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8" r:id="rId5"/>
    <p:sldMasterId id="2147483660" r:id="rId6"/>
  </p:sldMasterIdLst>
  <p:notesMasterIdLst>
    <p:notesMasterId r:id="rId47"/>
  </p:notesMasterIdLst>
  <p:handoutMasterIdLst>
    <p:handoutMasterId r:id="rId48"/>
  </p:handoutMasterIdLst>
  <p:sldIdLst>
    <p:sldId id="315" r:id="rId7"/>
    <p:sldId id="309" r:id="rId8"/>
    <p:sldId id="312" r:id="rId9"/>
    <p:sldId id="313" r:id="rId10"/>
    <p:sldId id="341" r:id="rId11"/>
    <p:sldId id="3703" r:id="rId12"/>
    <p:sldId id="322" r:id="rId13"/>
    <p:sldId id="323" r:id="rId14"/>
    <p:sldId id="324" r:id="rId15"/>
    <p:sldId id="325" r:id="rId16"/>
    <p:sldId id="320" r:id="rId17"/>
    <p:sldId id="326" r:id="rId18"/>
    <p:sldId id="327" r:id="rId19"/>
    <p:sldId id="328" r:id="rId20"/>
    <p:sldId id="332" r:id="rId21"/>
    <p:sldId id="330" r:id="rId22"/>
    <p:sldId id="307" r:id="rId23"/>
    <p:sldId id="333" r:id="rId24"/>
    <p:sldId id="334" r:id="rId25"/>
    <p:sldId id="335" r:id="rId26"/>
    <p:sldId id="338" r:id="rId27"/>
    <p:sldId id="3697" r:id="rId28"/>
    <p:sldId id="3659" r:id="rId29"/>
    <p:sldId id="3698" r:id="rId30"/>
    <p:sldId id="3704" r:id="rId31"/>
    <p:sldId id="3699" r:id="rId32"/>
    <p:sldId id="3665" r:id="rId33"/>
    <p:sldId id="339" r:id="rId34"/>
    <p:sldId id="3700" r:id="rId35"/>
    <p:sldId id="3701" r:id="rId36"/>
    <p:sldId id="3671" r:id="rId37"/>
    <p:sldId id="3690" r:id="rId38"/>
    <p:sldId id="3702" r:id="rId39"/>
    <p:sldId id="3693" r:id="rId40"/>
    <p:sldId id="3695" r:id="rId41"/>
    <p:sldId id="3694" r:id="rId42"/>
    <p:sldId id="3676" r:id="rId43"/>
    <p:sldId id="3696" r:id="rId44"/>
    <p:sldId id="306" r:id="rId45"/>
    <p:sldId id="370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C3DB"/>
    <a:srgbClr val="04162A"/>
    <a:srgbClr val="055E6B"/>
    <a:srgbClr val="515C75"/>
    <a:srgbClr val="6D8A89"/>
    <a:srgbClr val="1689CA"/>
    <a:srgbClr val="F47D20"/>
    <a:srgbClr val="ECBB1D"/>
    <a:srgbClr val="8883BE"/>
    <a:srgbClr val="2FB8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B47A48-A53C-C6E0-FF5D-B20FBF949C5B}" v="40" dt="2021-05-26T18:58:34.224"/>
    <p1510:client id="{02AAF716-0AC4-C0EE-DC82-2C9E59B870DB}" v="7" dt="2021-05-25T22:19:23.322"/>
    <p1510:client id="{3CACDAE9-311E-63F1-AAA3-A39B9099E270}" v="16" dt="2021-05-25T20:51:00.063"/>
    <p1510:client id="{76407AA8-0EDF-4919-ABB9-ACB971A26300}" v="8" dt="2021-05-25T20:57:38.265"/>
    <p1510:client id="{769930A1-242A-4A75-816B-BACE0641B2C2}" v="62" dt="2021-05-26T19:13:08.761"/>
    <p1510:client id="{853380D1-2215-4E03-A49C-B876C4E882EE}" v="13" dt="2021-05-25T13:55:32.422"/>
    <p1510:client id="{96F01AD7-0DFC-DCE7-A131-723AA713126E}" v="90" dt="2021-05-25T22:06:32.967"/>
    <p1510:client id="{986F056C-EC56-4C6B-A791-5157C7F1C83A}" v="16" vWet="18" dt="2021-05-26T00:07:08.044"/>
    <p1510:client id="{A47A9A52-F5AE-42E7-887D-40CC37DCB813}" v="136" dt="2021-05-26T00:39:38.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se Maxwell" userId="S::maxwellc@api.org::40206f4b-6ed9-4307-80c9-1c8cd44e4dec" providerId="AD" clId="Web-{192BE161-41E2-4C39-AC4E-9F1486A972C6}"/>
    <pc:docChg chg="modSld">
      <pc:chgData name="Chase Maxwell" userId="S::maxwellc@api.org::40206f4b-6ed9-4307-80c9-1c8cd44e4dec" providerId="AD" clId="Web-{192BE161-41E2-4C39-AC4E-9F1486A972C6}" dt="2021-05-24T13:34:49.700" v="1"/>
      <pc:docMkLst>
        <pc:docMk/>
      </pc:docMkLst>
      <pc:sldChg chg="addSp delSp modSp">
        <pc:chgData name="Chase Maxwell" userId="S::maxwellc@api.org::40206f4b-6ed9-4307-80c9-1c8cd44e4dec" providerId="AD" clId="Web-{192BE161-41E2-4C39-AC4E-9F1486A972C6}" dt="2021-05-24T13:34:49.700" v="1"/>
        <pc:sldMkLst>
          <pc:docMk/>
          <pc:sldMk cId="3566789958" sldId="315"/>
        </pc:sldMkLst>
        <pc:picChg chg="add del mod">
          <ac:chgData name="Chase Maxwell" userId="S::maxwellc@api.org::40206f4b-6ed9-4307-80c9-1c8cd44e4dec" providerId="AD" clId="Web-{192BE161-41E2-4C39-AC4E-9F1486A972C6}" dt="2021-05-24T13:34:49.700" v="1"/>
          <ac:picMkLst>
            <pc:docMk/>
            <pc:sldMk cId="3566789958" sldId="315"/>
            <ac:picMk id="2" creationId="{030E7787-DB70-4396-A927-97080BE3FCA2}"/>
          </ac:picMkLst>
        </pc:picChg>
      </pc:sldChg>
    </pc:docChg>
  </pc:docChgLst>
  <pc:docChgLst>
    <pc:chgData name="Chase Maxwell" userId="S::maxwellc@api.org::40206f4b-6ed9-4307-80c9-1c8cd44e4dec" providerId="AD" clId="Web-{2CF1EAE4-C3B8-4C1A-971D-5451EE4B609A}"/>
    <pc:docChg chg="modSld">
      <pc:chgData name="Chase Maxwell" userId="S::maxwellc@api.org::40206f4b-6ed9-4307-80c9-1c8cd44e4dec" providerId="AD" clId="Web-{2CF1EAE4-C3B8-4C1A-971D-5451EE4B609A}" dt="2021-05-24T14:22:27.183" v="8"/>
      <pc:docMkLst>
        <pc:docMk/>
      </pc:docMkLst>
      <pc:sldChg chg="modSp modAnim">
        <pc:chgData name="Chase Maxwell" userId="S::maxwellc@api.org::40206f4b-6ed9-4307-80c9-1c8cd44e4dec" providerId="AD" clId="Web-{2CF1EAE4-C3B8-4C1A-971D-5451EE4B609A}" dt="2021-05-24T14:22:27.183" v="8"/>
        <pc:sldMkLst>
          <pc:docMk/>
          <pc:sldMk cId="3351371120" sldId="3704"/>
        </pc:sldMkLst>
        <pc:spChg chg="mod">
          <ac:chgData name="Chase Maxwell" userId="S::maxwellc@api.org::40206f4b-6ed9-4307-80c9-1c8cd44e4dec" providerId="AD" clId="Web-{2CF1EAE4-C3B8-4C1A-971D-5451EE4B609A}" dt="2021-05-24T14:21:56.681" v="3" actId="1076"/>
          <ac:spMkLst>
            <pc:docMk/>
            <pc:sldMk cId="3351371120" sldId="3704"/>
            <ac:spMk id="15" creationId="{03EF170F-465C-41C3-AE73-21B226C24CF6}"/>
          </ac:spMkLst>
        </pc:spChg>
      </pc:sldChg>
    </pc:docChg>
  </pc:docChgLst>
  <pc:docChgLst>
    <pc:chgData name="Joshua Oldag" userId="S::jcoldag_oceaneering.com#ext#@energyapi.onmicrosoft.com::796a0a93-e95a-4269-bcdb-a43d44632a9f" providerId="AD" clId="Web-{18C82A1D-0B0D-45F3-827C-82B550C4DBC2}"/>
    <pc:docChg chg="modSld">
      <pc:chgData name="Joshua Oldag" userId="S::jcoldag_oceaneering.com#ext#@energyapi.onmicrosoft.com::796a0a93-e95a-4269-bcdb-a43d44632a9f" providerId="AD" clId="Web-{18C82A1D-0B0D-45F3-827C-82B550C4DBC2}" dt="2021-05-25T16:40:03.236" v="160"/>
      <pc:docMkLst>
        <pc:docMk/>
      </pc:docMkLst>
      <pc:sldChg chg="modNotes">
        <pc:chgData name="Joshua Oldag" userId="S::jcoldag_oceaneering.com#ext#@energyapi.onmicrosoft.com::796a0a93-e95a-4269-bcdb-a43d44632a9f" providerId="AD" clId="Web-{18C82A1D-0B0D-45F3-827C-82B550C4DBC2}" dt="2021-05-25T16:40:03.236" v="160"/>
        <pc:sldMkLst>
          <pc:docMk/>
          <pc:sldMk cId="23235589" sldId="306"/>
        </pc:sldMkLst>
      </pc:sldChg>
      <pc:sldChg chg="modNotes">
        <pc:chgData name="Joshua Oldag" userId="S::jcoldag_oceaneering.com#ext#@energyapi.onmicrosoft.com::796a0a93-e95a-4269-bcdb-a43d44632a9f" providerId="AD" clId="Web-{18C82A1D-0B0D-45F3-827C-82B550C4DBC2}" dt="2021-05-25T16:36:48.014" v="153"/>
        <pc:sldMkLst>
          <pc:docMk/>
          <pc:sldMk cId="2476792113" sldId="3676"/>
        </pc:sldMkLst>
      </pc:sldChg>
      <pc:sldChg chg="modNotes">
        <pc:chgData name="Joshua Oldag" userId="S::jcoldag_oceaneering.com#ext#@energyapi.onmicrosoft.com::796a0a93-e95a-4269-bcdb-a43d44632a9f" providerId="AD" clId="Web-{18C82A1D-0B0D-45F3-827C-82B550C4DBC2}" dt="2021-05-25T15:46:19.989" v="91"/>
        <pc:sldMkLst>
          <pc:docMk/>
          <pc:sldMk cId="3439829498" sldId="3693"/>
        </pc:sldMkLst>
      </pc:sldChg>
      <pc:sldChg chg="modNotes">
        <pc:chgData name="Joshua Oldag" userId="S::jcoldag_oceaneering.com#ext#@energyapi.onmicrosoft.com::796a0a93-e95a-4269-bcdb-a43d44632a9f" providerId="AD" clId="Web-{18C82A1D-0B0D-45F3-827C-82B550C4DBC2}" dt="2021-05-25T16:33:38.512" v="116"/>
        <pc:sldMkLst>
          <pc:docMk/>
          <pc:sldMk cId="3053960090" sldId="3694"/>
        </pc:sldMkLst>
      </pc:sldChg>
      <pc:sldChg chg="modNotes">
        <pc:chgData name="Joshua Oldag" userId="S::jcoldag_oceaneering.com#ext#@energyapi.onmicrosoft.com::796a0a93-e95a-4269-bcdb-a43d44632a9f" providerId="AD" clId="Web-{18C82A1D-0B0D-45F3-827C-82B550C4DBC2}" dt="2021-05-25T16:32:48.871" v="103"/>
        <pc:sldMkLst>
          <pc:docMk/>
          <pc:sldMk cId="1299021439" sldId="3695"/>
        </pc:sldMkLst>
      </pc:sldChg>
    </pc:docChg>
  </pc:docChgLst>
  <pc:docChgLst>
    <pc:chgData name="Russell Holmes" userId="S::holmesr@centerforoffshoresafety.org::df5d0ad9-9b57-45bd-9156-55d3f9ae8fb9" providerId="AD" clId="Web-{6DA09908-A79A-4596-9158-95EE1A01A665}"/>
    <pc:docChg chg="modSld">
      <pc:chgData name="Russell Holmes" userId="S::holmesr@centerforoffshoresafety.org::df5d0ad9-9b57-45bd-9156-55d3f9ae8fb9" providerId="AD" clId="Web-{6DA09908-A79A-4596-9158-95EE1A01A665}" dt="2021-05-25T17:13:45.697" v="2"/>
      <pc:docMkLst>
        <pc:docMk/>
      </pc:docMkLst>
      <pc:sldChg chg="modNotes">
        <pc:chgData name="Russell Holmes" userId="S::holmesr@centerforoffshoresafety.org::df5d0ad9-9b57-45bd-9156-55d3f9ae8fb9" providerId="AD" clId="Web-{6DA09908-A79A-4596-9158-95EE1A01A665}" dt="2021-05-25T17:13:45.697" v="2"/>
        <pc:sldMkLst>
          <pc:docMk/>
          <pc:sldMk cId="2857023920" sldId="309"/>
        </pc:sldMkLst>
      </pc:sldChg>
    </pc:docChg>
  </pc:docChgLst>
  <pc:docChgLst>
    <pc:chgData name="Miriam Garcia" userId="S::garciam@centerforoffshoresafety.org::99d15b20-fc90-4182-b830-2f1406c5adda" providerId="AD" clId="Web-{96F01AD7-0DFC-DCE7-A131-723AA713126E}"/>
    <pc:docChg chg="addSld delSld modSld addMainMaster modMainMaster">
      <pc:chgData name="Miriam Garcia" userId="S::garciam@centerforoffshoresafety.org::99d15b20-fc90-4182-b830-2f1406c5adda" providerId="AD" clId="Web-{96F01AD7-0DFC-DCE7-A131-723AA713126E}" dt="2021-05-25T22:09:32.491" v="425"/>
      <pc:docMkLst>
        <pc:docMk/>
      </pc:docMkLst>
      <pc:sldChg chg="modNotes">
        <pc:chgData name="Miriam Garcia" userId="S::garciam@centerforoffshoresafety.org::99d15b20-fc90-4182-b830-2f1406c5adda" providerId="AD" clId="Web-{96F01AD7-0DFC-DCE7-A131-723AA713126E}" dt="2021-05-25T21:56:37.656" v="199"/>
        <pc:sldMkLst>
          <pc:docMk/>
          <pc:sldMk cId="23235589" sldId="306"/>
        </pc:sldMkLst>
      </pc:sldChg>
      <pc:sldChg chg="modNotes">
        <pc:chgData name="Miriam Garcia" userId="S::garciam@centerforoffshoresafety.org::99d15b20-fc90-4182-b830-2f1406c5adda" providerId="AD" clId="Web-{96F01AD7-0DFC-DCE7-A131-723AA713126E}" dt="2021-05-25T21:36:29.815" v="12"/>
        <pc:sldMkLst>
          <pc:docMk/>
          <pc:sldMk cId="1326575859" sldId="307"/>
        </pc:sldMkLst>
      </pc:sldChg>
      <pc:sldChg chg="modNotes">
        <pc:chgData name="Miriam Garcia" userId="S::garciam@centerforoffshoresafety.org::99d15b20-fc90-4182-b830-2f1406c5adda" providerId="AD" clId="Web-{96F01AD7-0DFC-DCE7-A131-723AA713126E}" dt="2021-05-25T21:35:36.234" v="7"/>
        <pc:sldMkLst>
          <pc:docMk/>
          <pc:sldMk cId="4198495027" sldId="320"/>
        </pc:sldMkLst>
      </pc:sldChg>
      <pc:sldChg chg="modNotes">
        <pc:chgData name="Miriam Garcia" userId="S::garciam@centerforoffshoresafety.org::99d15b20-fc90-4182-b830-2f1406c5adda" providerId="AD" clId="Web-{96F01AD7-0DFC-DCE7-A131-723AA713126E}" dt="2021-05-25T21:36:49.738" v="14"/>
        <pc:sldMkLst>
          <pc:docMk/>
          <pc:sldMk cId="2768459640" sldId="333"/>
        </pc:sldMkLst>
      </pc:sldChg>
      <pc:sldChg chg="modNotes">
        <pc:chgData name="Miriam Garcia" userId="S::garciam@centerforoffshoresafety.org::99d15b20-fc90-4182-b830-2f1406c5adda" providerId="AD" clId="Web-{96F01AD7-0DFC-DCE7-A131-723AA713126E}" dt="2021-05-25T21:38:46.134" v="21"/>
        <pc:sldMkLst>
          <pc:docMk/>
          <pc:sldMk cId="1171462216" sldId="335"/>
        </pc:sldMkLst>
      </pc:sldChg>
      <pc:sldChg chg="modNotes">
        <pc:chgData name="Miriam Garcia" userId="S::garciam@centerforoffshoresafety.org::99d15b20-fc90-4182-b830-2f1406c5adda" providerId="AD" clId="Web-{96F01AD7-0DFC-DCE7-A131-723AA713126E}" dt="2021-05-25T21:46:56.611" v="83"/>
        <pc:sldMkLst>
          <pc:docMk/>
          <pc:sldMk cId="3513658005" sldId="339"/>
        </pc:sldMkLst>
      </pc:sldChg>
      <pc:sldChg chg="modNotes">
        <pc:chgData name="Miriam Garcia" userId="S::garciam@centerforoffshoresafety.org::99d15b20-fc90-4182-b830-2f1406c5adda" providerId="AD" clId="Web-{96F01AD7-0DFC-DCE7-A131-723AA713126E}" dt="2021-05-25T21:40:32.108" v="23"/>
        <pc:sldMkLst>
          <pc:docMk/>
          <pc:sldMk cId="3395742567" sldId="3659"/>
        </pc:sldMkLst>
      </pc:sldChg>
      <pc:sldChg chg="modNotes">
        <pc:chgData name="Miriam Garcia" userId="S::garciam@centerforoffshoresafety.org::99d15b20-fc90-4182-b830-2f1406c5adda" providerId="AD" clId="Web-{96F01AD7-0DFC-DCE7-A131-723AA713126E}" dt="2021-05-25T21:44:54.183" v="65"/>
        <pc:sldMkLst>
          <pc:docMk/>
          <pc:sldMk cId="3898171187" sldId="3665"/>
        </pc:sldMkLst>
      </pc:sldChg>
      <pc:sldChg chg="modSp addAnim modAnim modNotes">
        <pc:chgData name="Miriam Garcia" userId="S::garciam@centerforoffshoresafety.org::99d15b20-fc90-4182-b830-2f1406c5adda" providerId="AD" clId="Web-{96F01AD7-0DFC-DCE7-A131-723AA713126E}" dt="2021-05-25T21:50:13.981" v="109"/>
        <pc:sldMkLst>
          <pc:docMk/>
          <pc:sldMk cId="300189430" sldId="3690"/>
        </pc:sldMkLst>
        <pc:graphicFrameChg chg="mod">
          <ac:chgData name="Miriam Garcia" userId="S::garciam@centerforoffshoresafety.org::99d15b20-fc90-4182-b830-2f1406c5adda" providerId="AD" clId="Web-{96F01AD7-0DFC-DCE7-A131-723AA713126E}" dt="2021-05-25T21:30:59.783" v="2" actId="1076"/>
          <ac:graphicFrameMkLst>
            <pc:docMk/>
            <pc:sldMk cId="300189430" sldId="3690"/>
            <ac:graphicFrameMk id="7" creationId="{09D7F9C7-8974-4A7E-B137-6FA0891E2A77}"/>
          </ac:graphicFrameMkLst>
        </pc:graphicFrameChg>
      </pc:sldChg>
      <pc:sldChg chg="modNotes">
        <pc:chgData name="Miriam Garcia" userId="S::garciam@centerforoffshoresafety.org::99d15b20-fc90-4182-b830-2f1406c5adda" providerId="AD" clId="Web-{96F01AD7-0DFC-DCE7-A131-723AA713126E}" dt="2021-05-25T21:52:07.330" v="119"/>
        <pc:sldMkLst>
          <pc:docMk/>
          <pc:sldMk cId="3727389932" sldId="3696"/>
        </pc:sldMkLst>
      </pc:sldChg>
      <pc:sldChg chg="modNotes">
        <pc:chgData name="Miriam Garcia" userId="S::garciam@centerforoffshoresafety.org::99d15b20-fc90-4182-b830-2f1406c5adda" providerId="AD" clId="Web-{96F01AD7-0DFC-DCE7-A131-723AA713126E}" dt="2021-05-25T21:47:58.036" v="85"/>
        <pc:sldMkLst>
          <pc:docMk/>
          <pc:sldMk cId="2236844035" sldId="3700"/>
        </pc:sldMkLst>
      </pc:sldChg>
      <pc:sldChg chg="modNotes">
        <pc:chgData name="Miriam Garcia" userId="S::garciam@centerforoffshoresafety.org::99d15b20-fc90-4182-b830-2f1406c5adda" providerId="AD" clId="Web-{96F01AD7-0DFC-DCE7-A131-723AA713126E}" dt="2021-05-25T21:51:26.640" v="111"/>
        <pc:sldMkLst>
          <pc:docMk/>
          <pc:sldMk cId="552483642" sldId="3702"/>
        </pc:sldMkLst>
      </pc:sldChg>
      <pc:sldChg chg="modNotes">
        <pc:chgData name="Miriam Garcia" userId="S::garciam@centerforoffshoresafety.org::99d15b20-fc90-4182-b830-2f1406c5adda" providerId="AD" clId="Web-{96F01AD7-0DFC-DCE7-A131-723AA713126E}" dt="2021-05-25T21:43:56.618" v="63"/>
        <pc:sldMkLst>
          <pc:docMk/>
          <pc:sldMk cId="3351371120" sldId="3704"/>
        </pc:sldMkLst>
      </pc:sldChg>
      <pc:sldChg chg="addSp delSp modSp new del mod modClrScheme chgLayout">
        <pc:chgData name="Miriam Garcia" userId="S::garciam@centerforoffshoresafety.org::99d15b20-fc90-4182-b830-2f1406c5adda" providerId="AD" clId="Web-{96F01AD7-0DFC-DCE7-A131-723AA713126E}" dt="2021-05-25T21:59:46.493" v="210"/>
        <pc:sldMkLst>
          <pc:docMk/>
          <pc:sldMk cId="1893767866" sldId="3705"/>
        </pc:sldMkLst>
        <pc:spChg chg="mod ord">
          <ac:chgData name="Miriam Garcia" userId="S::garciam@centerforoffshoresafety.org::99d15b20-fc90-4182-b830-2f1406c5adda" providerId="AD" clId="Web-{96F01AD7-0DFC-DCE7-A131-723AA713126E}" dt="2021-05-25T21:57:05.001" v="201"/>
          <ac:spMkLst>
            <pc:docMk/>
            <pc:sldMk cId="1893767866" sldId="3705"/>
            <ac:spMk id="2" creationId="{9D2D72A9-56F3-4A36-875D-71C3B0423645}"/>
          </ac:spMkLst>
        </pc:spChg>
        <pc:spChg chg="del">
          <ac:chgData name="Miriam Garcia" userId="S::garciam@centerforoffshoresafety.org::99d15b20-fc90-4182-b830-2f1406c5adda" providerId="AD" clId="Web-{96F01AD7-0DFC-DCE7-A131-723AA713126E}" dt="2021-05-25T21:57:05.001" v="201"/>
          <ac:spMkLst>
            <pc:docMk/>
            <pc:sldMk cId="1893767866" sldId="3705"/>
            <ac:spMk id="3" creationId="{52917561-0591-47B8-A515-A202BA57AAD5}"/>
          </ac:spMkLst>
        </pc:spChg>
        <pc:picChg chg="add del mod">
          <ac:chgData name="Miriam Garcia" userId="S::garciam@centerforoffshoresafety.org::99d15b20-fc90-4182-b830-2f1406c5adda" providerId="AD" clId="Web-{96F01AD7-0DFC-DCE7-A131-723AA713126E}" dt="2021-05-25T21:57:35.159" v="203"/>
          <ac:picMkLst>
            <pc:docMk/>
            <pc:sldMk cId="1893767866" sldId="3705"/>
            <ac:picMk id="4" creationId="{2BF4FF62-70B7-40D5-AD6A-C7184E8FE77F}"/>
          </ac:picMkLst>
        </pc:picChg>
        <pc:picChg chg="add del mod">
          <ac:chgData name="Miriam Garcia" userId="S::garciam@centerforoffshoresafety.org::99d15b20-fc90-4182-b830-2f1406c5adda" providerId="AD" clId="Web-{96F01AD7-0DFC-DCE7-A131-723AA713126E}" dt="2021-05-25T21:58:03.660" v="208"/>
          <ac:picMkLst>
            <pc:docMk/>
            <pc:sldMk cId="1893767866" sldId="3705"/>
            <ac:picMk id="5" creationId="{F44BDFDC-4F99-4B69-A4EA-A37AA8D7BC57}"/>
          </ac:picMkLst>
        </pc:picChg>
      </pc:sldChg>
      <pc:sldChg chg="new del">
        <pc:chgData name="Miriam Garcia" userId="S::garciam@centerforoffshoresafety.org::99d15b20-fc90-4182-b830-2f1406c5adda" providerId="AD" clId="Web-{96F01AD7-0DFC-DCE7-A131-723AA713126E}" dt="2021-05-25T21:59:47.900" v="211"/>
        <pc:sldMkLst>
          <pc:docMk/>
          <pc:sldMk cId="486874218" sldId="3706"/>
        </pc:sldMkLst>
      </pc:sldChg>
      <pc:sldChg chg="new del">
        <pc:chgData name="Miriam Garcia" userId="S::garciam@centerforoffshoresafety.org::99d15b20-fc90-4182-b830-2f1406c5adda" providerId="AD" clId="Web-{96F01AD7-0DFC-DCE7-A131-723AA713126E}" dt="2021-05-25T21:57:42.800" v="205"/>
        <pc:sldMkLst>
          <pc:docMk/>
          <pc:sldMk cId="2694887018" sldId="3706"/>
        </pc:sldMkLst>
      </pc:sldChg>
      <pc:sldChg chg="addSp delSp modSp add mod modClrScheme setClrOvrMap delDesignElem chgLayout modNotes">
        <pc:chgData name="Miriam Garcia" userId="S::garciam@centerforoffshoresafety.org::99d15b20-fc90-4182-b830-2f1406c5adda" providerId="AD" clId="Web-{96F01AD7-0DFC-DCE7-A131-723AA713126E}" dt="2021-05-25T22:09:32.491" v="425"/>
        <pc:sldMkLst>
          <pc:docMk/>
          <pc:sldMk cId="2035569594" sldId="3707"/>
        </pc:sldMkLst>
        <pc:spChg chg="mod ord">
          <ac:chgData name="Miriam Garcia" userId="S::garciam@centerforoffshoresafety.org::99d15b20-fc90-4182-b830-2f1406c5adda" providerId="AD" clId="Web-{96F01AD7-0DFC-DCE7-A131-723AA713126E}" dt="2021-05-25T22:05:26.823" v="261" actId="20577"/>
          <ac:spMkLst>
            <pc:docMk/>
            <pc:sldMk cId="2035569594" sldId="3707"/>
            <ac:spMk id="2" creationId="{98583862-1C2A-4E02-97FD-238FA2179994}"/>
          </ac:spMkLst>
        </pc:spChg>
        <pc:spChg chg="mod ord">
          <ac:chgData name="Miriam Garcia" userId="S::garciam@centerforoffshoresafety.org::99d15b20-fc90-4182-b830-2f1406c5adda" providerId="AD" clId="Web-{96F01AD7-0DFC-DCE7-A131-723AA713126E}" dt="2021-05-25T22:06:32.967" v="271" actId="20577"/>
          <ac:spMkLst>
            <pc:docMk/>
            <pc:sldMk cId="2035569594" sldId="3707"/>
            <ac:spMk id="4" creationId="{E1B702CF-E584-4DDB-BF41-C48FADC74590}"/>
          </ac:spMkLst>
        </pc:spChg>
        <pc:spChg chg="add del">
          <ac:chgData name="Miriam Garcia" userId="S::garciam@centerforoffshoresafety.org::99d15b20-fc90-4182-b830-2f1406c5adda" providerId="AD" clId="Web-{96F01AD7-0DFC-DCE7-A131-723AA713126E}" dt="2021-05-25T22:01:47.624" v="222"/>
          <ac:spMkLst>
            <pc:docMk/>
            <pc:sldMk cId="2035569594" sldId="3707"/>
            <ac:spMk id="8" creationId="{C5E6CFF1-2F42-4E10-9A97-F116F46F53FE}"/>
          </ac:spMkLst>
        </pc:spChg>
        <pc:spChg chg="add del">
          <ac:chgData name="Miriam Garcia" userId="S::garciam@centerforoffshoresafety.org::99d15b20-fc90-4182-b830-2f1406c5adda" providerId="AD" clId="Web-{96F01AD7-0DFC-DCE7-A131-723AA713126E}" dt="2021-05-25T22:01:51.187" v="224"/>
          <ac:spMkLst>
            <pc:docMk/>
            <pc:sldMk cId="2035569594" sldId="3707"/>
            <ac:spMk id="10" creationId="{F13C74B1-5B17-4795-BED0-7140497B445A}"/>
          </ac:spMkLst>
        </pc:spChg>
        <pc:spChg chg="add del">
          <ac:chgData name="Miriam Garcia" userId="S::garciam@centerforoffshoresafety.org::99d15b20-fc90-4182-b830-2f1406c5adda" providerId="AD" clId="Web-{96F01AD7-0DFC-DCE7-A131-723AA713126E}" dt="2021-05-25T22:01:38.577" v="220"/>
          <ac:spMkLst>
            <pc:docMk/>
            <pc:sldMk cId="2035569594" sldId="3707"/>
            <ac:spMk id="11" creationId="{04812C46-200A-4DEB-A05E-3ED6C68C2387}"/>
          </ac:spMkLst>
        </pc:spChg>
        <pc:spChg chg="add del">
          <ac:chgData name="Miriam Garcia" userId="S::garciam@centerforoffshoresafety.org::99d15b20-fc90-4182-b830-2f1406c5adda" providerId="AD" clId="Web-{96F01AD7-0DFC-DCE7-A131-723AA713126E}" dt="2021-05-25T22:01:51.187" v="224"/>
          <ac:spMkLst>
            <pc:docMk/>
            <pc:sldMk cId="2035569594" sldId="3707"/>
            <ac:spMk id="12" creationId="{D4974D33-8DC5-464E-8C6D-BE58F0669C17}"/>
          </ac:spMkLst>
        </pc:spChg>
        <pc:spChg chg="add del">
          <ac:chgData name="Miriam Garcia" userId="S::garciam@centerforoffshoresafety.org::99d15b20-fc90-4182-b830-2f1406c5adda" providerId="AD" clId="Web-{96F01AD7-0DFC-DCE7-A131-723AA713126E}" dt="2021-05-25T22:01:38.577" v="220"/>
          <ac:spMkLst>
            <pc:docMk/>
            <pc:sldMk cId="2035569594" sldId="3707"/>
            <ac:spMk id="13" creationId="{D1EA859B-E555-4109-94F3-6700E046E008}"/>
          </ac:spMkLst>
        </pc:spChg>
        <pc:spChg chg="add del">
          <ac:chgData name="Miriam Garcia" userId="S::garciam@centerforoffshoresafety.org::99d15b20-fc90-4182-b830-2f1406c5adda" providerId="AD" clId="Web-{96F01AD7-0DFC-DCE7-A131-723AA713126E}" dt="2021-05-25T22:03:19.582" v="240"/>
          <ac:spMkLst>
            <pc:docMk/>
            <pc:sldMk cId="2035569594" sldId="3707"/>
            <ac:spMk id="14" creationId="{04812C46-200A-4DEB-A05E-3ED6C68C2387}"/>
          </ac:spMkLst>
        </pc:spChg>
        <pc:spChg chg="add del">
          <ac:chgData name="Miriam Garcia" userId="S::garciam@centerforoffshoresafety.org::99d15b20-fc90-4182-b830-2f1406c5adda" providerId="AD" clId="Web-{96F01AD7-0DFC-DCE7-A131-723AA713126E}" dt="2021-05-25T22:03:19.582" v="240"/>
          <ac:spMkLst>
            <pc:docMk/>
            <pc:sldMk cId="2035569594" sldId="3707"/>
            <ac:spMk id="15" creationId="{D1EA859B-E555-4109-94F3-6700E046E008}"/>
          </ac:spMkLst>
        </pc:spChg>
        <pc:spChg chg="add del">
          <ac:chgData name="Miriam Garcia" userId="S::garciam@centerforoffshoresafety.org::99d15b20-fc90-4182-b830-2f1406c5adda" providerId="AD" clId="Web-{96F01AD7-0DFC-DCE7-A131-723AA713126E}" dt="2021-05-25T22:03:19.582" v="240"/>
          <ac:spMkLst>
            <pc:docMk/>
            <pc:sldMk cId="2035569594" sldId="3707"/>
            <ac:spMk id="20" creationId="{04812C46-200A-4DEB-A05E-3ED6C68C2387}"/>
          </ac:spMkLst>
        </pc:spChg>
        <pc:spChg chg="add del">
          <ac:chgData name="Miriam Garcia" userId="S::garciam@centerforoffshoresafety.org::99d15b20-fc90-4182-b830-2f1406c5adda" providerId="AD" clId="Web-{96F01AD7-0DFC-DCE7-A131-723AA713126E}" dt="2021-05-25T22:03:19.582" v="240"/>
          <ac:spMkLst>
            <pc:docMk/>
            <pc:sldMk cId="2035569594" sldId="3707"/>
            <ac:spMk id="22" creationId="{D1EA859B-E555-4109-94F3-6700E046E008}"/>
          </ac:spMkLst>
        </pc:spChg>
        <pc:spChg chg="del">
          <ac:chgData name="Miriam Garcia" userId="S::garciam@centerforoffshoresafety.org::99d15b20-fc90-4182-b830-2f1406c5adda" providerId="AD" clId="Web-{96F01AD7-0DFC-DCE7-A131-723AA713126E}" dt="2021-05-25T22:00:54.637" v="218"/>
          <ac:spMkLst>
            <pc:docMk/>
            <pc:sldMk cId="2035569594" sldId="3707"/>
            <ac:spMk id="43" creationId="{8FC9BE17-9A7B-462D-AE50-3D8777387304}"/>
          </ac:spMkLst>
        </pc:spChg>
        <pc:spChg chg="del">
          <ac:chgData name="Miriam Garcia" userId="S::garciam@centerforoffshoresafety.org::99d15b20-fc90-4182-b830-2f1406c5adda" providerId="AD" clId="Web-{96F01AD7-0DFC-DCE7-A131-723AA713126E}" dt="2021-05-25T22:00:54.637" v="218"/>
          <ac:spMkLst>
            <pc:docMk/>
            <pc:sldMk cId="2035569594" sldId="3707"/>
            <ac:spMk id="44" creationId="{3EBE8569-6AEC-4B8C-8D53-2DE337CDBA65}"/>
          </ac:spMkLst>
        </pc:spChg>
        <pc:spChg chg="del">
          <ac:chgData name="Miriam Garcia" userId="S::garciam@centerforoffshoresafety.org::99d15b20-fc90-4182-b830-2f1406c5adda" providerId="AD" clId="Web-{96F01AD7-0DFC-DCE7-A131-723AA713126E}" dt="2021-05-25T22:00:54.637" v="218"/>
          <ac:spMkLst>
            <pc:docMk/>
            <pc:sldMk cId="2035569594" sldId="3707"/>
            <ac:spMk id="45" creationId="{55D4142C-5077-457F-A6AD-3FECFDB39685}"/>
          </ac:spMkLst>
        </pc:spChg>
        <pc:spChg chg="del">
          <ac:chgData name="Miriam Garcia" userId="S::garciam@centerforoffshoresafety.org::99d15b20-fc90-4182-b830-2f1406c5adda" providerId="AD" clId="Web-{96F01AD7-0DFC-DCE7-A131-723AA713126E}" dt="2021-05-25T22:00:54.637" v="218"/>
          <ac:spMkLst>
            <pc:docMk/>
            <pc:sldMk cId="2035569594" sldId="3707"/>
            <ac:spMk id="46" creationId="{7A5F0580-5EE9-419F-96EE-B6529EF6E7D0}"/>
          </ac:spMkLst>
        </pc:spChg>
        <pc:picChg chg="mod ord">
          <ac:chgData name="Miriam Garcia" userId="S::garciam@centerforoffshoresafety.org::99d15b20-fc90-4182-b830-2f1406c5adda" providerId="AD" clId="Web-{96F01AD7-0DFC-DCE7-A131-723AA713126E}" dt="2021-05-25T22:01:51.203" v="225"/>
          <ac:picMkLst>
            <pc:docMk/>
            <pc:sldMk cId="2035569594" sldId="3707"/>
            <ac:picMk id="6" creationId="{B53EAEAF-B868-430B-B1CD-AA54C8BE0B14}"/>
          </ac:picMkLst>
        </pc:picChg>
        <pc:cxnChg chg="add del">
          <ac:chgData name="Miriam Garcia" userId="S::garciam@centerforoffshoresafety.org::99d15b20-fc90-4182-b830-2f1406c5adda" providerId="AD" clId="Web-{96F01AD7-0DFC-DCE7-A131-723AA713126E}" dt="2021-05-25T22:01:47.624" v="222"/>
          <ac:cxnSpMkLst>
            <pc:docMk/>
            <pc:sldMk cId="2035569594" sldId="3707"/>
            <ac:cxnSpMk id="9" creationId="{67182200-4859-4C8D-BCBB-55B245C28BA3}"/>
          </ac:cxnSpMkLst>
        </pc:cxnChg>
      </pc:sldChg>
      <pc:sldMasterChg chg="modSldLayout">
        <pc:chgData name="Miriam Garcia" userId="S::garciam@centerforoffshoresafety.org::99d15b20-fc90-4182-b830-2f1406c5adda" providerId="AD" clId="Web-{96F01AD7-0DFC-DCE7-A131-723AA713126E}" dt="2021-05-25T21:59:36.524" v="209"/>
        <pc:sldMasterMkLst>
          <pc:docMk/>
          <pc:sldMasterMk cId="74779084" sldId="2147483648"/>
        </pc:sldMasterMkLst>
        <pc:sldLayoutChg chg="replId">
          <pc:chgData name="Miriam Garcia" userId="S::garciam@centerforoffshoresafety.org::99d15b20-fc90-4182-b830-2f1406c5adda" providerId="AD" clId="Web-{96F01AD7-0DFC-DCE7-A131-723AA713126E}" dt="2021-05-25T21:59:36.524" v="209"/>
          <pc:sldLayoutMkLst>
            <pc:docMk/>
            <pc:sldMasterMk cId="74779084" sldId="2147483648"/>
            <pc:sldLayoutMk cId="3068598152" sldId="2147483800"/>
          </pc:sldLayoutMkLst>
        </pc:sldLayoutChg>
        <pc:sldLayoutChg chg="replId">
          <pc:chgData name="Miriam Garcia" userId="S::garciam@centerforoffshoresafety.org::99d15b20-fc90-4182-b830-2f1406c5adda" providerId="AD" clId="Web-{96F01AD7-0DFC-DCE7-A131-723AA713126E}" dt="2021-05-25T21:59:36.524" v="209"/>
          <pc:sldLayoutMkLst>
            <pc:docMk/>
            <pc:sldMasterMk cId="74779084" sldId="2147483648"/>
            <pc:sldLayoutMk cId="3099739354" sldId="2147483801"/>
          </pc:sldLayoutMkLst>
        </pc:sldLayoutChg>
      </pc:sldMasterChg>
      <pc:sldMasterChg chg="add addSldLayout">
        <pc:chgData name="Miriam Garcia" userId="S::garciam@centerforoffshoresafety.org::99d15b20-fc90-4182-b830-2f1406c5adda" providerId="AD" clId="Web-{96F01AD7-0DFC-DCE7-A131-723AA713126E}" dt="2021-05-25T21:59:36.524" v="209"/>
        <pc:sldMasterMkLst>
          <pc:docMk/>
          <pc:sldMasterMk cId="3065923112" sldId="2147483660"/>
        </pc:sldMasterMkLst>
        <pc:sldLayoutChg chg="add">
          <pc:chgData name="Miriam Garcia" userId="S::garciam@centerforoffshoresafety.org::99d15b20-fc90-4182-b830-2f1406c5adda" providerId="AD" clId="Web-{96F01AD7-0DFC-DCE7-A131-723AA713126E}" dt="2021-05-25T21:59:36.524" v="209"/>
          <pc:sldLayoutMkLst>
            <pc:docMk/>
            <pc:sldMasterMk cId="3065923112" sldId="2147483660"/>
            <pc:sldLayoutMk cId="907953632" sldId="2147483661"/>
          </pc:sldLayoutMkLst>
        </pc:sldLayoutChg>
        <pc:sldLayoutChg chg="add">
          <pc:chgData name="Miriam Garcia" userId="S::garciam@centerforoffshoresafety.org::99d15b20-fc90-4182-b830-2f1406c5adda" providerId="AD" clId="Web-{96F01AD7-0DFC-DCE7-A131-723AA713126E}" dt="2021-05-25T21:59:36.524" v="209"/>
          <pc:sldLayoutMkLst>
            <pc:docMk/>
            <pc:sldMasterMk cId="3065923112" sldId="2147483660"/>
            <pc:sldLayoutMk cId="906838041" sldId="2147483662"/>
          </pc:sldLayoutMkLst>
        </pc:sldLayoutChg>
        <pc:sldLayoutChg chg="add">
          <pc:chgData name="Miriam Garcia" userId="S::garciam@centerforoffshoresafety.org::99d15b20-fc90-4182-b830-2f1406c5adda" providerId="AD" clId="Web-{96F01AD7-0DFC-DCE7-A131-723AA713126E}" dt="2021-05-25T21:59:36.524" v="209"/>
          <pc:sldLayoutMkLst>
            <pc:docMk/>
            <pc:sldMasterMk cId="3065923112" sldId="2147483660"/>
            <pc:sldLayoutMk cId="31974405" sldId="2147483663"/>
          </pc:sldLayoutMkLst>
        </pc:sldLayoutChg>
        <pc:sldLayoutChg chg="add">
          <pc:chgData name="Miriam Garcia" userId="S::garciam@centerforoffshoresafety.org::99d15b20-fc90-4182-b830-2f1406c5adda" providerId="AD" clId="Web-{96F01AD7-0DFC-DCE7-A131-723AA713126E}" dt="2021-05-25T21:59:36.524" v="209"/>
          <pc:sldLayoutMkLst>
            <pc:docMk/>
            <pc:sldMasterMk cId="3065923112" sldId="2147483660"/>
            <pc:sldLayoutMk cId="804211529" sldId="2147483664"/>
          </pc:sldLayoutMkLst>
        </pc:sldLayoutChg>
        <pc:sldLayoutChg chg="add">
          <pc:chgData name="Miriam Garcia" userId="S::garciam@centerforoffshoresafety.org::99d15b20-fc90-4182-b830-2f1406c5adda" providerId="AD" clId="Web-{96F01AD7-0DFC-DCE7-A131-723AA713126E}" dt="2021-05-25T21:59:36.524" v="209"/>
          <pc:sldLayoutMkLst>
            <pc:docMk/>
            <pc:sldMasterMk cId="3065923112" sldId="2147483660"/>
            <pc:sldLayoutMk cId="683970729" sldId="2147483665"/>
          </pc:sldLayoutMkLst>
        </pc:sldLayoutChg>
        <pc:sldLayoutChg chg="add">
          <pc:chgData name="Miriam Garcia" userId="S::garciam@centerforoffshoresafety.org::99d15b20-fc90-4182-b830-2f1406c5adda" providerId="AD" clId="Web-{96F01AD7-0DFC-DCE7-A131-723AA713126E}" dt="2021-05-25T21:59:36.524" v="209"/>
          <pc:sldLayoutMkLst>
            <pc:docMk/>
            <pc:sldMasterMk cId="3065923112" sldId="2147483660"/>
            <pc:sldLayoutMk cId="3544769209" sldId="2147483666"/>
          </pc:sldLayoutMkLst>
        </pc:sldLayoutChg>
        <pc:sldLayoutChg chg="add">
          <pc:chgData name="Miriam Garcia" userId="S::garciam@centerforoffshoresafety.org::99d15b20-fc90-4182-b830-2f1406c5adda" providerId="AD" clId="Web-{96F01AD7-0DFC-DCE7-A131-723AA713126E}" dt="2021-05-25T21:59:36.524" v="209"/>
          <pc:sldLayoutMkLst>
            <pc:docMk/>
            <pc:sldMasterMk cId="3065923112" sldId="2147483660"/>
            <pc:sldLayoutMk cId="78593349" sldId="2147483667"/>
          </pc:sldLayoutMkLst>
        </pc:sldLayoutChg>
      </pc:sldMasterChg>
    </pc:docChg>
  </pc:docChgLst>
  <pc:docChgLst>
    <pc:chgData name="Miriam Garcia" userId="S::garciam@centerforoffshoresafety.org::99d15b20-fc90-4182-b830-2f1406c5adda" providerId="AD" clId="Web-{3CACDAE9-311E-63F1-AAA3-A39B9099E270}"/>
    <pc:docChg chg="modSld modMainMaster">
      <pc:chgData name="Miriam Garcia" userId="S::garciam@centerforoffshoresafety.org::99d15b20-fc90-4182-b830-2f1406c5adda" providerId="AD" clId="Web-{3CACDAE9-311E-63F1-AAA3-A39B9099E270}" dt="2021-05-25T20:51:00.063" v="15"/>
      <pc:docMkLst>
        <pc:docMk/>
      </pc:docMkLst>
      <pc:sldChg chg="delAnim">
        <pc:chgData name="Miriam Garcia" userId="S::garciam@centerforoffshoresafety.org::99d15b20-fc90-4182-b830-2f1406c5adda" providerId="AD" clId="Web-{3CACDAE9-311E-63F1-AAA3-A39B9099E270}" dt="2021-05-25T20:45:14.057" v="5"/>
        <pc:sldMkLst>
          <pc:docMk/>
          <pc:sldMk cId="13807200" sldId="338"/>
        </pc:sldMkLst>
      </pc:sldChg>
      <pc:sldChg chg="addAnim delAnim modAnim">
        <pc:chgData name="Miriam Garcia" userId="S::garciam@centerforoffshoresafety.org::99d15b20-fc90-4182-b830-2f1406c5adda" providerId="AD" clId="Web-{3CACDAE9-311E-63F1-AAA3-A39B9099E270}" dt="2021-05-25T20:45:39.199" v="9"/>
        <pc:sldMkLst>
          <pc:docMk/>
          <pc:sldMk cId="3395742567" sldId="3659"/>
        </pc:sldMkLst>
      </pc:sldChg>
      <pc:sldMasterChg chg="mod modSldLayout">
        <pc:chgData name="Miriam Garcia" userId="S::garciam@centerforoffshoresafety.org::99d15b20-fc90-4182-b830-2f1406c5adda" providerId="AD" clId="Web-{3CACDAE9-311E-63F1-AAA3-A39B9099E270}" dt="2021-05-25T20:51:00.063" v="15"/>
        <pc:sldMasterMkLst>
          <pc:docMk/>
          <pc:sldMasterMk cId="74779084" sldId="2147483648"/>
        </pc:sldMasterMkLst>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48399609" sldId="2147483650"/>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401584012" sldId="2147483651"/>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2498915560" sldId="2147483652"/>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277532751" sldId="2147483653"/>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2762354161" sldId="2147483654"/>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249025803" sldId="2147483656"/>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286153756" sldId="2147483657"/>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324571010" sldId="2147483658"/>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830219652" sldId="2147483659"/>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254347799" sldId="2147483668"/>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203629079" sldId="2147483669"/>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295891050" sldId="2147483671"/>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259411240" sldId="2147483673"/>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978366224" sldId="2147483677"/>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23269220" sldId="2147483678"/>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4176225742" sldId="2147483679"/>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117633520" sldId="2147483682"/>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491320362" sldId="2147483683"/>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140710287" sldId="2147483685"/>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506723985" sldId="2147483686"/>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973989892" sldId="2147483688"/>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680578370" sldId="2147483733"/>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211897312" sldId="2147483735"/>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2420723127" sldId="2147483736"/>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2473054316" sldId="2147483738"/>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2471773158" sldId="2147483743"/>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4113097701" sldId="2147483745"/>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4071565061" sldId="2147483749"/>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155366989" sldId="2147483751"/>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976671168" sldId="2147483752"/>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568216363" sldId="2147483753"/>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2781656381" sldId="2147483754"/>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513228864" sldId="2147483755"/>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841303293" sldId="2147483760"/>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2889004584" sldId="2147483764"/>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750336569" sldId="2147483765"/>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431617819" sldId="2147483769"/>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583769405" sldId="2147483772"/>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2226984281" sldId="2147483773"/>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869697742" sldId="2147483774"/>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885893295" sldId="2147483775"/>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618565312" sldId="2147483776"/>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872682446" sldId="2147483777"/>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4186140990" sldId="2147483778"/>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2337241025" sldId="2147483779"/>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4028536801" sldId="2147483780"/>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4231076832" sldId="2147483781"/>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227509335" sldId="2147483782"/>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4138330297" sldId="2147483783"/>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899145270" sldId="2147483784"/>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664029226" sldId="2147483785"/>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2071551009" sldId="2147483786"/>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945657271" sldId="2147483787"/>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2804103954" sldId="2147483788"/>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2712042769" sldId="2147483789"/>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602943655" sldId="2147483790"/>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828925787" sldId="2147483791"/>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2759762464" sldId="2147483792"/>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640930264" sldId="2147483793"/>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4251096803" sldId="2147483794"/>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434778653" sldId="2147483795"/>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282288063" sldId="2147483796"/>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02896443" sldId="2147483797"/>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69297095" sldId="2147483798"/>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1102000245" sldId="2147483799"/>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068598152" sldId="2147483800"/>
          </pc:sldLayoutMkLst>
        </pc:sldLayoutChg>
        <pc:sldLayoutChg chg="mod">
          <pc:chgData name="Miriam Garcia" userId="S::garciam@centerforoffshoresafety.org::99d15b20-fc90-4182-b830-2f1406c5adda" providerId="AD" clId="Web-{3CACDAE9-311E-63F1-AAA3-A39B9099E270}" dt="2021-05-25T20:51:00.063" v="15"/>
          <pc:sldLayoutMkLst>
            <pc:docMk/>
            <pc:sldMasterMk cId="74779084" sldId="2147483648"/>
            <pc:sldLayoutMk cId="3099739354" sldId="2147483801"/>
          </pc:sldLayoutMkLst>
        </pc:sldLayoutChg>
      </pc:sldMasterChg>
      <pc:sldMasterChg chg="mod modSldLayout">
        <pc:chgData name="Miriam Garcia" userId="S::garciam@centerforoffshoresafety.org::99d15b20-fc90-4182-b830-2f1406c5adda" providerId="AD" clId="Web-{3CACDAE9-311E-63F1-AAA3-A39B9099E270}" dt="2021-05-25T20:51:00.063" v="15"/>
        <pc:sldMasterMkLst>
          <pc:docMk/>
          <pc:sldMasterMk cId="137727988" sldId="2147483698"/>
        </pc:sldMasterMkLst>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139919369" sldId="2147483708"/>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3479617330" sldId="2147483709"/>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2324686096" sldId="2147483710"/>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1483941118" sldId="2147483711"/>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3997241786" sldId="2147483712"/>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964410486" sldId="2147483713"/>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3965098918" sldId="2147483714"/>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4189808921" sldId="2147483715"/>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4001860345" sldId="2147483716"/>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2356243175" sldId="2147483717"/>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107688331" sldId="2147483718"/>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3873636586" sldId="2147483719"/>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4196459861" sldId="2147483720"/>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2722711739" sldId="2147483721"/>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583640254" sldId="2147483722"/>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1034708791" sldId="2147483723"/>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2396562087" sldId="2147483724"/>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3262662937" sldId="2147483725"/>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104333812" sldId="2147483726"/>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3454639604" sldId="2147483727"/>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37702561" sldId="2147483728"/>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1957254459" sldId="2147483729"/>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78396121" sldId="2147483731"/>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3305892551" sldId="2147483734"/>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638651301" sldId="2147483737"/>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3907334133" sldId="2147483740"/>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2711543718" sldId="2147483741"/>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3230748382" sldId="2147483742"/>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1195842636" sldId="2147483744"/>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1377165821" sldId="2147483756"/>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3891722753" sldId="2147483757"/>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2285073401" sldId="2147483758"/>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2812537867" sldId="2147483759"/>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2422160343" sldId="2147483761"/>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2556059169" sldId="2147483766"/>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2992534764" sldId="2147483767"/>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3922827677" sldId="2147483768"/>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864339714" sldId="2147483770"/>
          </pc:sldLayoutMkLst>
        </pc:sldLayoutChg>
        <pc:sldLayoutChg chg="mod">
          <pc:chgData name="Miriam Garcia" userId="S::garciam@centerforoffshoresafety.org::99d15b20-fc90-4182-b830-2f1406c5adda" providerId="AD" clId="Web-{3CACDAE9-311E-63F1-AAA3-A39B9099E270}" dt="2021-05-25T20:51:00.063" v="15"/>
          <pc:sldLayoutMkLst>
            <pc:docMk/>
            <pc:sldMasterMk cId="137727988" sldId="2147483698"/>
            <pc:sldLayoutMk cId="2715864103" sldId="2147483771"/>
          </pc:sldLayoutMkLst>
        </pc:sldLayoutChg>
      </pc:sldMasterChg>
    </pc:docChg>
  </pc:docChgLst>
  <pc:docChgLst>
    <pc:chgData name="Miriam Garcia" userId="99d15b20-fc90-4182-b830-2f1406c5adda" providerId="ADAL" clId="{175F5929-CFCA-4734-9420-F32314CB4FA5}"/>
    <pc:docChg chg="modSld sldOrd">
      <pc:chgData name="Miriam Garcia" userId="99d15b20-fc90-4182-b830-2f1406c5adda" providerId="ADAL" clId="{175F5929-CFCA-4734-9420-F32314CB4FA5}" dt="2021-05-24T17:53:57.855" v="2"/>
      <pc:docMkLst>
        <pc:docMk/>
      </pc:docMkLst>
      <pc:sldChg chg="ord modAnim">
        <pc:chgData name="Miriam Garcia" userId="99d15b20-fc90-4182-b830-2f1406c5adda" providerId="ADAL" clId="{175F5929-CFCA-4734-9420-F32314CB4FA5}" dt="2021-05-24T17:53:57.855" v="2"/>
        <pc:sldMkLst>
          <pc:docMk/>
          <pc:sldMk cId="3727389932" sldId="3696"/>
        </pc:sldMkLst>
      </pc:sldChg>
    </pc:docChg>
  </pc:docChgLst>
  <pc:docChgLst>
    <pc:chgData name="Miriam Garcia" userId="S::garciam@centerforoffshoresafety.org::99d15b20-fc90-4182-b830-2f1406c5adda" providerId="AD" clId="Web-{02AAF716-0AC4-C0EE-DC82-2C9E59B870DB}"/>
    <pc:docChg chg="modSld">
      <pc:chgData name="Miriam Garcia" userId="S::garciam@centerforoffshoresafety.org::99d15b20-fc90-4182-b830-2f1406c5adda" providerId="AD" clId="Web-{02AAF716-0AC4-C0EE-DC82-2C9E59B870DB}" dt="2021-05-25T22:19:22.416" v="5"/>
      <pc:docMkLst>
        <pc:docMk/>
      </pc:docMkLst>
      <pc:sldChg chg="addSp">
        <pc:chgData name="Miriam Garcia" userId="S::garciam@centerforoffshoresafety.org::99d15b20-fc90-4182-b830-2f1406c5adda" providerId="AD" clId="Web-{02AAF716-0AC4-C0EE-DC82-2C9E59B870DB}" dt="2021-05-25T22:17:09.381" v="1"/>
        <pc:sldMkLst>
          <pc:docMk/>
          <pc:sldMk cId="23235589" sldId="306"/>
        </pc:sldMkLst>
        <pc:spChg chg="add">
          <ac:chgData name="Miriam Garcia" userId="S::garciam@centerforoffshoresafety.org::99d15b20-fc90-4182-b830-2f1406c5adda" providerId="AD" clId="Web-{02AAF716-0AC4-C0EE-DC82-2C9E59B870DB}" dt="2021-05-25T22:17:08.646" v="0"/>
          <ac:spMkLst>
            <pc:docMk/>
            <pc:sldMk cId="23235589" sldId="306"/>
            <ac:spMk id="3" creationId="{B4DA34F4-E474-494C-82B7-E1B5F6ACB91F}"/>
          </ac:spMkLst>
        </pc:spChg>
        <pc:spChg chg="add">
          <ac:chgData name="Miriam Garcia" userId="S::garciam@centerforoffshoresafety.org::99d15b20-fc90-4182-b830-2f1406c5adda" providerId="AD" clId="Web-{02AAF716-0AC4-C0EE-DC82-2C9E59B870DB}" dt="2021-05-25T22:17:09.381" v="1"/>
          <ac:spMkLst>
            <pc:docMk/>
            <pc:sldMk cId="23235589" sldId="306"/>
            <ac:spMk id="5" creationId="{0F47AE73-B901-46A4-A0E1-43E39E13BB0D}"/>
          </ac:spMkLst>
        </pc:spChg>
      </pc:sldChg>
      <pc:sldChg chg="addSp delSp modSp mod modClrScheme delDesignElem chgLayout">
        <pc:chgData name="Miriam Garcia" userId="S::garciam@centerforoffshoresafety.org::99d15b20-fc90-4182-b830-2f1406c5adda" providerId="AD" clId="Web-{02AAF716-0AC4-C0EE-DC82-2C9E59B870DB}" dt="2021-05-25T22:19:22.416" v="5"/>
        <pc:sldMkLst>
          <pc:docMk/>
          <pc:sldMk cId="2035569594" sldId="3707"/>
        </pc:sldMkLst>
        <pc:spChg chg="mod ord">
          <ac:chgData name="Miriam Garcia" userId="S::garciam@centerforoffshoresafety.org::99d15b20-fc90-4182-b830-2f1406c5adda" providerId="AD" clId="Web-{02AAF716-0AC4-C0EE-DC82-2C9E59B870DB}" dt="2021-05-25T22:19:22.416" v="5"/>
          <ac:spMkLst>
            <pc:docMk/>
            <pc:sldMk cId="2035569594" sldId="3707"/>
            <ac:spMk id="2" creationId="{98583862-1C2A-4E02-97FD-238FA2179994}"/>
          </ac:spMkLst>
        </pc:spChg>
        <pc:spChg chg="add del mod ord">
          <ac:chgData name="Miriam Garcia" userId="S::garciam@centerforoffshoresafety.org::99d15b20-fc90-4182-b830-2f1406c5adda" providerId="AD" clId="Web-{02AAF716-0AC4-C0EE-DC82-2C9E59B870DB}" dt="2021-05-25T22:19:22.416" v="5"/>
          <ac:spMkLst>
            <pc:docMk/>
            <pc:sldMk cId="2035569594" sldId="3707"/>
            <ac:spMk id="3" creationId="{8F9ACF03-5272-46CC-B25A-CEF0852D629C}"/>
          </ac:spMkLst>
        </pc:spChg>
        <pc:spChg chg="mod ord">
          <ac:chgData name="Miriam Garcia" userId="S::garciam@centerforoffshoresafety.org::99d15b20-fc90-4182-b830-2f1406c5adda" providerId="AD" clId="Web-{02AAF716-0AC4-C0EE-DC82-2C9E59B870DB}" dt="2021-05-25T22:19:22.416" v="5"/>
          <ac:spMkLst>
            <pc:docMk/>
            <pc:sldMk cId="2035569594" sldId="3707"/>
            <ac:spMk id="4" creationId="{E1B702CF-E584-4DDB-BF41-C48FADC74590}"/>
          </ac:spMkLst>
        </pc:spChg>
        <pc:spChg chg="add del mod ord">
          <ac:chgData name="Miriam Garcia" userId="S::garciam@centerforoffshoresafety.org::99d15b20-fc90-4182-b830-2f1406c5adda" providerId="AD" clId="Web-{02AAF716-0AC4-C0EE-DC82-2C9E59B870DB}" dt="2021-05-25T22:19:22.416" v="5"/>
          <ac:spMkLst>
            <pc:docMk/>
            <pc:sldMk cId="2035569594" sldId="3707"/>
            <ac:spMk id="5" creationId="{2E8F840C-817E-4D36-AFD2-25F94221B5FB}"/>
          </ac:spMkLst>
        </pc:spChg>
        <pc:spChg chg="add del mod ord">
          <ac:chgData name="Miriam Garcia" userId="S::garciam@centerforoffshoresafety.org::99d15b20-fc90-4182-b830-2f1406c5adda" providerId="AD" clId="Web-{02AAF716-0AC4-C0EE-DC82-2C9E59B870DB}" dt="2021-05-25T22:19:22.416" v="5"/>
          <ac:spMkLst>
            <pc:docMk/>
            <pc:sldMk cId="2035569594" sldId="3707"/>
            <ac:spMk id="7" creationId="{01C4E7FE-A84C-467E-9E1B-F1D4583BC386}"/>
          </ac:spMkLst>
        </pc:spChg>
        <pc:spChg chg="add del mod ord">
          <ac:chgData name="Miriam Garcia" userId="S::garciam@centerforoffshoresafety.org::99d15b20-fc90-4182-b830-2f1406c5adda" providerId="AD" clId="Web-{02AAF716-0AC4-C0EE-DC82-2C9E59B870DB}" dt="2021-05-25T22:19:22.416" v="5"/>
          <ac:spMkLst>
            <pc:docMk/>
            <pc:sldMk cId="2035569594" sldId="3707"/>
            <ac:spMk id="8" creationId="{B4FEB9E2-CC7C-4674-83B4-BEF7FF05FDC4}"/>
          </ac:spMkLst>
        </pc:spChg>
        <pc:spChg chg="add del mod ord">
          <ac:chgData name="Miriam Garcia" userId="S::garciam@centerforoffshoresafety.org::99d15b20-fc90-4182-b830-2f1406c5adda" providerId="AD" clId="Web-{02AAF716-0AC4-C0EE-DC82-2C9E59B870DB}" dt="2021-05-25T22:19:22.416" v="5"/>
          <ac:spMkLst>
            <pc:docMk/>
            <pc:sldMk cId="2035569594" sldId="3707"/>
            <ac:spMk id="9" creationId="{E17A63E2-9FBB-43B7-8DEA-A39783293392}"/>
          </ac:spMkLst>
        </pc:spChg>
        <pc:spChg chg="add del">
          <ac:chgData name="Miriam Garcia" userId="S::garciam@centerforoffshoresafety.org::99d15b20-fc90-4182-b830-2f1406c5adda" providerId="AD" clId="Web-{02AAF716-0AC4-C0EE-DC82-2C9E59B870DB}" dt="2021-05-25T22:19:22.416" v="5"/>
          <ac:spMkLst>
            <pc:docMk/>
            <pc:sldMk cId="2035569594" sldId="3707"/>
            <ac:spMk id="14" creationId="{04812C46-200A-4DEB-A05E-3ED6C68C2387}"/>
          </ac:spMkLst>
        </pc:spChg>
        <pc:spChg chg="add del">
          <ac:chgData name="Miriam Garcia" userId="S::garciam@centerforoffshoresafety.org::99d15b20-fc90-4182-b830-2f1406c5adda" providerId="AD" clId="Web-{02AAF716-0AC4-C0EE-DC82-2C9E59B870DB}" dt="2021-05-25T22:19:22.416" v="5"/>
          <ac:spMkLst>
            <pc:docMk/>
            <pc:sldMk cId="2035569594" sldId="3707"/>
            <ac:spMk id="15" creationId="{D1EA859B-E555-4109-94F3-6700E046E008}"/>
          </ac:spMkLst>
        </pc:spChg>
        <pc:picChg chg="mod ord modCrop">
          <ac:chgData name="Miriam Garcia" userId="S::garciam@centerforoffshoresafety.org::99d15b20-fc90-4182-b830-2f1406c5adda" providerId="AD" clId="Web-{02AAF716-0AC4-C0EE-DC82-2C9E59B870DB}" dt="2021-05-25T22:19:22.416" v="5"/>
          <ac:picMkLst>
            <pc:docMk/>
            <pc:sldMk cId="2035569594" sldId="3707"/>
            <ac:picMk id="6" creationId="{B53EAEAF-B868-430B-B1CD-AA54C8BE0B14}"/>
          </ac:picMkLst>
        </pc:picChg>
      </pc:sldChg>
    </pc:docChg>
  </pc:docChgLst>
  <pc:docChgLst>
    <pc:chgData name="Chase Maxwell" userId="S::maxwellc@api.org::40206f4b-6ed9-4307-80c9-1c8cd44e4dec" providerId="AD" clId="Web-{555CB2CE-DA8C-4CCC-B28D-E30ACF5CE3C9}"/>
    <pc:docChg chg="modSld">
      <pc:chgData name="Chase Maxwell" userId="S::maxwellc@api.org::40206f4b-6ed9-4307-80c9-1c8cd44e4dec" providerId="AD" clId="Web-{555CB2CE-DA8C-4CCC-B28D-E30ACF5CE3C9}" dt="2021-05-24T14:48:40.255" v="49"/>
      <pc:docMkLst>
        <pc:docMk/>
      </pc:docMkLst>
      <pc:sldChg chg="addSp delSp modSp addAnim delAnim modAnim">
        <pc:chgData name="Chase Maxwell" userId="S::maxwellc@api.org::40206f4b-6ed9-4307-80c9-1c8cd44e4dec" providerId="AD" clId="Web-{555CB2CE-DA8C-4CCC-B28D-E30ACF5CE3C9}" dt="2021-05-24T14:48:40.255" v="49"/>
        <pc:sldMkLst>
          <pc:docMk/>
          <pc:sldMk cId="3351371120" sldId="3704"/>
        </pc:sldMkLst>
        <pc:spChg chg="mod">
          <ac:chgData name="Chase Maxwell" userId="S::maxwellc@api.org::40206f4b-6ed9-4307-80c9-1c8cd44e4dec" providerId="AD" clId="Web-{555CB2CE-DA8C-4CCC-B28D-E30ACF5CE3C9}" dt="2021-05-24T14:47:10.958" v="29" actId="20577"/>
          <ac:spMkLst>
            <pc:docMk/>
            <pc:sldMk cId="3351371120" sldId="3704"/>
            <ac:spMk id="15" creationId="{03EF170F-465C-41C3-AE73-21B226C24CF6}"/>
          </ac:spMkLst>
        </pc:spChg>
        <pc:spChg chg="add del mod">
          <ac:chgData name="Chase Maxwell" userId="S::maxwellc@api.org::40206f4b-6ed9-4307-80c9-1c8cd44e4dec" providerId="AD" clId="Web-{555CB2CE-DA8C-4CCC-B28D-E30ACF5CE3C9}" dt="2021-05-24T14:45:00.754" v="5"/>
          <ac:spMkLst>
            <pc:docMk/>
            <pc:sldMk cId="3351371120" sldId="3704"/>
            <ac:spMk id="29" creationId="{D035847B-2989-4B3F-8AA5-A33D57F59F73}"/>
          </ac:spMkLst>
        </pc:spChg>
        <pc:spChg chg="add mod">
          <ac:chgData name="Chase Maxwell" userId="S::maxwellc@api.org::40206f4b-6ed9-4307-80c9-1c8cd44e4dec" providerId="AD" clId="Web-{555CB2CE-DA8C-4CCC-B28D-E30ACF5CE3C9}" dt="2021-05-24T14:45:43.176" v="15" actId="20577"/>
          <ac:spMkLst>
            <pc:docMk/>
            <pc:sldMk cId="3351371120" sldId="3704"/>
            <ac:spMk id="89" creationId="{41BDF484-2908-447D-BAC8-36A8496B999F}"/>
          </ac:spMkLst>
        </pc:spChg>
        <pc:spChg chg="add mod">
          <ac:chgData name="Chase Maxwell" userId="S::maxwellc@api.org::40206f4b-6ed9-4307-80c9-1c8cd44e4dec" providerId="AD" clId="Web-{555CB2CE-DA8C-4CCC-B28D-E30ACF5CE3C9}" dt="2021-05-24T14:46:11.270" v="22" actId="20577"/>
          <ac:spMkLst>
            <pc:docMk/>
            <pc:sldMk cId="3351371120" sldId="3704"/>
            <ac:spMk id="90" creationId="{884F5931-599C-409F-90D2-86C9F0C83BE4}"/>
          </ac:spMkLst>
        </pc:spChg>
        <pc:spChg chg="add mod">
          <ac:chgData name="Chase Maxwell" userId="S::maxwellc@api.org::40206f4b-6ed9-4307-80c9-1c8cd44e4dec" providerId="AD" clId="Web-{555CB2CE-DA8C-4CCC-B28D-E30ACF5CE3C9}" dt="2021-05-24T14:46:54.755" v="25" actId="20577"/>
          <ac:spMkLst>
            <pc:docMk/>
            <pc:sldMk cId="3351371120" sldId="3704"/>
            <ac:spMk id="91" creationId="{CE84E86C-F809-4568-8A93-339121AA73A7}"/>
          </ac:spMkLst>
        </pc:spChg>
        <pc:spChg chg="add mod">
          <ac:chgData name="Chase Maxwell" userId="S::maxwellc@api.org::40206f4b-6ed9-4307-80c9-1c8cd44e4dec" providerId="AD" clId="Web-{555CB2CE-DA8C-4CCC-B28D-E30ACF5CE3C9}" dt="2021-05-24T14:47:34.380" v="32" actId="20577"/>
          <ac:spMkLst>
            <pc:docMk/>
            <pc:sldMk cId="3351371120" sldId="3704"/>
            <ac:spMk id="92" creationId="{3BE0ECF2-10E0-497F-822F-CD96BE2DCD76}"/>
          </ac:spMkLst>
        </pc:spChg>
        <pc:spChg chg="add mod">
          <ac:chgData name="Chase Maxwell" userId="S::maxwellc@api.org::40206f4b-6ed9-4307-80c9-1c8cd44e4dec" providerId="AD" clId="Web-{555CB2CE-DA8C-4CCC-B28D-E30ACF5CE3C9}" dt="2021-05-24T14:47:57.848" v="37" actId="20577"/>
          <ac:spMkLst>
            <pc:docMk/>
            <pc:sldMk cId="3351371120" sldId="3704"/>
            <ac:spMk id="93" creationId="{B07AF0C2-84EA-4594-9E9B-C0BC3C180D14}"/>
          </ac:spMkLst>
        </pc:spChg>
        <pc:spChg chg="add mod">
          <ac:chgData name="Chase Maxwell" userId="S::maxwellc@api.org::40206f4b-6ed9-4307-80c9-1c8cd44e4dec" providerId="AD" clId="Web-{555CB2CE-DA8C-4CCC-B28D-E30ACF5CE3C9}" dt="2021-05-24T14:48:26.255" v="42" actId="20577"/>
          <ac:spMkLst>
            <pc:docMk/>
            <pc:sldMk cId="3351371120" sldId="3704"/>
            <ac:spMk id="94" creationId="{A70CFDDE-09AA-4805-979A-5323284E67B8}"/>
          </ac:spMkLst>
        </pc:spChg>
        <pc:spChg chg="add mod">
          <ac:chgData name="Chase Maxwell" userId="S::maxwellc@api.org::40206f4b-6ed9-4307-80c9-1c8cd44e4dec" providerId="AD" clId="Web-{555CB2CE-DA8C-4CCC-B28D-E30ACF5CE3C9}" dt="2021-05-24T14:48:38.661" v="47" actId="20577"/>
          <ac:spMkLst>
            <pc:docMk/>
            <pc:sldMk cId="3351371120" sldId="3704"/>
            <ac:spMk id="95" creationId="{AEC12B65-6A76-4B45-9BE0-3A2F96023824}"/>
          </ac:spMkLst>
        </pc:spChg>
      </pc:sldChg>
    </pc:docChg>
  </pc:docChgLst>
  <pc:docChgLst>
    <pc:chgData name="Chase Maxwell" userId="S::maxwellc@api.org::40206f4b-6ed9-4307-80c9-1c8cd44e4dec" providerId="AD" clId="Web-{B9AD5ADD-5E64-4186-A16A-14E45D6980E3}"/>
    <pc:docChg chg="modSld">
      <pc:chgData name="Chase Maxwell" userId="S::maxwellc@api.org::40206f4b-6ed9-4307-80c9-1c8cd44e4dec" providerId="AD" clId="Web-{B9AD5ADD-5E64-4186-A16A-14E45D6980E3}" dt="2021-05-24T14:43:03.615" v="10"/>
      <pc:docMkLst>
        <pc:docMk/>
      </pc:docMkLst>
      <pc:sldChg chg="modSp modAnim">
        <pc:chgData name="Chase Maxwell" userId="S::maxwellc@api.org::40206f4b-6ed9-4307-80c9-1c8cd44e4dec" providerId="AD" clId="Web-{B9AD5ADD-5E64-4186-A16A-14E45D6980E3}" dt="2021-05-24T14:43:03.615" v="10"/>
        <pc:sldMkLst>
          <pc:docMk/>
          <pc:sldMk cId="3351371120" sldId="3704"/>
        </pc:sldMkLst>
        <pc:spChg chg="mod">
          <ac:chgData name="Chase Maxwell" userId="S::maxwellc@api.org::40206f4b-6ed9-4307-80c9-1c8cd44e4dec" providerId="AD" clId="Web-{B9AD5ADD-5E64-4186-A16A-14E45D6980E3}" dt="2021-05-24T14:42:25.772" v="6" actId="20577"/>
          <ac:spMkLst>
            <pc:docMk/>
            <pc:sldMk cId="3351371120" sldId="3704"/>
            <ac:spMk id="15" creationId="{03EF170F-465C-41C3-AE73-21B226C24CF6}"/>
          </ac:spMkLst>
        </pc:spChg>
        <pc:spChg chg="mod">
          <ac:chgData name="Chase Maxwell" userId="S::maxwellc@api.org::40206f4b-6ed9-4307-80c9-1c8cd44e4dec" providerId="AD" clId="Web-{B9AD5ADD-5E64-4186-A16A-14E45D6980E3}" dt="2021-05-24T14:42:14.460" v="4" actId="20577"/>
          <ac:spMkLst>
            <pc:docMk/>
            <pc:sldMk cId="3351371120" sldId="3704"/>
            <ac:spMk id="52" creationId="{FB11815B-B383-4766-AE30-C3C965FFDCC8}"/>
          </ac:spMkLst>
        </pc:spChg>
        <pc:spChg chg="mod">
          <ac:chgData name="Chase Maxwell" userId="S::maxwellc@api.org::40206f4b-6ed9-4307-80c9-1c8cd44e4dec" providerId="AD" clId="Web-{B9AD5ADD-5E64-4186-A16A-14E45D6980E3}" dt="2021-05-24T14:42:21.709" v="5" actId="20577"/>
          <ac:spMkLst>
            <pc:docMk/>
            <pc:sldMk cId="3351371120" sldId="3704"/>
            <ac:spMk id="97" creationId="{0E38EE35-42CD-4C2B-9735-6496DA5BCD39}"/>
          </ac:spMkLst>
        </pc:spChg>
      </pc:sldChg>
    </pc:docChg>
  </pc:docChgLst>
  <pc:docChgLst>
    <pc:chgData name="Miriam Garcia" userId="S::garciam@centerforoffshoresafety.org::99d15b20-fc90-4182-b830-2f1406c5adda" providerId="AD" clId="Web-{01B47A48-A53C-C6E0-FF5D-B20FBF949C5B}"/>
    <pc:docChg chg="modSld">
      <pc:chgData name="Miriam Garcia" userId="S::garciam@centerforoffshoresafety.org::99d15b20-fc90-4182-b830-2f1406c5adda" providerId="AD" clId="Web-{01B47A48-A53C-C6E0-FF5D-B20FBF949C5B}" dt="2021-05-26T18:58:34.224" v="27" actId="1076"/>
      <pc:docMkLst>
        <pc:docMk/>
      </pc:docMkLst>
      <pc:sldChg chg="modSp">
        <pc:chgData name="Miriam Garcia" userId="S::garciam@centerforoffshoresafety.org::99d15b20-fc90-4182-b830-2f1406c5adda" providerId="AD" clId="Web-{01B47A48-A53C-C6E0-FF5D-B20FBF949C5B}" dt="2021-05-26T18:52:59.620" v="1" actId="20577"/>
        <pc:sldMkLst>
          <pc:docMk/>
          <pc:sldMk cId="4072398633" sldId="325"/>
        </pc:sldMkLst>
        <pc:spChg chg="mod">
          <ac:chgData name="Miriam Garcia" userId="S::garciam@centerforoffshoresafety.org::99d15b20-fc90-4182-b830-2f1406c5adda" providerId="AD" clId="Web-{01B47A48-A53C-C6E0-FF5D-B20FBF949C5B}" dt="2021-05-26T18:52:59.620" v="1" actId="20577"/>
          <ac:spMkLst>
            <pc:docMk/>
            <pc:sldMk cId="4072398633" sldId="325"/>
            <ac:spMk id="4" creationId="{B9E875D6-45BD-EC41-9F9E-8E8577AA174B}"/>
          </ac:spMkLst>
        </pc:spChg>
      </pc:sldChg>
      <pc:sldChg chg="delSp mod modClrScheme chgLayout">
        <pc:chgData name="Miriam Garcia" userId="S::garciam@centerforoffshoresafety.org::99d15b20-fc90-4182-b830-2f1406c5adda" providerId="AD" clId="Web-{01B47A48-A53C-C6E0-FF5D-B20FBF949C5B}" dt="2021-05-26T18:53:57.637" v="2"/>
        <pc:sldMkLst>
          <pc:docMk/>
          <pc:sldMk cId="3395742567" sldId="3659"/>
        </pc:sldMkLst>
        <pc:spChg chg="del">
          <ac:chgData name="Miriam Garcia" userId="S::garciam@centerforoffshoresafety.org::99d15b20-fc90-4182-b830-2f1406c5adda" providerId="AD" clId="Web-{01B47A48-A53C-C6E0-FF5D-B20FBF949C5B}" dt="2021-05-26T18:53:57.637" v="2"/>
          <ac:spMkLst>
            <pc:docMk/>
            <pc:sldMk cId="3395742567" sldId="3659"/>
            <ac:spMk id="3" creationId="{18B370E0-29FD-4251-8785-F5304A66B9D6}"/>
          </ac:spMkLst>
        </pc:spChg>
      </pc:sldChg>
      <pc:sldChg chg="modSp mod modClrScheme chgLayout">
        <pc:chgData name="Miriam Garcia" userId="S::garciam@centerforoffshoresafety.org::99d15b20-fc90-4182-b830-2f1406c5adda" providerId="AD" clId="Web-{01B47A48-A53C-C6E0-FF5D-B20FBF949C5B}" dt="2021-05-26T18:54:16.247" v="3"/>
        <pc:sldMkLst>
          <pc:docMk/>
          <pc:sldMk cId="3898171187" sldId="3665"/>
        </pc:sldMkLst>
        <pc:graphicFrameChg chg="mod ord">
          <ac:chgData name="Miriam Garcia" userId="S::garciam@centerforoffshoresafety.org::99d15b20-fc90-4182-b830-2f1406c5adda" providerId="AD" clId="Web-{01B47A48-A53C-C6E0-FF5D-B20FBF949C5B}" dt="2021-05-26T18:54:16.247" v="3"/>
          <ac:graphicFrameMkLst>
            <pc:docMk/>
            <pc:sldMk cId="3898171187" sldId="3665"/>
            <ac:graphicFrameMk id="8" creationId="{FF010425-2B68-469C-AECB-C66A15E97E6D}"/>
          </ac:graphicFrameMkLst>
        </pc:graphicFrameChg>
      </pc:sldChg>
      <pc:sldChg chg="modSp mod modClrScheme chgLayout">
        <pc:chgData name="Miriam Garcia" userId="S::garciam@centerforoffshoresafety.org::99d15b20-fc90-4182-b830-2f1406c5adda" providerId="AD" clId="Web-{01B47A48-A53C-C6E0-FF5D-B20FBF949C5B}" dt="2021-05-26T18:54:27.951" v="4"/>
        <pc:sldMkLst>
          <pc:docMk/>
          <pc:sldMk cId="4286865309" sldId="3671"/>
        </pc:sldMkLst>
        <pc:spChg chg="mod ord">
          <ac:chgData name="Miriam Garcia" userId="S::garciam@centerforoffshoresafety.org::99d15b20-fc90-4182-b830-2f1406c5adda" providerId="AD" clId="Web-{01B47A48-A53C-C6E0-FF5D-B20FBF949C5B}" dt="2021-05-26T18:54:27.951" v="4"/>
          <ac:spMkLst>
            <pc:docMk/>
            <pc:sldMk cId="4286865309" sldId="3671"/>
            <ac:spMk id="3" creationId="{30712998-5BDA-41B8-BEE1-6B73E0067B19}"/>
          </ac:spMkLst>
        </pc:spChg>
      </pc:sldChg>
      <pc:sldChg chg="addSp delSp modSp mod modClrScheme chgLayout">
        <pc:chgData name="Miriam Garcia" userId="S::garciam@centerforoffshoresafety.org::99d15b20-fc90-4182-b830-2f1406c5adda" providerId="AD" clId="Web-{01B47A48-A53C-C6E0-FF5D-B20FBF949C5B}" dt="2021-05-26T18:56:41.049" v="16"/>
        <pc:sldMkLst>
          <pc:docMk/>
          <pc:sldMk cId="2476792113" sldId="3676"/>
        </pc:sldMkLst>
        <pc:spChg chg="add del mod ord">
          <ac:chgData name="Miriam Garcia" userId="S::garciam@centerforoffshoresafety.org::99d15b20-fc90-4182-b830-2f1406c5adda" providerId="AD" clId="Web-{01B47A48-A53C-C6E0-FF5D-B20FBF949C5B}" dt="2021-05-26T18:55:47.422" v="7"/>
          <ac:spMkLst>
            <pc:docMk/>
            <pc:sldMk cId="2476792113" sldId="3676"/>
            <ac:spMk id="2" creationId="{1ABC2A61-3B0D-4AEA-8F52-10068C36C2C5}"/>
          </ac:spMkLst>
        </pc:spChg>
        <pc:spChg chg="del">
          <ac:chgData name="Miriam Garcia" userId="S::garciam@centerforoffshoresafety.org::99d15b20-fc90-4182-b830-2f1406c5adda" providerId="AD" clId="Web-{01B47A48-A53C-C6E0-FF5D-B20FBF949C5B}" dt="2021-05-26T18:56:41.049" v="16"/>
          <ac:spMkLst>
            <pc:docMk/>
            <pc:sldMk cId="2476792113" sldId="3676"/>
            <ac:spMk id="3" creationId="{0EEB99CA-05D9-4094-A83B-59E0A9CA8564}"/>
          </ac:spMkLst>
        </pc:spChg>
        <pc:spChg chg="mod ord">
          <ac:chgData name="Miriam Garcia" userId="S::garciam@centerforoffshoresafety.org::99d15b20-fc90-4182-b830-2f1406c5adda" providerId="AD" clId="Web-{01B47A48-A53C-C6E0-FF5D-B20FBF949C5B}" dt="2021-05-26T18:56:36.158" v="14"/>
          <ac:spMkLst>
            <pc:docMk/>
            <pc:sldMk cId="2476792113" sldId="3676"/>
            <ac:spMk id="4" creationId="{800B227F-BA47-4FC5-AC92-F57E58D8D79C}"/>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5" creationId="{CB7FAA77-BA56-40F0-9060-E84F87A35918}"/>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6" creationId="{1DFE383E-08E7-4A63-9FEC-39028C97E3B6}"/>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7" creationId="{B8B821D4-53D4-442F-BC19-3780BC55B044}"/>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8" creationId="{C59E576F-B8DC-44C6-8737-557DF6E36CED}"/>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11" creationId="{98176176-7B6D-4805-A98F-35753D29378A}"/>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12" creationId="{21DFF1F5-E9B3-4FC9-8998-08A1A96D31B9}"/>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13" creationId="{E545B1FD-8BFE-4264-B3FB-0EBF3103BDEA}"/>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14" creationId="{BA7D8A55-E8D9-486B-ACF6-9178D880FB3B}"/>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15" creationId="{E1BAE7AF-857E-4823-AF65-9DE6E5A50B3E}"/>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16" creationId="{29FAFB4F-A7F1-4C16-BACD-20EAA6249486}"/>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17" creationId="{20862F84-8795-4F08-8487-F0EFF8480B89}"/>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18" creationId="{F20DAD26-55BD-4B72-A19C-02916CE89B96}"/>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19" creationId="{8A1EC2BF-E2C1-40B6-BD55-86DE0371A038}"/>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20" creationId="{861E2005-9103-4B24-8BFA-97E6A39D7BBD}"/>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21" creationId="{A2FA7F3B-7B5C-4A2D-95DB-7567B46A3A6D}"/>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22" creationId="{DFE05AB7-AE62-480B-B319-6DC7620C787A}"/>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23" creationId="{E122464D-95B9-4049-B926-F2730C100B71}"/>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24" creationId="{111BC336-45CE-44A6-AB66-39FD54B4E8EF}"/>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25" creationId="{9F726C92-7713-475C-9B03-97E244ABE684}"/>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26" creationId="{0174118E-35BB-48EE-8C66-4C1F7D045EE7}"/>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27" creationId="{619102EB-1B4C-4A07-9E78-EFE0E1020876}"/>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28" creationId="{DB08BA14-54E9-400B-BC57-C061AD3EE820}"/>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29" creationId="{1B67D1A4-8238-4162-9FAB-EEA6EC82CE1F}"/>
          </ac:spMkLst>
        </pc:spChg>
        <pc:spChg chg="add del mod ord">
          <ac:chgData name="Miriam Garcia" userId="S::garciam@centerforoffshoresafety.org::99d15b20-fc90-4182-b830-2f1406c5adda" providerId="AD" clId="Web-{01B47A48-A53C-C6E0-FF5D-B20FBF949C5B}" dt="2021-05-26T18:55:47.422" v="7"/>
          <ac:spMkLst>
            <pc:docMk/>
            <pc:sldMk cId="2476792113" sldId="3676"/>
            <ac:spMk id="30" creationId="{4FF8DA45-A599-4B2B-935C-B9EAF692B045}"/>
          </ac:spMkLst>
        </pc:spChg>
        <pc:spChg chg="add del mod ord">
          <ac:chgData name="Miriam Garcia" userId="S::garciam@centerforoffshoresafety.org::99d15b20-fc90-4182-b830-2f1406c5adda" providerId="AD" clId="Web-{01B47A48-A53C-C6E0-FF5D-B20FBF949C5B}" dt="2021-05-26T18:56:39.330" v="15"/>
          <ac:spMkLst>
            <pc:docMk/>
            <pc:sldMk cId="2476792113" sldId="3676"/>
            <ac:spMk id="31" creationId="{50D04D03-4A9D-4F49-A325-F57A9F3E7603}"/>
          </ac:spMkLst>
        </pc:spChg>
        <pc:spChg chg="add del">
          <ac:chgData name="Miriam Garcia" userId="S::garciam@centerforoffshoresafety.org::99d15b20-fc90-4182-b830-2f1406c5adda" providerId="AD" clId="Web-{01B47A48-A53C-C6E0-FF5D-B20FBF949C5B}" dt="2021-05-26T18:56:27.517" v="11"/>
          <ac:spMkLst>
            <pc:docMk/>
            <pc:sldMk cId="2476792113" sldId="3676"/>
            <ac:spMk id="32" creationId="{8E4F36BD-B7CD-42B8-AEDE-9401E53180CA}"/>
          </ac:spMkLst>
        </pc:spChg>
      </pc:sldChg>
      <pc:sldChg chg="mod modClrScheme chgLayout">
        <pc:chgData name="Miriam Garcia" userId="S::garciam@centerforoffshoresafety.org::99d15b20-fc90-4182-b830-2f1406c5adda" providerId="AD" clId="Web-{01B47A48-A53C-C6E0-FF5D-B20FBF949C5B}" dt="2021-05-26T18:54:38.264" v="5"/>
        <pc:sldMkLst>
          <pc:docMk/>
          <pc:sldMk cId="300189430" sldId="3690"/>
        </pc:sldMkLst>
      </pc:sldChg>
      <pc:sldChg chg="addSp modSp">
        <pc:chgData name="Miriam Garcia" userId="S::garciam@centerforoffshoresafety.org::99d15b20-fc90-4182-b830-2f1406c5adda" providerId="AD" clId="Web-{01B47A48-A53C-C6E0-FF5D-B20FBF949C5B}" dt="2021-05-26T18:58:34.224" v="27" actId="1076"/>
        <pc:sldMkLst>
          <pc:docMk/>
          <pc:sldMk cId="3439829498" sldId="3693"/>
        </pc:sldMkLst>
        <pc:picChg chg="add mod">
          <ac:chgData name="Miriam Garcia" userId="S::garciam@centerforoffshoresafety.org::99d15b20-fc90-4182-b830-2f1406c5adda" providerId="AD" clId="Web-{01B47A48-A53C-C6E0-FF5D-B20FBF949C5B}" dt="2021-05-26T18:58:34.224" v="27" actId="1076"/>
          <ac:picMkLst>
            <pc:docMk/>
            <pc:sldMk cId="3439829498" sldId="3693"/>
            <ac:picMk id="2" creationId="{46FDB589-3B18-4018-8845-8D0CC47AFC4A}"/>
          </ac:picMkLst>
        </pc:picChg>
      </pc:sldChg>
      <pc:sldChg chg="addSp modSp">
        <pc:chgData name="Miriam Garcia" userId="S::garciam@centerforoffshoresafety.org::99d15b20-fc90-4182-b830-2f1406c5adda" providerId="AD" clId="Web-{01B47A48-A53C-C6E0-FF5D-B20FBF949C5B}" dt="2021-05-26T18:58:18.755" v="26" actId="1076"/>
        <pc:sldMkLst>
          <pc:docMk/>
          <pc:sldMk cId="3053960090" sldId="3694"/>
        </pc:sldMkLst>
        <pc:picChg chg="add mod">
          <ac:chgData name="Miriam Garcia" userId="S::garciam@centerforoffshoresafety.org::99d15b20-fc90-4182-b830-2f1406c5adda" providerId="AD" clId="Web-{01B47A48-A53C-C6E0-FF5D-B20FBF949C5B}" dt="2021-05-26T18:58:18.755" v="26" actId="1076"/>
          <ac:picMkLst>
            <pc:docMk/>
            <pc:sldMk cId="3053960090" sldId="3694"/>
            <ac:picMk id="2" creationId="{0751E245-BC78-416D-B3DF-742124401354}"/>
          </ac:picMkLst>
        </pc:picChg>
      </pc:sldChg>
      <pc:sldChg chg="addSp modSp">
        <pc:chgData name="Miriam Garcia" userId="S::garciam@centerforoffshoresafety.org::99d15b20-fc90-4182-b830-2f1406c5adda" providerId="AD" clId="Web-{01B47A48-A53C-C6E0-FF5D-B20FBF949C5B}" dt="2021-05-26T18:58:11.208" v="24" actId="1076"/>
        <pc:sldMkLst>
          <pc:docMk/>
          <pc:sldMk cId="1299021439" sldId="3695"/>
        </pc:sldMkLst>
        <pc:picChg chg="add mod">
          <ac:chgData name="Miriam Garcia" userId="S::garciam@centerforoffshoresafety.org::99d15b20-fc90-4182-b830-2f1406c5adda" providerId="AD" clId="Web-{01B47A48-A53C-C6E0-FF5D-B20FBF949C5B}" dt="2021-05-26T18:58:11.208" v="24" actId="1076"/>
          <ac:picMkLst>
            <pc:docMk/>
            <pc:sldMk cId="1299021439" sldId="3695"/>
            <ac:picMk id="2" creationId="{D48D057A-E044-489E-99A6-9901FEE91D30}"/>
          </ac:picMkLst>
        </pc:picChg>
      </pc:sldChg>
      <pc:sldChg chg="addSp delSp modSp mod modClrScheme delDesignElem chgLayout">
        <pc:chgData name="Miriam Garcia" userId="S::garciam@centerforoffshoresafety.org::99d15b20-fc90-4182-b830-2f1406c5adda" providerId="AD" clId="Web-{01B47A48-A53C-C6E0-FF5D-B20FBF949C5B}" dt="2021-05-26T18:57:23.785" v="18"/>
        <pc:sldMkLst>
          <pc:docMk/>
          <pc:sldMk cId="2035569594" sldId="3707"/>
        </pc:sldMkLst>
        <pc:spChg chg="mod ord">
          <ac:chgData name="Miriam Garcia" userId="S::garciam@centerforoffshoresafety.org::99d15b20-fc90-4182-b830-2f1406c5adda" providerId="AD" clId="Web-{01B47A48-A53C-C6E0-FF5D-B20FBF949C5B}" dt="2021-05-26T18:57:23.785" v="18"/>
          <ac:spMkLst>
            <pc:docMk/>
            <pc:sldMk cId="2035569594" sldId="3707"/>
            <ac:spMk id="2" creationId="{98583862-1C2A-4E02-97FD-238FA2179994}"/>
          </ac:spMkLst>
        </pc:spChg>
        <pc:spChg chg="mod ord">
          <ac:chgData name="Miriam Garcia" userId="S::garciam@centerforoffshoresafety.org::99d15b20-fc90-4182-b830-2f1406c5adda" providerId="AD" clId="Web-{01B47A48-A53C-C6E0-FF5D-B20FBF949C5B}" dt="2021-05-26T18:57:23.785" v="18"/>
          <ac:spMkLst>
            <pc:docMk/>
            <pc:sldMk cId="2035569594" sldId="3707"/>
            <ac:spMk id="4" creationId="{E1B702CF-E584-4DDB-BF41-C48FADC74590}"/>
          </ac:spMkLst>
        </pc:spChg>
        <pc:spChg chg="add del">
          <ac:chgData name="Miriam Garcia" userId="S::garciam@centerforoffshoresafety.org::99d15b20-fc90-4182-b830-2f1406c5adda" providerId="AD" clId="Web-{01B47A48-A53C-C6E0-FF5D-B20FBF949C5B}" dt="2021-05-26T18:57:23.785" v="18"/>
          <ac:spMkLst>
            <pc:docMk/>
            <pc:sldMk cId="2035569594" sldId="3707"/>
            <ac:spMk id="14" creationId="{04812C46-200A-4DEB-A05E-3ED6C68C2387}"/>
          </ac:spMkLst>
        </pc:spChg>
        <pc:spChg chg="add del">
          <ac:chgData name="Miriam Garcia" userId="S::garciam@centerforoffshoresafety.org::99d15b20-fc90-4182-b830-2f1406c5adda" providerId="AD" clId="Web-{01B47A48-A53C-C6E0-FF5D-B20FBF949C5B}" dt="2021-05-26T18:57:23.785" v="18"/>
          <ac:spMkLst>
            <pc:docMk/>
            <pc:sldMk cId="2035569594" sldId="3707"/>
            <ac:spMk id="15" creationId="{D1EA859B-E555-4109-94F3-6700E046E008}"/>
          </ac:spMkLst>
        </pc:spChg>
        <pc:picChg chg="mod ord">
          <ac:chgData name="Miriam Garcia" userId="S::garciam@centerforoffshoresafety.org::99d15b20-fc90-4182-b830-2f1406c5adda" providerId="AD" clId="Web-{01B47A48-A53C-C6E0-FF5D-B20FBF949C5B}" dt="2021-05-26T18:57:23.785" v="18"/>
          <ac:picMkLst>
            <pc:docMk/>
            <pc:sldMk cId="2035569594" sldId="3707"/>
            <ac:picMk id="6" creationId="{B53EAEAF-B868-430B-B1CD-AA54C8BE0B14}"/>
          </ac:picMkLst>
        </pc:picChg>
      </pc:sldChg>
    </pc:docChg>
  </pc:docChgLst>
  <pc:docChgLst>
    <pc:chgData name="Chase Maxwell" userId="S::maxwellc@api.org::40206f4b-6ed9-4307-80c9-1c8cd44e4dec" providerId="AD" clId="Web-{769930A1-242A-4A75-816B-BACE0641B2C2}"/>
    <pc:docChg chg="modSld">
      <pc:chgData name="Chase Maxwell" userId="S::maxwellc@api.org::40206f4b-6ed9-4307-80c9-1c8cd44e4dec" providerId="AD" clId="Web-{769930A1-242A-4A75-816B-BACE0641B2C2}" dt="2021-05-26T19:13:08.761" v="58" actId="1076"/>
      <pc:docMkLst>
        <pc:docMk/>
      </pc:docMkLst>
      <pc:sldChg chg="addSp delSp modSp">
        <pc:chgData name="Chase Maxwell" userId="S::maxwellc@api.org::40206f4b-6ed9-4307-80c9-1c8cd44e4dec" providerId="AD" clId="Web-{769930A1-242A-4A75-816B-BACE0641B2C2}" dt="2021-05-26T19:12:45.293" v="51" actId="1076"/>
        <pc:sldMkLst>
          <pc:docMk/>
          <pc:sldMk cId="3439829498" sldId="3693"/>
        </pc:sldMkLst>
        <pc:picChg chg="del mod">
          <ac:chgData name="Chase Maxwell" userId="S::maxwellc@api.org::40206f4b-6ed9-4307-80c9-1c8cd44e4dec" providerId="AD" clId="Web-{769930A1-242A-4A75-816B-BACE0641B2C2}" dt="2021-05-26T19:07:58.594" v="9"/>
          <ac:picMkLst>
            <pc:docMk/>
            <pc:sldMk cId="3439829498" sldId="3693"/>
            <ac:picMk id="2" creationId="{46FDB589-3B18-4018-8845-8D0CC47AFC4A}"/>
          </ac:picMkLst>
        </pc:picChg>
        <pc:picChg chg="add del mod">
          <ac:chgData name="Chase Maxwell" userId="S::maxwellc@api.org::40206f4b-6ed9-4307-80c9-1c8cd44e4dec" providerId="AD" clId="Web-{769930A1-242A-4A75-816B-BACE0641B2C2}" dt="2021-05-26T19:11:17.685" v="33"/>
          <ac:picMkLst>
            <pc:docMk/>
            <pc:sldMk cId="3439829498" sldId="3693"/>
            <ac:picMk id="6" creationId="{0183F1DB-46D1-400E-9619-08ECE31E85DB}"/>
          </ac:picMkLst>
        </pc:picChg>
        <pc:picChg chg="add del">
          <ac:chgData name="Chase Maxwell" userId="S::maxwellc@api.org::40206f4b-6ed9-4307-80c9-1c8cd44e4dec" providerId="AD" clId="Web-{769930A1-242A-4A75-816B-BACE0641B2C2}" dt="2021-05-26T19:10:19.123" v="22"/>
          <ac:picMkLst>
            <pc:docMk/>
            <pc:sldMk cId="3439829498" sldId="3693"/>
            <ac:picMk id="7" creationId="{1EE01B72-333C-4303-A001-8CFBC5110206}"/>
          </ac:picMkLst>
        </pc:picChg>
        <pc:picChg chg="add mod">
          <ac:chgData name="Chase Maxwell" userId="S::maxwellc@api.org::40206f4b-6ed9-4307-80c9-1c8cd44e4dec" providerId="AD" clId="Web-{769930A1-242A-4A75-816B-BACE0641B2C2}" dt="2021-05-26T19:12:45.293" v="51" actId="1076"/>
          <ac:picMkLst>
            <pc:docMk/>
            <pc:sldMk cId="3439829498" sldId="3693"/>
            <ac:picMk id="9" creationId="{D37DE824-C249-4AD7-ACCB-CC79CE450900}"/>
          </ac:picMkLst>
        </pc:picChg>
      </pc:sldChg>
      <pc:sldChg chg="addSp delSp modSp">
        <pc:chgData name="Chase Maxwell" userId="S::maxwellc@api.org::40206f4b-6ed9-4307-80c9-1c8cd44e4dec" providerId="AD" clId="Web-{769930A1-242A-4A75-816B-BACE0641B2C2}" dt="2021-05-26T19:13:08.761" v="58" actId="1076"/>
        <pc:sldMkLst>
          <pc:docMk/>
          <pc:sldMk cId="3053960090" sldId="3694"/>
        </pc:sldMkLst>
        <pc:picChg chg="del mod">
          <ac:chgData name="Chase Maxwell" userId="S::maxwellc@api.org::40206f4b-6ed9-4307-80c9-1c8cd44e4dec" providerId="AD" clId="Web-{769930A1-242A-4A75-816B-BACE0641B2C2}" dt="2021-05-26T19:11:28.654" v="35"/>
          <ac:picMkLst>
            <pc:docMk/>
            <pc:sldMk cId="3053960090" sldId="3694"/>
            <ac:picMk id="2" creationId="{0751E245-BC78-416D-B3DF-742124401354}"/>
          </ac:picMkLst>
        </pc:picChg>
        <pc:picChg chg="add mod">
          <ac:chgData name="Chase Maxwell" userId="S::maxwellc@api.org::40206f4b-6ed9-4307-80c9-1c8cd44e4dec" providerId="AD" clId="Web-{769930A1-242A-4A75-816B-BACE0641B2C2}" dt="2021-05-26T19:13:08.761" v="58" actId="1076"/>
          <ac:picMkLst>
            <pc:docMk/>
            <pc:sldMk cId="3053960090" sldId="3694"/>
            <ac:picMk id="5" creationId="{49981246-344B-4A6D-BA5F-1FD597D38806}"/>
          </ac:picMkLst>
        </pc:picChg>
      </pc:sldChg>
      <pc:sldChg chg="addSp delSp modSp">
        <pc:chgData name="Chase Maxwell" userId="S::maxwellc@api.org::40206f4b-6ed9-4307-80c9-1c8cd44e4dec" providerId="AD" clId="Web-{769930A1-242A-4A75-816B-BACE0641B2C2}" dt="2021-05-26T19:13:05.136" v="57" actId="1076"/>
        <pc:sldMkLst>
          <pc:docMk/>
          <pc:sldMk cId="1299021439" sldId="3695"/>
        </pc:sldMkLst>
        <pc:picChg chg="add del mod">
          <ac:chgData name="Chase Maxwell" userId="S::maxwellc@api.org::40206f4b-6ed9-4307-80c9-1c8cd44e4dec" providerId="AD" clId="Web-{769930A1-242A-4A75-816B-BACE0641B2C2}" dt="2021-05-26T19:11:13.529" v="32"/>
          <ac:picMkLst>
            <pc:docMk/>
            <pc:sldMk cId="1299021439" sldId="3695"/>
            <ac:picMk id="2" creationId="{D48D057A-E044-489E-99A6-9901FEE91D30}"/>
          </ac:picMkLst>
        </pc:picChg>
        <pc:picChg chg="add mod">
          <ac:chgData name="Chase Maxwell" userId="S::maxwellc@api.org::40206f4b-6ed9-4307-80c9-1c8cd44e4dec" providerId="AD" clId="Web-{769930A1-242A-4A75-816B-BACE0641B2C2}" dt="2021-05-26T19:13:05.136" v="57" actId="1076"/>
          <ac:picMkLst>
            <pc:docMk/>
            <pc:sldMk cId="1299021439" sldId="3695"/>
            <ac:picMk id="6" creationId="{6026BB5E-500D-420B-8D70-E90ECD19FA77}"/>
          </ac:picMkLst>
        </pc:picChg>
      </pc:sldChg>
      <pc:sldChg chg="addSp delSp modSp">
        <pc:chgData name="Chase Maxwell" userId="S::maxwellc@api.org::40206f4b-6ed9-4307-80c9-1c8cd44e4dec" providerId="AD" clId="Web-{769930A1-242A-4A75-816B-BACE0641B2C2}" dt="2021-05-26T19:07:51.657" v="7"/>
        <pc:sldMkLst>
          <pc:docMk/>
          <pc:sldMk cId="552483642" sldId="3702"/>
        </pc:sldMkLst>
        <pc:picChg chg="add del mod">
          <ac:chgData name="Chase Maxwell" userId="S::maxwellc@api.org::40206f4b-6ed9-4307-80c9-1c8cd44e4dec" providerId="AD" clId="Web-{769930A1-242A-4A75-816B-BACE0641B2C2}" dt="2021-05-26T19:07:51.657" v="7"/>
          <ac:picMkLst>
            <pc:docMk/>
            <pc:sldMk cId="552483642" sldId="3702"/>
            <ac:picMk id="3" creationId="{1FD686F3-B279-40D6-BCE7-3FAB74A9CE7C}"/>
          </ac:picMkLst>
        </pc:picChg>
      </pc:sldChg>
    </pc:docChg>
  </pc:docChgLst>
  <pc:docChgLst>
    <pc:chgData name="Chase Maxwell" userId="S::maxwellc@api.org::40206f4b-6ed9-4307-80c9-1c8cd44e4dec" providerId="AD" clId="Web-{EED6BD6A-152D-455A-8D92-3A161D00781A}"/>
    <pc:docChg chg="modSld">
      <pc:chgData name="Chase Maxwell" userId="S::maxwellc@api.org::40206f4b-6ed9-4307-80c9-1c8cd44e4dec" providerId="AD" clId="Web-{EED6BD6A-152D-455A-8D92-3A161D00781A}" dt="2021-05-24T14:00:29.954" v="13"/>
      <pc:docMkLst>
        <pc:docMk/>
      </pc:docMkLst>
      <pc:sldChg chg="modAnim">
        <pc:chgData name="Chase Maxwell" userId="S::maxwellc@api.org::40206f4b-6ed9-4307-80c9-1c8cd44e4dec" providerId="AD" clId="Web-{EED6BD6A-152D-455A-8D92-3A161D00781A}" dt="2021-05-24T14:00:29.954" v="13"/>
        <pc:sldMkLst>
          <pc:docMk/>
          <pc:sldMk cId="3351371120" sldId="3704"/>
        </pc:sldMkLst>
      </pc:sldChg>
    </pc:docChg>
  </pc:docChgLst>
  <pc:docChgLst>
    <pc:chgData name="Chase Maxwell" userId="S::maxwellc@api.org::40206f4b-6ed9-4307-80c9-1c8cd44e4dec" providerId="AD" clId="Web-{A47A9A52-F5AE-42E7-887D-40CC37DCB813}"/>
    <pc:docChg chg="mod modSld modMainMaster">
      <pc:chgData name="Chase Maxwell" userId="S::maxwellc@api.org::40206f4b-6ed9-4307-80c9-1c8cd44e4dec" providerId="AD" clId="Web-{A47A9A52-F5AE-42E7-887D-40CC37DCB813}" dt="2021-05-26T00:39:38.821" v="106" actId="1076"/>
      <pc:docMkLst>
        <pc:docMk/>
      </pc:docMkLst>
      <pc:sldChg chg="delSp modSp">
        <pc:chgData name="Chase Maxwell" userId="S::maxwellc@api.org::40206f4b-6ed9-4307-80c9-1c8cd44e4dec" providerId="AD" clId="Web-{A47A9A52-F5AE-42E7-887D-40CC37DCB813}" dt="2021-05-26T00:25:44.179" v="99"/>
        <pc:sldMkLst>
          <pc:docMk/>
          <pc:sldMk cId="23235589" sldId="306"/>
        </pc:sldMkLst>
        <pc:spChg chg="del">
          <ac:chgData name="Chase Maxwell" userId="S::maxwellc@api.org::40206f4b-6ed9-4307-80c9-1c8cd44e4dec" providerId="AD" clId="Web-{A47A9A52-F5AE-42E7-887D-40CC37DCB813}" dt="2021-05-26T00:25:44.179" v="99"/>
          <ac:spMkLst>
            <pc:docMk/>
            <pc:sldMk cId="23235589" sldId="306"/>
            <ac:spMk id="3" creationId="{B4DA34F4-E474-494C-82B7-E1B5F6ACB91F}"/>
          </ac:spMkLst>
        </pc:spChg>
        <pc:spChg chg="del mod">
          <ac:chgData name="Chase Maxwell" userId="S::maxwellc@api.org::40206f4b-6ed9-4307-80c9-1c8cd44e4dec" providerId="AD" clId="Web-{A47A9A52-F5AE-42E7-887D-40CC37DCB813}" dt="2021-05-26T00:25:41.789" v="98"/>
          <ac:spMkLst>
            <pc:docMk/>
            <pc:sldMk cId="23235589" sldId="306"/>
            <ac:spMk id="5" creationId="{0F47AE73-B901-46A4-A0E1-43E39E13BB0D}"/>
          </ac:spMkLst>
        </pc:spChg>
      </pc:sldChg>
      <pc:sldChg chg="addSp modSp">
        <pc:chgData name="Chase Maxwell" userId="S::maxwellc@api.org::40206f4b-6ed9-4307-80c9-1c8cd44e4dec" providerId="AD" clId="Web-{A47A9A52-F5AE-42E7-887D-40CC37DCB813}" dt="2021-05-26T00:06:45.849" v="0"/>
        <pc:sldMkLst>
          <pc:docMk/>
          <pc:sldMk cId="2407377975" sldId="312"/>
        </pc:sldMkLst>
        <pc:spChg chg="add mod">
          <ac:chgData name="Chase Maxwell" userId="S::maxwellc@api.org::40206f4b-6ed9-4307-80c9-1c8cd44e4dec" providerId="AD" clId="Web-{A47A9A52-F5AE-42E7-887D-40CC37DCB813}" dt="2021-05-26T00:06:45.849" v="0"/>
          <ac:spMkLst>
            <pc:docMk/>
            <pc:sldMk cId="2407377975" sldId="312"/>
            <ac:spMk id="2" creationId="{C3670295-5701-449D-B9F4-ADB70B0AAC61}"/>
          </ac:spMkLst>
        </pc:spChg>
      </pc:sldChg>
      <pc:sldChg chg="addSp delSp modSp">
        <pc:chgData name="Chase Maxwell" userId="S::maxwellc@api.org::40206f4b-6ed9-4307-80c9-1c8cd44e4dec" providerId="AD" clId="Web-{A47A9A52-F5AE-42E7-887D-40CC37DCB813}" dt="2021-05-26T00:07:02.193" v="6"/>
        <pc:sldMkLst>
          <pc:docMk/>
          <pc:sldMk cId="3566789958" sldId="315"/>
        </pc:sldMkLst>
        <pc:spChg chg="del">
          <ac:chgData name="Chase Maxwell" userId="S::maxwellc@api.org::40206f4b-6ed9-4307-80c9-1c8cd44e4dec" providerId="AD" clId="Web-{A47A9A52-F5AE-42E7-887D-40CC37DCB813}" dt="2021-05-26T00:06:57.803" v="3"/>
          <ac:spMkLst>
            <pc:docMk/>
            <pc:sldMk cId="3566789958" sldId="315"/>
            <ac:spMk id="2" creationId="{744446DB-28DC-48FD-8C96-67DC604B44C2}"/>
          </ac:spMkLst>
        </pc:spChg>
        <pc:spChg chg="add del mod">
          <ac:chgData name="Chase Maxwell" userId="S::maxwellc@api.org::40206f4b-6ed9-4307-80c9-1c8cd44e4dec" providerId="AD" clId="Web-{A47A9A52-F5AE-42E7-887D-40CC37DCB813}" dt="2021-05-26T00:06:59.803" v="5"/>
          <ac:spMkLst>
            <pc:docMk/>
            <pc:sldMk cId="3566789958" sldId="315"/>
            <ac:spMk id="3" creationId="{82D4EE7B-532E-4D35-A249-0D2A1BF3EC1A}"/>
          </ac:spMkLst>
        </pc:spChg>
        <pc:spChg chg="add mod">
          <ac:chgData name="Chase Maxwell" userId="S::maxwellc@api.org::40206f4b-6ed9-4307-80c9-1c8cd44e4dec" providerId="AD" clId="Web-{A47A9A52-F5AE-42E7-887D-40CC37DCB813}" dt="2021-05-26T00:07:02.193" v="6"/>
          <ac:spMkLst>
            <pc:docMk/>
            <pc:sldMk cId="3566789958" sldId="315"/>
            <ac:spMk id="4" creationId="{E2CE2C69-3E03-45EA-B4AE-74C3B98951FA}"/>
          </ac:spMkLst>
        </pc:spChg>
      </pc:sldChg>
      <pc:sldChg chg="addSp modSp">
        <pc:chgData name="Chase Maxwell" userId="S::maxwellc@api.org::40206f4b-6ed9-4307-80c9-1c8cd44e4dec" providerId="AD" clId="Web-{A47A9A52-F5AE-42E7-887D-40CC37DCB813}" dt="2021-05-26T00:06:45.849" v="0"/>
        <pc:sldMkLst>
          <pc:docMk/>
          <pc:sldMk cId="4198495027" sldId="320"/>
        </pc:sldMkLst>
        <pc:spChg chg="add mod">
          <ac:chgData name="Chase Maxwell" userId="S::maxwellc@api.org::40206f4b-6ed9-4307-80c9-1c8cd44e4dec" providerId="AD" clId="Web-{A47A9A52-F5AE-42E7-887D-40CC37DCB813}" dt="2021-05-26T00:06:45.849" v="0"/>
          <ac:spMkLst>
            <pc:docMk/>
            <pc:sldMk cId="4198495027" sldId="320"/>
            <ac:spMk id="2" creationId="{8CD06FE8-B52B-43FA-8813-177B3D09F4ED}"/>
          </ac:spMkLst>
        </pc:spChg>
      </pc:sldChg>
      <pc:sldChg chg="addSp modSp">
        <pc:chgData name="Chase Maxwell" userId="S::maxwellc@api.org::40206f4b-6ed9-4307-80c9-1c8cd44e4dec" providerId="AD" clId="Web-{A47A9A52-F5AE-42E7-887D-40CC37DCB813}" dt="2021-05-26T00:06:45.849" v="0"/>
        <pc:sldMkLst>
          <pc:docMk/>
          <pc:sldMk cId="1240941944" sldId="322"/>
        </pc:sldMkLst>
        <pc:spChg chg="add mod">
          <ac:chgData name="Chase Maxwell" userId="S::maxwellc@api.org::40206f4b-6ed9-4307-80c9-1c8cd44e4dec" providerId="AD" clId="Web-{A47A9A52-F5AE-42E7-887D-40CC37DCB813}" dt="2021-05-26T00:06:45.849" v="0"/>
          <ac:spMkLst>
            <pc:docMk/>
            <pc:sldMk cId="1240941944" sldId="322"/>
            <ac:spMk id="2" creationId="{3F779144-4958-47A5-83B0-096C311921A4}"/>
          </ac:spMkLst>
        </pc:spChg>
      </pc:sldChg>
      <pc:sldChg chg="addSp modSp">
        <pc:chgData name="Chase Maxwell" userId="S::maxwellc@api.org::40206f4b-6ed9-4307-80c9-1c8cd44e4dec" providerId="AD" clId="Web-{A47A9A52-F5AE-42E7-887D-40CC37DCB813}" dt="2021-05-26T00:06:45.849" v="0"/>
        <pc:sldMkLst>
          <pc:docMk/>
          <pc:sldMk cId="2235320916" sldId="323"/>
        </pc:sldMkLst>
        <pc:spChg chg="add mod">
          <ac:chgData name="Chase Maxwell" userId="S::maxwellc@api.org::40206f4b-6ed9-4307-80c9-1c8cd44e4dec" providerId="AD" clId="Web-{A47A9A52-F5AE-42E7-887D-40CC37DCB813}" dt="2021-05-26T00:06:45.849" v="0"/>
          <ac:spMkLst>
            <pc:docMk/>
            <pc:sldMk cId="2235320916" sldId="323"/>
            <ac:spMk id="2" creationId="{87E7182A-4481-4499-9205-DFFD7E9B5A7A}"/>
          </ac:spMkLst>
        </pc:spChg>
      </pc:sldChg>
      <pc:sldChg chg="addSp modSp">
        <pc:chgData name="Chase Maxwell" userId="S::maxwellc@api.org::40206f4b-6ed9-4307-80c9-1c8cd44e4dec" providerId="AD" clId="Web-{A47A9A52-F5AE-42E7-887D-40CC37DCB813}" dt="2021-05-26T00:06:45.849" v="0"/>
        <pc:sldMkLst>
          <pc:docMk/>
          <pc:sldMk cId="306215841" sldId="324"/>
        </pc:sldMkLst>
        <pc:spChg chg="add mod">
          <ac:chgData name="Chase Maxwell" userId="S::maxwellc@api.org::40206f4b-6ed9-4307-80c9-1c8cd44e4dec" providerId="AD" clId="Web-{A47A9A52-F5AE-42E7-887D-40CC37DCB813}" dt="2021-05-26T00:06:45.849" v="0"/>
          <ac:spMkLst>
            <pc:docMk/>
            <pc:sldMk cId="306215841" sldId="324"/>
            <ac:spMk id="2" creationId="{B1AF3357-9DE7-4DE4-8721-975988164797}"/>
          </ac:spMkLst>
        </pc:spChg>
      </pc:sldChg>
      <pc:sldChg chg="addSp modSp">
        <pc:chgData name="Chase Maxwell" userId="S::maxwellc@api.org::40206f4b-6ed9-4307-80c9-1c8cd44e4dec" providerId="AD" clId="Web-{A47A9A52-F5AE-42E7-887D-40CC37DCB813}" dt="2021-05-26T00:06:45.849" v="0"/>
        <pc:sldMkLst>
          <pc:docMk/>
          <pc:sldMk cId="4072398633" sldId="325"/>
        </pc:sldMkLst>
        <pc:spChg chg="add mod">
          <ac:chgData name="Chase Maxwell" userId="S::maxwellc@api.org::40206f4b-6ed9-4307-80c9-1c8cd44e4dec" providerId="AD" clId="Web-{A47A9A52-F5AE-42E7-887D-40CC37DCB813}" dt="2021-05-26T00:06:45.849" v="0"/>
          <ac:spMkLst>
            <pc:docMk/>
            <pc:sldMk cId="4072398633" sldId="325"/>
            <ac:spMk id="2" creationId="{A7234504-1F2E-4B27-996B-A6DC4E9C17F4}"/>
          </ac:spMkLst>
        </pc:spChg>
      </pc:sldChg>
      <pc:sldChg chg="addSp modSp">
        <pc:chgData name="Chase Maxwell" userId="S::maxwellc@api.org::40206f4b-6ed9-4307-80c9-1c8cd44e4dec" providerId="AD" clId="Web-{A47A9A52-F5AE-42E7-887D-40CC37DCB813}" dt="2021-05-26T00:06:45.849" v="0"/>
        <pc:sldMkLst>
          <pc:docMk/>
          <pc:sldMk cId="32946825" sldId="326"/>
        </pc:sldMkLst>
        <pc:spChg chg="add mod">
          <ac:chgData name="Chase Maxwell" userId="S::maxwellc@api.org::40206f4b-6ed9-4307-80c9-1c8cd44e4dec" providerId="AD" clId="Web-{A47A9A52-F5AE-42E7-887D-40CC37DCB813}" dt="2021-05-26T00:06:45.849" v="0"/>
          <ac:spMkLst>
            <pc:docMk/>
            <pc:sldMk cId="32946825" sldId="326"/>
            <ac:spMk id="2" creationId="{BC8CF6DF-47DC-4094-AA29-8C6A0EEDBA39}"/>
          </ac:spMkLst>
        </pc:spChg>
      </pc:sldChg>
      <pc:sldChg chg="addSp modSp">
        <pc:chgData name="Chase Maxwell" userId="S::maxwellc@api.org::40206f4b-6ed9-4307-80c9-1c8cd44e4dec" providerId="AD" clId="Web-{A47A9A52-F5AE-42E7-887D-40CC37DCB813}" dt="2021-05-26T00:06:45.849" v="0"/>
        <pc:sldMkLst>
          <pc:docMk/>
          <pc:sldMk cId="2301593867" sldId="327"/>
        </pc:sldMkLst>
        <pc:spChg chg="add mod">
          <ac:chgData name="Chase Maxwell" userId="S::maxwellc@api.org::40206f4b-6ed9-4307-80c9-1c8cd44e4dec" providerId="AD" clId="Web-{A47A9A52-F5AE-42E7-887D-40CC37DCB813}" dt="2021-05-26T00:06:45.849" v="0"/>
          <ac:spMkLst>
            <pc:docMk/>
            <pc:sldMk cId="2301593867" sldId="327"/>
            <ac:spMk id="2" creationId="{533E162E-5377-46B1-AEF1-ED0CA4874BE9}"/>
          </ac:spMkLst>
        </pc:spChg>
      </pc:sldChg>
      <pc:sldChg chg="addSp modSp">
        <pc:chgData name="Chase Maxwell" userId="S::maxwellc@api.org::40206f4b-6ed9-4307-80c9-1c8cd44e4dec" providerId="AD" clId="Web-{A47A9A52-F5AE-42E7-887D-40CC37DCB813}" dt="2021-05-26T00:06:45.849" v="0"/>
        <pc:sldMkLst>
          <pc:docMk/>
          <pc:sldMk cId="1860463806" sldId="328"/>
        </pc:sldMkLst>
        <pc:spChg chg="add mod">
          <ac:chgData name="Chase Maxwell" userId="S::maxwellc@api.org::40206f4b-6ed9-4307-80c9-1c8cd44e4dec" providerId="AD" clId="Web-{A47A9A52-F5AE-42E7-887D-40CC37DCB813}" dt="2021-05-26T00:06:45.849" v="0"/>
          <ac:spMkLst>
            <pc:docMk/>
            <pc:sldMk cId="1860463806" sldId="328"/>
            <ac:spMk id="2" creationId="{2C71C63F-DD3D-44D4-B30D-1089825ADC41}"/>
          </ac:spMkLst>
        </pc:spChg>
      </pc:sldChg>
      <pc:sldChg chg="addSp modSp">
        <pc:chgData name="Chase Maxwell" userId="S::maxwellc@api.org::40206f4b-6ed9-4307-80c9-1c8cd44e4dec" providerId="AD" clId="Web-{A47A9A52-F5AE-42E7-887D-40CC37DCB813}" dt="2021-05-26T00:06:45.849" v="0"/>
        <pc:sldMkLst>
          <pc:docMk/>
          <pc:sldMk cId="2428602125" sldId="330"/>
        </pc:sldMkLst>
        <pc:spChg chg="add mod">
          <ac:chgData name="Chase Maxwell" userId="S::maxwellc@api.org::40206f4b-6ed9-4307-80c9-1c8cd44e4dec" providerId="AD" clId="Web-{A47A9A52-F5AE-42E7-887D-40CC37DCB813}" dt="2021-05-26T00:06:45.849" v="0"/>
          <ac:spMkLst>
            <pc:docMk/>
            <pc:sldMk cId="2428602125" sldId="330"/>
            <ac:spMk id="2" creationId="{48893508-DDDC-42B0-9CBF-D9B3D66BCA50}"/>
          </ac:spMkLst>
        </pc:spChg>
      </pc:sldChg>
      <pc:sldChg chg="addSp modSp">
        <pc:chgData name="Chase Maxwell" userId="S::maxwellc@api.org::40206f4b-6ed9-4307-80c9-1c8cd44e4dec" providerId="AD" clId="Web-{A47A9A52-F5AE-42E7-887D-40CC37DCB813}" dt="2021-05-26T00:06:45.849" v="0"/>
        <pc:sldMkLst>
          <pc:docMk/>
          <pc:sldMk cId="2768459640" sldId="333"/>
        </pc:sldMkLst>
        <pc:spChg chg="add mod">
          <ac:chgData name="Chase Maxwell" userId="S::maxwellc@api.org::40206f4b-6ed9-4307-80c9-1c8cd44e4dec" providerId="AD" clId="Web-{A47A9A52-F5AE-42E7-887D-40CC37DCB813}" dt="2021-05-26T00:06:45.849" v="0"/>
          <ac:spMkLst>
            <pc:docMk/>
            <pc:sldMk cId="2768459640" sldId="333"/>
            <ac:spMk id="2" creationId="{D05730FA-E411-4117-A3E7-F39F28CE1104}"/>
          </ac:spMkLst>
        </pc:spChg>
      </pc:sldChg>
      <pc:sldChg chg="addSp delSp modSp">
        <pc:chgData name="Chase Maxwell" userId="S::maxwellc@api.org::40206f4b-6ed9-4307-80c9-1c8cd44e4dec" providerId="AD" clId="Web-{A47A9A52-F5AE-42E7-887D-40CC37DCB813}" dt="2021-05-26T00:25:11.568" v="94" actId="14100"/>
        <pc:sldMkLst>
          <pc:docMk/>
          <pc:sldMk cId="2757316529" sldId="334"/>
        </pc:sldMkLst>
        <pc:spChg chg="add del mod">
          <ac:chgData name="Chase Maxwell" userId="S::maxwellc@api.org::40206f4b-6ed9-4307-80c9-1c8cd44e4dec" providerId="AD" clId="Web-{A47A9A52-F5AE-42E7-887D-40CC37DCB813}" dt="2021-05-26T00:25:00.005" v="92"/>
          <ac:spMkLst>
            <pc:docMk/>
            <pc:sldMk cId="2757316529" sldId="334"/>
            <ac:spMk id="3" creationId="{149548B2-5CB6-439B-A13D-5B3507A5A510}"/>
          </ac:spMkLst>
        </pc:spChg>
        <pc:spChg chg="add mod">
          <ac:chgData name="Chase Maxwell" userId="S::maxwellc@api.org::40206f4b-6ed9-4307-80c9-1c8cd44e4dec" providerId="AD" clId="Web-{A47A9A52-F5AE-42E7-887D-40CC37DCB813}" dt="2021-05-26T00:25:11.568" v="94" actId="14100"/>
          <ac:spMkLst>
            <pc:docMk/>
            <pc:sldMk cId="2757316529" sldId="334"/>
            <ac:spMk id="4" creationId="{EA5DBC21-AB58-46EC-9B52-287145A3EB55}"/>
          </ac:spMkLst>
        </pc:spChg>
      </pc:sldChg>
      <pc:sldChg chg="addSp modSp">
        <pc:chgData name="Chase Maxwell" userId="S::maxwellc@api.org::40206f4b-6ed9-4307-80c9-1c8cd44e4dec" providerId="AD" clId="Web-{A47A9A52-F5AE-42E7-887D-40CC37DCB813}" dt="2021-05-26T00:06:45.849" v="0"/>
        <pc:sldMkLst>
          <pc:docMk/>
          <pc:sldMk cId="1171462216" sldId="335"/>
        </pc:sldMkLst>
        <pc:spChg chg="add mod">
          <ac:chgData name="Chase Maxwell" userId="S::maxwellc@api.org::40206f4b-6ed9-4307-80c9-1c8cd44e4dec" providerId="AD" clId="Web-{A47A9A52-F5AE-42E7-887D-40CC37DCB813}" dt="2021-05-26T00:06:45.849" v="0"/>
          <ac:spMkLst>
            <pc:docMk/>
            <pc:sldMk cId="1171462216" sldId="335"/>
            <ac:spMk id="3" creationId="{FBDFB1E6-72C6-4AF0-BB61-0363EEEB2F62}"/>
          </ac:spMkLst>
        </pc:spChg>
      </pc:sldChg>
      <pc:sldChg chg="addSp modSp">
        <pc:chgData name="Chase Maxwell" userId="S::maxwellc@api.org::40206f4b-6ed9-4307-80c9-1c8cd44e4dec" providerId="AD" clId="Web-{A47A9A52-F5AE-42E7-887D-40CC37DCB813}" dt="2021-05-26T00:20:07.629" v="83" actId="20577"/>
        <pc:sldMkLst>
          <pc:docMk/>
          <pc:sldMk cId="13807200" sldId="338"/>
        </pc:sldMkLst>
        <pc:spChg chg="add mod">
          <ac:chgData name="Chase Maxwell" userId="S::maxwellc@api.org::40206f4b-6ed9-4307-80c9-1c8cd44e4dec" providerId="AD" clId="Web-{A47A9A52-F5AE-42E7-887D-40CC37DCB813}" dt="2021-05-26T00:20:07.629" v="83" actId="20577"/>
          <ac:spMkLst>
            <pc:docMk/>
            <pc:sldMk cId="13807200" sldId="338"/>
            <ac:spMk id="2" creationId="{B2DA9237-8F46-495B-A054-D0D74017E43C}"/>
          </ac:spMkLst>
        </pc:spChg>
      </pc:sldChg>
      <pc:sldChg chg="addSp modSp">
        <pc:chgData name="Chase Maxwell" userId="S::maxwellc@api.org::40206f4b-6ed9-4307-80c9-1c8cd44e4dec" providerId="AD" clId="Web-{A47A9A52-F5AE-42E7-887D-40CC37DCB813}" dt="2021-05-26T00:06:45.849" v="0"/>
        <pc:sldMkLst>
          <pc:docMk/>
          <pc:sldMk cId="3513658005" sldId="339"/>
        </pc:sldMkLst>
        <pc:spChg chg="add mod">
          <ac:chgData name="Chase Maxwell" userId="S::maxwellc@api.org::40206f4b-6ed9-4307-80c9-1c8cd44e4dec" providerId="AD" clId="Web-{A47A9A52-F5AE-42E7-887D-40CC37DCB813}" dt="2021-05-26T00:06:45.849" v="0"/>
          <ac:spMkLst>
            <pc:docMk/>
            <pc:sldMk cId="3513658005" sldId="339"/>
            <ac:spMk id="3" creationId="{5587241F-F46B-4BD4-8C79-F9CFDC8CB396}"/>
          </ac:spMkLst>
        </pc:spChg>
      </pc:sldChg>
      <pc:sldChg chg="addSp modSp">
        <pc:chgData name="Chase Maxwell" userId="S::maxwellc@api.org::40206f4b-6ed9-4307-80c9-1c8cd44e4dec" providerId="AD" clId="Web-{A47A9A52-F5AE-42E7-887D-40CC37DCB813}" dt="2021-05-26T00:06:45.849" v="0"/>
        <pc:sldMkLst>
          <pc:docMk/>
          <pc:sldMk cId="835653423" sldId="341"/>
        </pc:sldMkLst>
        <pc:spChg chg="add mod">
          <ac:chgData name="Chase Maxwell" userId="S::maxwellc@api.org::40206f4b-6ed9-4307-80c9-1c8cd44e4dec" providerId="AD" clId="Web-{A47A9A52-F5AE-42E7-887D-40CC37DCB813}" dt="2021-05-26T00:06:45.849" v="0"/>
          <ac:spMkLst>
            <pc:docMk/>
            <pc:sldMk cId="835653423" sldId="341"/>
            <ac:spMk id="3" creationId="{8ED9C055-1026-44FF-957F-874F3F532688}"/>
          </ac:spMkLst>
        </pc:spChg>
      </pc:sldChg>
      <pc:sldChg chg="addSp modSp">
        <pc:chgData name="Chase Maxwell" userId="S::maxwellc@api.org::40206f4b-6ed9-4307-80c9-1c8cd44e4dec" providerId="AD" clId="Web-{A47A9A52-F5AE-42E7-887D-40CC37DCB813}" dt="2021-05-26T00:19:35.315" v="81" actId="20577"/>
        <pc:sldMkLst>
          <pc:docMk/>
          <pc:sldMk cId="3395742567" sldId="3659"/>
        </pc:sldMkLst>
        <pc:spChg chg="add mod">
          <ac:chgData name="Chase Maxwell" userId="S::maxwellc@api.org::40206f4b-6ed9-4307-80c9-1c8cd44e4dec" providerId="AD" clId="Web-{A47A9A52-F5AE-42E7-887D-40CC37DCB813}" dt="2021-05-26T00:19:35.315" v="81" actId="20577"/>
          <ac:spMkLst>
            <pc:docMk/>
            <pc:sldMk cId="3395742567" sldId="3659"/>
            <ac:spMk id="2" creationId="{A4BE2B1E-9DD9-437F-B87F-76FCF34031B4}"/>
          </ac:spMkLst>
        </pc:spChg>
      </pc:sldChg>
      <pc:sldChg chg="addSp delSp modSp">
        <pc:chgData name="Chase Maxwell" userId="S::maxwellc@api.org::40206f4b-6ed9-4307-80c9-1c8cd44e4dec" providerId="AD" clId="Web-{A47A9A52-F5AE-42E7-887D-40CC37DCB813}" dt="2021-05-26T00:18:35.280" v="77" actId="20577"/>
        <pc:sldMkLst>
          <pc:docMk/>
          <pc:sldMk cId="3898171187" sldId="3665"/>
        </pc:sldMkLst>
        <pc:spChg chg="add del mod">
          <ac:chgData name="Chase Maxwell" userId="S::maxwellc@api.org::40206f4b-6ed9-4307-80c9-1c8cd44e4dec" providerId="AD" clId="Web-{A47A9A52-F5AE-42E7-887D-40CC37DCB813}" dt="2021-05-26T00:18:14.451" v="75"/>
          <ac:spMkLst>
            <pc:docMk/>
            <pc:sldMk cId="3898171187" sldId="3665"/>
            <ac:spMk id="20" creationId="{3F423DFD-50CA-43B3-926C-F4FCF1F22588}"/>
          </ac:spMkLst>
        </pc:spChg>
        <pc:spChg chg="add mod">
          <ac:chgData name="Chase Maxwell" userId="S::maxwellc@api.org::40206f4b-6ed9-4307-80c9-1c8cd44e4dec" providerId="AD" clId="Web-{A47A9A52-F5AE-42E7-887D-40CC37DCB813}" dt="2021-05-26T00:18:35.280" v="77" actId="20577"/>
          <ac:spMkLst>
            <pc:docMk/>
            <pc:sldMk cId="3898171187" sldId="3665"/>
            <ac:spMk id="22" creationId="{3D0F9351-6C0E-4556-9790-441C35ABE3CB}"/>
          </ac:spMkLst>
        </pc:spChg>
      </pc:sldChg>
      <pc:sldChg chg="addSp modSp">
        <pc:chgData name="Chase Maxwell" userId="S::maxwellc@api.org::40206f4b-6ed9-4307-80c9-1c8cd44e4dec" providerId="AD" clId="Web-{A47A9A52-F5AE-42E7-887D-40CC37DCB813}" dt="2021-05-26T00:13:13.699" v="44" actId="1076"/>
        <pc:sldMkLst>
          <pc:docMk/>
          <pc:sldMk cId="4286865309" sldId="3671"/>
        </pc:sldMkLst>
        <pc:spChg chg="add mod">
          <ac:chgData name="Chase Maxwell" userId="S::maxwellc@api.org::40206f4b-6ed9-4307-80c9-1c8cd44e4dec" providerId="AD" clId="Web-{A47A9A52-F5AE-42E7-887D-40CC37DCB813}" dt="2021-05-26T00:13:13.699" v="44" actId="1076"/>
          <ac:spMkLst>
            <pc:docMk/>
            <pc:sldMk cId="4286865309" sldId="3671"/>
            <ac:spMk id="2" creationId="{F4BD9205-4209-4CDF-8A2C-40C22A20D48A}"/>
          </ac:spMkLst>
        </pc:spChg>
      </pc:sldChg>
      <pc:sldChg chg="addSp delSp modSp">
        <pc:chgData name="Chase Maxwell" userId="S::maxwellc@api.org::40206f4b-6ed9-4307-80c9-1c8cd44e4dec" providerId="AD" clId="Web-{A47A9A52-F5AE-42E7-887D-40CC37DCB813}" dt="2021-05-26T00:15:06.268" v="58"/>
        <pc:sldMkLst>
          <pc:docMk/>
          <pc:sldMk cId="2476792113" sldId="3676"/>
        </pc:sldMkLst>
        <pc:spChg chg="del">
          <ac:chgData name="Chase Maxwell" userId="S::maxwellc@api.org::40206f4b-6ed9-4307-80c9-1c8cd44e4dec" providerId="AD" clId="Web-{A47A9A52-F5AE-42E7-887D-40CC37DCB813}" dt="2021-05-26T00:15:05.268" v="57"/>
          <ac:spMkLst>
            <pc:docMk/>
            <pc:sldMk cId="2476792113" sldId="3676"/>
            <ac:spMk id="2" creationId="{E867165B-8C21-4E7A-9A6A-9EA9A80E8AF0}"/>
          </ac:spMkLst>
        </pc:spChg>
        <pc:spChg chg="add">
          <ac:chgData name="Chase Maxwell" userId="S::maxwellc@api.org::40206f4b-6ed9-4307-80c9-1c8cd44e4dec" providerId="AD" clId="Web-{A47A9A52-F5AE-42E7-887D-40CC37DCB813}" dt="2021-05-26T00:15:00.627" v="56"/>
          <ac:spMkLst>
            <pc:docMk/>
            <pc:sldMk cId="2476792113" sldId="3676"/>
            <ac:spMk id="3" creationId="{0EEB99CA-05D9-4094-A83B-59E0A9CA8564}"/>
          </ac:spMkLst>
        </pc:spChg>
        <pc:spChg chg="add mod">
          <ac:chgData name="Chase Maxwell" userId="S::maxwellc@api.org::40206f4b-6ed9-4307-80c9-1c8cd44e4dec" providerId="AD" clId="Web-{A47A9A52-F5AE-42E7-887D-40CC37DCB813}" dt="2021-05-26T00:15:06.268" v="58"/>
          <ac:spMkLst>
            <pc:docMk/>
            <pc:sldMk cId="2476792113" sldId="3676"/>
            <ac:spMk id="4" creationId="{800B227F-BA47-4FC5-AC92-F57E58D8D79C}"/>
          </ac:spMkLst>
        </pc:spChg>
      </pc:sldChg>
      <pc:sldChg chg="addSp modSp">
        <pc:chgData name="Chase Maxwell" userId="S::maxwellc@api.org::40206f4b-6ed9-4307-80c9-1c8cd44e4dec" providerId="AD" clId="Web-{A47A9A52-F5AE-42E7-887D-40CC37DCB813}" dt="2021-05-26T00:18:00.950" v="74" actId="20577"/>
        <pc:sldMkLst>
          <pc:docMk/>
          <pc:sldMk cId="300189430" sldId="3690"/>
        </pc:sldMkLst>
        <pc:spChg chg="add mod">
          <ac:chgData name="Chase Maxwell" userId="S::maxwellc@api.org::40206f4b-6ed9-4307-80c9-1c8cd44e4dec" providerId="AD" clId="Web-{A47A9A52-F5AE-42E7-887D-40CC37DCB813}" dt="2021-05-26T00:17:50.543" v="72" actId="20577"/>
          <ac:spMkLst>
            <pc:docMk/>
            <pc:sldMk cId="300189430" sldId="3690"/>
            <ac:spMk id="8" creationId="{4F4450B1-608D-4901-A94D-5BF4A983A474}"/>
          </ac:spMkLst>
        </pc:spChg>
        <pc:spChg chg="add mod">
          <ac:chgData name="Chase Maxwell" userId="S::maxwellc@api.org::40206f4b-6ed9-4307-80c9-1c8cd44e4dec" providerId="AD" clId="Web-{A47A9A52-F5AE-42E7-887D-40CC37DCB813}" dt="2021-05-26T00:18:00.950" v="74" actId="20577"/>
          <ac:spMkLst>
            <pc:docMk/>
            <pc:sldMk cId="300189430" sldId="3690"/>
            <ac:spMk id="10" creationId="{933C3987-C37A-487C-A6CC-004794D11D38}"/>
          </ac:spMkLst>
        </pc:spChg>
      </pc:sldChg>
      <pc:sldChg chg="addSp delSp modSp">
        <pc:chgData name="Chase Maxwell" userId="S::maxwellc@api.org::40206f4b-6ed9-4307-80c9-1c8cd44e4dec" providerId="AD" clId="Web-{A47A9A52-F5AE-42E7-887D-40CC37DCB813}" dt="2021-05-26T00:17:31.870" v="71" actId="20577"/>
        <pc:sldMkLst>
          <pc:docMk/>
          <pc:sldMk cId="3439829498" sldId="3693"/>
        </pc:sldMkLst>
        <pc:spChg chg="add del mod">
          <ac:chgData name="Chase Maxwell" userId="S::maxwellc@api.org::40206f4b-6ed9-4307-80c9-1c8cd44e4dec" providerId="AD" clId="Web-{A47A9A52-F5AE-42E7-887D-40CC37DCB813}" dt="2021-05-26T00:17:18.807" v="69"/>
          <ac:spMkLst>
            <pc:docMk/>
            <pc:sldMk cId="3439829498" sldId="3693"/>
            <ac:spMk id="2" creationId="{152D8418-34B5-4E8C-9684-C8456A50A1D4}"/>
          </ac:spMkLst>
        </pc:spChg>
        <pc:spChg chg="add mod">
          <ac:chgData name="Chase Maxwell" userId="S::maxwellc@api.org::40206f4b-6ed9-4307-80c9-1c8cd44e4dec" providerId="AD" clId="Web-{A47A9A52-F5AE-42E7-887D-40CC37DCB813}" dt="2021-05-26T00:17:31.870" v="71" actId="20577"/>
          <ac:spMkLst>
            <pc:docMk/>
            <pc:sldMk cId="3439829498" sldId="3693"/>
            <ac:spMk id="5" creationId="{6E72D4BB-96DE-4450-89A2-9FE4DF1DE714}"/>
          </ac:spMkLst>
        </pc:spChg>
      </pc:sldChg>
      <pc:sldChg chg="addSp delSp modSp">
        <pc:chgData name="Chase Maxwell" userId="S::maxwellc@api.org::40206f4b-6ed9-4307-80c9-1c8cd44e4dec" providerId="AD" clId="Web-{A47A9A52-F5AE-42E7-887D-40CC37DCB813}" dt="2021-05-26T00:16:16.366" v="65" actId="20577"/>
        <pc:sldMkLst>
          <pc:docMk/>
          <pc:sldMk cId="3053960090" sldId="3694"/>
        </pc:sldMkLst>
        <pc:spChg chg="add del mod">
          <ac:chgData name="Chase Maxwell" userId="S::maxwellc@api.org::40206f4b-6ed9-4307-80c9-1c8cd44e4dec" providerId="AD" clId="Web-{A47A9A52-F5AE-42E7-887D-40CC37DCB813}" dt="2021-05-26T00:15:17.441" v="60"/>
          <ac:spMkLst>
            <pc:docMk/>
            <pc:sldMk cId="3053960090" sldId="3694"/>
            <ac:spMk id="2" creationId="{3D24DFF3-3832-4CBC-A1C7-0555C29C21BD}"/>
          </ac:spMkLst>
        </pc:spChg>
        <pc:spChg chg="add del mod">
          <ac:chgData name="Chase Maxwell" userId="S::maxwellc@api.org::40206f4b-6ed9-4307-80c9-1c8cd44e4dec" providerId="AD" clId="Web-{A47A9A52-F5AE-42E7-887D-40CC37DCB813}" dt="2021-05-26T00:11:36.240" v="35"/>
          <ac:spMkLst>
            <pc:docMk/>
            <pc:sldMk cId="3053960090" sldId="3694"/>
            <ac:spMk id="5" creationId="{9900B528-E0BF-43F6-A138-5676BFDDE897}"/>
          </ac:spMkLst>
        </pc:spChg>
        <pc:spChg chg="add del">
          <ac:chgData name="Chase Maxwell" userId="S::maxwellc@api.org::40206f4b-6ed9-4307-80c9-1c8cd44e4dec" providerId="AD" clId="Web-{A47A9A52-F5AE-42E7-887D-40CC37DCB813}" dt="2021-05-26T00:15:27.144" v="62"/>
          <ac:spMkLst>
            <pc:docMk/>
            <pc:sldMk cId="3053960090" sldId="3694"/>
            <ac:spMk id="6" creationId="{04DEB160-81DC-4678-AEA5-3276B632767C}"/>
          </ac:spMkLst>
        </pc:spChg>
        <pc:spChg chg="add mod">
          <ac:chgData name="Chase Maxwell" userId="S::maxwellc@api.org::40206f4b-6ed9-4307-80c9-1c8cd44e4dec" providerId="AD" clId="Web-{A47A9A52-F5AE-42E7-887D-40CC37DCB813}" dt="2021-05-26T00:16:16.366" v="65" actId="20577"/>
          <ac:spMkLst>
            <pc:docMk/>
            <pc:sldMk cId="3053960090" sldId="3694"/>
            <ac:spMk id="8" creationId="{B7BC0502-ED81-4648-8F8F-6DEFC850F19C}"/>
          </ac:spMkLst>
        </pc:spChg>
        <pc:spChg chg="mod">
          <ac:chgData name="Chase Maxwell" userId="S::maxwellc@api.org::40206f4b-6ed9-4307-80c9-1c8cd44e4dec" providerId="AD" clId="Web-{A47A9A52-F5AE-42E7-887D-40CC37DCB813}" dt="2021-05-26T00:11:08.520" v="24" actId="1076"/>
          <ac:spMkLst>
            <pc:docMk/>
            <pc:sldMk cId="3053960090" sldId="3694"/>
            <ac:spMk id="55" creationId="{5E2D88D2-15CC-904A-A444-523102381CF5}"/>
          </ac:spMkLst>
        </pc:spChg>
        <pc:picChg chg="mod ord">
          <ac:chgData name="Chase Maxwell" userId="S::maxwellc@api.org::40206f4b-6ed9-4307-80c9-1c8cd44e4dec" providerId="AD" clId="Web-{A47A9A52-F5AE-42E7-887D-40CC37DCB813}" dt="2021-05-26T00:11:32.053" v="33" actId="1076"/>
          <ac:picMkLst>
            <pc:docMk/>
            <pc:sldMk cId="3053960090" sldId="3694"/>
            <ac:picMk id="3" creationId="{E3D6FF0A-7504-B648-9E6E-F6F8ABA979D7}"/>
          </ac:picMkLst>
        </pc:picChg>
      </pc:sldChg>
      <pc:sldChg chg="addSp delSp modSp">
        <pc:chgData name="Chase Maxwell" userId="S::maxwellc@api.org::40206f4b-6ed9-4307-80c9-1c8cd44e4dec" providerId="AD" clId="Web-{A47A9A52-F5AE-42E7-887D-40CC37DCB813}" dt="2021-05-26T00:16:57.806" v="68" actId="20577"/>
        <pc:sldMkLst>
          <pc:docMk/>
          <pc:sldMk cId="1299021439" sldId="3695"/>
        </pc:sldMkLst>
        <pc:spChg chg="add del mod">
          <ac:chgData name="Chase Maxwell" userId="S::maxwellc@api.org::40206f4b-6ed9-4307-80c9-1c8cd44e4dec" providerId="AD" clId="Web-{A47A9A52-F5AE-42E7-887D-40CC37DCB813}" dt="2021-05-26T00:16:38.758" v="66"/>
          <ac:spMkLst>
            <pc:docMk/>
            <pc:sldMk cId="1299021439" sldId="3695"/>
            <ac:spMk id="2" creationId="{0AA857DF-2CFF-4FDF-AD87-D7A5FC75F2F9}"/>
          </ac:spMkLst>
        </pc:spChg>
        <pc:spChg chg="add mod">
          <ac:chgData name="Chase Maxwell" userId="S::maxwellc@api.org::40206f4b-6ed9-4307-80c9-1c8cd44e4dec" providerId="AD" clId="Web-{A47A9A52-F5AE-42E7-887D-40CC37DCB813}" dt="2021-05-26T00:16:57.806" v="68" actId="20577"/>
          <ac:spMkLst>
            <pc:docMk/>
            <pc:sldMk cId="1299021439" sldId="3695"/>
            <ac:spMk id="5" creationId="{FBA0024F-896D-4617-9775-062E7702F214}"/>
          </ac:spMkLst>
        </pc:spChg>
        <pc:picChg chg="ord">
          <ac:chgData name="Chase Maxwell" userId="S::maxwellc@api.org::40206f4b-6ed9-4307-80c9-1c8cd44e4dec" providerId="AD" clId="Web-{A47A9A52-F5AE-42E7-887D-40CC37DCB813}" dt="2021-05-26T00:10:14.501" v="13"/>
          <ac:picMkLst>
            <pc:docMk/>
            <pc:sldMk cId="1299021439" sldId="3695"/>
            <ac:picMk id="3" creationId="{5B2FC027-526D-DF46-99ED-78CF30A6956A}"/>
          </ac:picMkLst>
        </pc:picChg>
      </pc:sldChg>
      <pc:sldChg chg="addSp modSp">
        <pc:chgData name="Chase Maxwell" userId="S::maxwellc@api.org::40206f4b-6ed9-4307-80c9-1c8cd44e4dec" providerId="AD" clId="Web-{A47A9A52-F5AE-42E7-887D-40CC37DCB813}" dt="2021-05-26T00:06:45.849" v="0"/>
        <pc:sldMkLst>
          <pc:docMk/>
          <pc:sldMk cId="107769701" sldId="3697"/>
        </pc:sldMkLst>
        <pc:spChg chg="add mod">
          <ac:chgData name="Chase Maxwell" userId="S::maxwellc@api.org::40206f4b-6ed9-4307-80c9-1c8cd44e4dec" providerId="AD" clId="Web-{A47A9A52-F5AE-42E7-887D-40CC37DCB813}" dt="2021-05-26T00:06:45.849" v="0"/>
          <ac:spMkLst>
            <pc:docMk/>
            <pc:sldMk cId="107769701" sldId="3697"/>
            <ac:spMk id="2" creationId="{72FA61E8-6167-4E21-859A-29E42FA6B801}"/>
          </ac:spMkLst>
        </pc:spChg>
      </pc:sldChg>
      <pc:sldChg chg="addSp modSp">
        <pc:chgData name="Chase Maxwell" userId="S::maxwellc@api.org::40206f4b-6ed9-4307-80c9-1c8cd44e4dec" providerId="AD" clId="Web-{A47A9A52-F5AE-42E7-887D-40CC37DCB813}" dt="2021-05-26T00:06:45.849" v="0"/>
        <pc:sldMkLst>
          <pc:docMk/>
          <pc:sldMk cId="179157230" sldId="3698"/>
        </pc:sldMkLst>
        <pc:spChg chg="add mod">
          <ac:chgData name="Chase Maxwell" userId="S::maxwellc@api.org::40206f4b-6ed9-4307-80c9-1c8cd44e4dec" providerId="AD" clId="Web-{A47A9A52-F5AE-42E7-887D-40CC37DCB813}" dt="2021-05-26T00:06:45.849" v="0"/>
          <ac:spMkLst>
            <pc:docMk/>
            <pc:sldMk cId="179157230" sldId="3698"/>
            <ac:spMk id="2" creationId="{7B289256-27F3-46AA-8861-3E7FB45B8D89}"/>
          </ac:spMkLst>
        </pc:spChg>
      </pc:sldChg>
      <pc:sldChg chg="addSp modSp">
        <pc:chgData name="Chase Maxwell" userId="S::maxwellc@api.org::40206f4b-6ed9-4307-80c9-1c8cd44e4dec" providerId="AD" clId="Web-{A47A9A52-F5AE-42E7-887D-40CC37DCB813}" dt="2021-05-26T00:06:45.849" v="0"/>
        <pc:sldMkLst>
          <pc:docMk/>
          <pc:sldMk cId="1471021478" sldId="3699"/>
        </pc:sldMkLst>
        <pc:spChg chg="add mod">
          <ac:chgData name="Chase Maxwell" userId="S::maxwellc@api.org::40206f4b-6ed9-4307-80c9-1c8cd44e4dec" providerId="AD" clId="Web-{A47A9A52-F5AE-42E7-887D-40CC37DCB813}" dt="2021-05-26T00:06:45.849" v="0"/>
          <ac:spMkLst>
            <pc:docMk/>
            <pc:sldMk cId="1471021478" sldId="3699"/>
            <ac:spMk id="2" creationId="{E7F969E2-0071-49FF-8996-BFC895D85887}"/>
          </ac:spMkLst>
        </pc:spChg>
      </pc:sldChg>
      <pc:sldChg chg="addSp modSp">
        <pc:chgData name="Chase Maxwell" userId="S::maxwellc@api.org::40206f4b-6ed9-4307-80c9-1c8cd44e4dec" providerId="AD" clId="Web-{A47A9A52-F5AE-42E7-887D-40CC37DCB813}" dt="2021-05-26T00:06:45.849" v="0"/>
        <pc:sldMkLst>
          <pc:docMk/>
          <pc:sldMk cId="2236844035" sldId="3700"/>
        </pc:sldMkLst>
        <pc:spChg chg="add mod">
          <ac:chgData name="Chase Maxwell" userId="S::maxwellc@api.org::40206f4b-6ed9-4307-80c9-1c8cd44e4dec" providerId="AD" clId="Web-{A47A9A52-F5AE-42E7-887D-40CC37DCB813}" dt="2021-05-26T00:06:45.849" v="0"/>
          <ac:spMkLst>
            <pc:docMk/>
            <pc:sldMk cId="2236844035" sldId="3700"/>
            <ac:spMk id="2" creationId="{FFAC8A47-FE77-4048-9A30-D42CE98522EC}"/>
          </ac:spMkLst>
        </pc:spChg>
      </pc:sldChg>
      <pc:sldChg chg="addSp delSp modSp">
        <pc:chgData name="Chase Maxwell" userId="S::maxwellc@api.org::40206f4b-6ed9-4307-80c9-1c8cd44e4dec" providerId="AD" clId="Web-{A47A9A52-F5AE-42E7-887D-40CC37DCB813}" dt="2021-05-26T00:14:52.330" v="55"/>
        <pc:sldMkLst>
          <pc:docMk/>
          <pc:sldMk cId="3170128803" sldId="3701"/>
        </pc:sldMkLst>
        <pc:spChg chg="add mod">
          <ac:chgData name="Chase Maxwell" userId="S::maxwellc@api.org::40206f4b-6ed9-4307-80c9-1c8cd44e4dec" providerId="AD" clId="Web-{A47A9A52-F5AE-42E7-887D-40CC37DCB813}" dt="2021-05-26T00:06:45.849" v="0"/>
          <ac:spMkLst>
            <pc:docMk/>
            <pc:sldMk cId="3170128803" sldId="3701"/>
            <ac:spMk id="2" creationId="{563311C2-7027-43E6-9005-CDF5E50497B5}"/>
          </ac:spMkLst>
        </pc:spChg>
        <pc:spChg chg="add del">
          <ac:chgData name="Chase Maxwell" userId="S::maxwellc@api.org::40206f4b-6ed9-4307-80c9-1c8cd44e4dec" providerId="AD" clId="Web-{A47A9A52-F5AE-42E7-887D-40CC37DCB813}" dt="2021-05-26T00:14:52.330" v="55"/>
          <ac:spMkLst>
            <pc:docMk/>
            <pc:sldMk cId="3170128803" sldId="3701"/>
            <ac:spMk id="3" creationId="{B4EDE717-E549-4A6B-A6B8-1BB18494F461}"/>
          </ac:spMkLst>
        </pc:spChg>
      </pc:sldChg>
      <pc:sldChg chg="addSp modSp">
        <pc:chgData name="Chase Maxwell" userId="S::maxwellc@api.org::40206f4b-6ed9-4307-80c9-1c8cd44e4dec" providerId="AD" clId="Web-{A47A9A52-F5AE-42E7-887D-40CC37DCB813}" dt="2021-05-26T00:06:45.849" v="0"/>
        <pc:sldMkLst>
          <pc:docMk/>
          <pc:sldMk cId="552483642" sldId="3702"/>
        </pc:sldMkLst>
        <pc:spChg chg="add mod">
          <ac:chgData name="Chase Maxwell" userId="S::maxwellc@api.org::40206f4b-6ed9-4307-80c9-1c8cd44e4dec" providerId="AD" clId="Web-{A47A9A52-F5AE-42E7-887D-40CC37DCB813}" dt="2021-05-26T00:06:45.849" v="0"/>
          <ac:spMkLst>
            <pc:docMk/>
            <pc:sldMk cId="552483642" sldId="3702"/>
            <ac:spMk id="2" creationId="{9DFE8708-DAEC-4D69-94DB-71674827E2C6}"/>
          </ac:spMkLst>
        </pc:spChg>
      </pc:sldChg>
      <pc:sldChg chg="addSp modSp">
        <pc:chgData name="Chase Maxwell" userId="S::maxwellc@api.org::40206f4b-6ed9-4307-80c9-1c8cd44e4dec" providerId="AD" clId="Web-{A47A9A52-F5AE-42E7-887D-40CC37DCB813}" dt="2021-05-26T00:06:45.849" v="0"/>
        <pc:sldMkLst>
          <pc:docMk/>
          <pc:sldMk cId="1325444258" sldId="3703"/>
        </pc:sldMkLst>
        <pc:spChg chg="add mod">
          <ac:chgData name="Chase Maxwell" userId="S::maxwellc@api.org::40206f4b-6ed9-4307-80c9-1c8cd44e4dec" providerId="AD" clId="Web-{A47A9A52-F5AE-42E7-887D-40CC37DCB813}" dt="2021-05-26T00:06:45.849" v="0"/>
          <ac:spMkLst>
            <pc:docMk/>
            <pc:sldMk cId="1325444258" sldId="3703"/>
            <ac:spMk id="2" creationId="{D18DF005-0226-4CA9-B2D0-8B8ED83AED70}"/>
          </ac:spMkLst>
        </pc:spChg>
      </pc:sldChg>
      <pc:sldChg chg="addSp modSp">
        <pc:chgData name="Chase Maxwell" userId="S::maxwellc@api.org::40206f4b-6ed9-4307-80c9-1c8cd44e4dec" providerId="AD" clId="Web-{A47A9A52-F5AE-42E7-887D-40CC37DCB813}" dt="2021-05-26T00:18:55.578" v="79" actId="20577"/>
        <pc:sldMkLst>
          <pc:docMk/>
          <pc:sldMk cId="3351371120" sldId="3704"/>
        </pc:sldMkLst>
        <pc:spChg chg="add mod">
          <ac:chgData name="Chase Maxwell" userId="S::maxwellc@api.org::40206f4b-6ed9-4307-80c9-1c8cd44e4dec" providerId="AD" clId="Web-{A47A9A52-F5AE-42E7-887D-40CC37DCB813}" dt="2021-05-26T00:18:55.578" v="79" actId="20577"/>
          <ac:spMkLst>
            <pc:docMk/>
            <pc:sldMk cId="3351371120" sldId="3704"/>
            <ac:spMk id="29" creationId="{FBB7F249-10DD-4A23-9C03-7DB26BCD03AE}"/>
          </ac:spMkLst>
        </pc:spChg>
      </pc:sldChg>
      <pc:sldChg chg="addSp delSp modSp">
        <pc:chgData name="Chase Maxwell" userId="S::maxwellc@api.org::40206f4b-6ed9-4307-80c9-1c8cd44e4dec" providerId="AD" clId="Web-{A47A9A52-F5AE-42E7-887D-40CC37DCB813}" dt="2021-05-26T00:39:38.821" v="106" actId="1076"/>
        <pc:sldMkLst>
          <pc:docMk/>
          <pc:sldMk cId="2035569594" sldId="3707"/>
        </pc:sldMkLst>
        <pc:picChg chg="add del mod">
          <ac:chgData name="Chase Maxwell" userId="S::maxwellc@api.org::40206f4b-6ed9-4307-80c9-1c8cd44e4dec" providerId="AD" clId="Web-{A47A9A52-F5AE-42E7-887D-40CC37DCB813}" dt="2021-05-26T00:38:38.708" v="103"/>
          <ac:picMkLst>
            <pc:docMk/>
            <pc:sldMk cId="2035569594" sldId="3707"/>
            <ac:picMk id="3" creationId="{D7825C56-E050-40AF-A7A4-7AA98582E2E1}"/>
          </ac:picMkLst>
        </pc:picChg>
        <pc:picChg chg="add mod">
          <ac:chgData name="Chase Maxwell" userId="S::maxwellc@api.org::40206f4b-6ed9-4307-80c9-1c8cd44e4dec" providerId="AD" clId="Web-{A47A9A52-F5AE-42E7-887D-40CC37DCB813}" dt="2021-05-26T00:39:38.821" v="106" actId="1076"/>
          <ac:picMkLst>
            <pc:docMk/>
            <pc:sldMk cId="2035569594" sldId="3707"/>
            <ac:picMk id="5" creationId="{097CEF58-88AC-4B4F-9207-EA090DE39438}"/>
          </ac:picMkLst>
        </pc:picChg>
        <pc:picChg chg="mod">
          <ac:chgData name="Chase Maxwell" userId="S::maxwellc@api.org::40206f4b-6ed9-4307-80c9-1c8cd44e4dec" providerId="AD" clId="Web-{A47A9A52-F5AE-42E7-887D-40CC37DCB813}" dt="2021-05-26T00:38:28.629" v="102" actId="1076"/>
          <ac:picMkLst>
            <pc:docMk/>
            <pc:sldMk cId="2035569594" sldId="3707"/>
            <ac:picMk id="6" creationId="{B53EAEAF-B868-430B-B1CD-AA54C8BE0B14}"/>
          </ac:picMkLst>
        </pc:picChg>
      </pc:sldChg>
      <pc:sldMasterChg chg="mod modSldLayout">
        <pc:chgData name="Chase Maxwell" userId="S::maxwellc@api.org::40206f4b-6ed9-4307-80c9-1c8cd44e4dec" providerId="AD" clId="Web-{A47A9A52-F5AE-42E7-887D-40CC37DCB813}" dt="2021-05-26T00:08:01.447" v="10"/>
        <pc:sldMasterMkLst>
          <pc:docMk/>
          <pc:sldMasterMk cId="74779084" sldId="2147483648"/>
        </pc:sldMasterMkLst>
        <pc:sldLayoutChg chg="mod">
          <pc:chgData name="Chase Maxwell" userId="S::maxwellc@api.org::40206f4b-6ed9-4307-80c9-1c8cd44e4dec" providerId="AD" clId="Web-{A47A9A52-F5AE-42E7-887D-40CC37DCB813}" dt="2021-05-26T00:08:01.447" v="10"/>
          <pc:sldLayoutMkLst>
            <pc:docMk/>
            <pc:sldMasterMk cId="74779084" sldId="2147483648"/>
            <pc:sldLayoutMk cId="148399609" sldId="2147483650"/>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401584012" sldId="2147483651"/>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2498915560" sldId="2147483652"/>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277532751" sldId="2147483653"/>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2762354161" sldId="2147483654"/>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249025803" sldId="2147483656"/>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286153756" sldId="2147483657"/>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324571010" sldId="2147483658"/>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830219652" sldId="2147483659"/>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254347799" sldId="2147483668"/>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203629079" sldId="2147483669"/>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295891050" sldId="2147483671"/>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259411240" sldId="2147483673"/>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978366224" sldId="2147483677"/>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23269220" sldId="2147483678"/>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4176225742" sldId="2147483679"/>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117633520" sldId="2147483682"/>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491320362" sldId="2147483683"/>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140710287" sldId="2147483685"/>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506723985" sldId="2147483686"/>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973989892" sldId="2147483688"/>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680578370" sldId="2147483733"/>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211897312" sldId="2147483735"/>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2420723127" sldId="2147483736"/>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2473054316" sldId="2147483738"/>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2471773158" sldId="2147483743"/>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4113097701" sldId="2147483745"/>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4071565061" sldId="2147483749"/>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155366989" sldId="2147483751"/>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976671168" sldId="2147483752"/>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568216363" sldId="2147483753"/>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2781656381" sldId="2147483754"/>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513228864" sldId="2147483755"/>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841303293" sldId="2147483760"/>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2889004584" sldId="2147483764"/>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750336569" sldId="2147483765"/>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431617819" sldId="2147483769"/>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583769405" sldId="2147483772"/>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2226984281" sldId="2147483773"/>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869697742" sldId="2147483774"/>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885893295" sldId="2147483775"/>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618565312" sldId="2147483776"/>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872682446" sldId="2147483777"/>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4186140990" sldId="2147483778"/>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2337241025" sldId="2147483779"/>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4028536801" sldId="2147483780"/>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4231076832" sldId="2147483781"/>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227509335" sldId="2147483782"/>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4138330297" sldId="2147483783"/>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899145270" sldId="2147483784"/>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664029226" sldId="2147483785"/>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2071551009" sldId="2147483786"/>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945657271" sldId="2147483787"/>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2804103954" sldId="2147483788"/>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2712042769" sldId="2147483789"/>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602943655" sldId="2147483790"/>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828925787" sldId="2147483791"/>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2759762464" sldId="2147483792"/>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640930264" sldId="2147483793"/>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4251096803" sldId="2147483794"/>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434778653" sldId="2147483795"/>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282288063" sldId="2147483796"/>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02896443" sldId="2147483797"/>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69297095" sldId="2147483798"/>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1102000245" sldId="2147483799"/>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068598152" sldId="2147483800"/>
          </pc:sldLayoutMkLst>
        </pc:sldLayoutChg>
        <pc:sldLayoutChg chg="mod">
          <pc:chgData name="Chase Maxwell" userId="S::maxwellc@api.org::40206f4b-6ed9-4307-80c9-1c8cd44e4dec" providerId="AD" clId="Web-{A47A9A52-F5AE-42E7-887D-40CC37DCB813}" dt="2021-05-26T00:08:01.447" v="10"/>
          <pc:sldLayoutMkLst>
            <pc:docMk/>
            <pc:sldMasterMk cId="74779084" sldId="2147483648"/>
            <pc:sldLayoutMk cId="3099739354" sldId="2147483801"/>
          </pc:sldLayoutMkLst>
        </pc:sldLayoutChg>
      </pc:sldMasterChg>
      <pc:sldMasterChg chg="mod modSldLayout">
        <pc:chgData name="Chase Maxwell" userId="S::maxwellc@api.org::40206f4b-6ed9-4307-80c9-1c8cd44e4dec" providerId="AD" clId="Web-{A47A9A52-F5AE-42E7-887D-40CC37DCB813}" dt="2021-05-26T00:08:01.447" v="10"/>
        <pc:sldMasterMkLst>
          <pc:docMk/>
          <pc:sldMasterMk cId="3065923112" sldId="2147483660"/>
        </pc:sldMasterMkLst>
        <pc:sldLayoutChg chg="mod">
          <pc:chgData name="Chase Maxwell" userId="S::maxwellc@api.org::40206f4b-6ed9-4307-80c9-1c8cd44e4dec" providerId="AD" clId="Web-{A47A9A52-F5AE-42E7-887D-40CC37DCB813}" dt="2021-05-26T00:08:01.447" v="10"/>
          <pc:sldLayoutMkLst>
            <pc:docMk/>
            <pc:sldMasterMk cId="3065923112" sldId="2147483660"/>
            <pc:sldLayoutMk cId="907953632" sldId="2147483661"/>
          </pc:sldLayoutMkLst>
        </pc:sldLayoutChg>
        <pc:sldLayoutChg chg="mod">
          <pc:chgData name="Chase Maxwell" userId="S::maxwellc@api.org::40206f4b-6ed9-4307-80c9-1c8cd44e4dec" providerId="AD" clId="Web-{A47A9A52-F5AE-42E7-887D-40CC37DCB813}" dt="2021-05-26T00:08:01.447" v="10"/>
          <pc:sldLayoutMkLst>
            <pc:docMk/>
            <pc:sldMasterMk cId="3065923112" sldId="2147483660"/>
            <pc:sldLayoutMk cId="906838041" sldId="2147483662"/>
          </pc:sldLayoutMkLst>
        </pc:sldLayoutChg>
        <pc:sldLayoutChg chg="mod">
          <pc:chgData name="Chase Maxwell" userId="S::maxwellc@api.org::40206f4b-6ed9-4307-80c9-1c8cd44e4dec" providerId="AD" clId="Web-{A47A9A52-F5AE-42E7-887D-40CC37DCB813}" dt="2021-05-26T00:08:01.447" v="10"/>
          <pc:sldLayoutMkLst>
            <pc:docMk/>
            <pc:sldMasterMk cId="3065923112" sldId="2147483660"/>
            <pc:sldLayoutMk cId="31974405" sldId="2147483663"/>
          </pc:sldLayoutMkLst>
        </pc:sldLayoutChg>
        <pc:sldLayoutChg chg="mod">
          <pc:chgData name="Chase Maxwell" userId="S::maxwellc@api.org::40206f4b-6ed9-4307-80c9-1c8cd44e4dec" providerId="AD" clId="Web-{A47A9A52-F5AE-42E7-887D-40CC37DCB813}" dt="2021-05-26T00:08:01.447" v="10"/>
          <pc:sldLayoutMkLst>
            <pc:docMk/>
            <pc:sldMasterMk cId="3065923112" sldId="2147483660"/>
            <pc:sldLayoutMk cId="804211529" sldId="2147483664"/>
          </pc:sldLayoutMkLst>
        </pc:sldLayoutChg>
        <pc:sldLayoutChg chg="mod">
          <pc:chgData name="Chase Maxwell" userId="S::maxwellc@api.org::40206f4b-6ed9-4307-80c9-1c8cd44e4dec" providerId="AD" clId="Web-{A47A9A52-F5AE-42E7-887D-40CC37DCB813}" dt="2021-05-26T00:08:01.447" v="10"/>
          <pc:sldLayoutMkLst>
            <pc:docMk/>
            <pc:sldMasterMk cId="3065923112" sldId="2147483660"/>
            <pc:sldLayoutMk cId="683970729" sldId="2147483665"/>
          </pc:sldLayoutMkLst>
        </pc:sldLayoutChg>
        <pc:sldLayoutChg chg="mod">
          <pc:chgData name="Chase Maxwell" userId="S::maxwellc@api.org::40206f4b-6ed9-4307-80c9-1c8cd44e4dec" providerId="AD" clId="Web-{A47A9A52-F5AE-42E7-887D-40CC37DCB813}" dt="2021-05-26T00:08:01.447" v="10"/>
          <pc:sldLayoutMkLst>
            <pc:docMk/>
            <pc:sldMasterMk cId="3065923112" sldId="2147483660"/>
            <pc:sldLayoutMk cId="3544769209" sldId="2147483666"/>
          </pc:sldLayoutMkLst>
        </pc:sldLayoutChg>
        <pc:sldLayoutChg chg="mod">
          <pc:chgData name="Chase Maxwell" userId="S::maxwellc@api.org::40206f4b-6ed9-4307-80c9-1c8cd44e4dec" providerId="AD" clId="Web-{A47A9A52-F5AE-42E7-887D-40CC37DCB813}" dt="2021-05-26T00:08:01.447" v="10"/>
          <pc:sldLayoutMkLst>
            <pc:docMk/>
            <pc:sldMasterMk cId="3065923112" sldId="2147483660"/>
            <pc:sldLayoutMk cId="78593349" sldId="2147483667"/>
          </pc:sldLayoutMkLst>
        </pc:sldLayoutChg>
      </pc:sldMasterChg>
      <pc:sldMasterChg chg="mod modSldLayout">
        <pc:chgData name="Chase Maxwell" userId="S::maxwellc@api.org::40206f4b-6ed9-4307-80c9-1c8cd44e4dec" providerId="AD" clId="Web-{A47A9A52-F5AE-42E7-887D-40CC37DCB813}" dt="2021-05-26T00:08:01.447" v="10"/>
        <pc:sldMasterMkLst>
          <pc:docMk/>
          <pc:sldMasterMk cId="137727988" sldId="2147483698"/>
        </pc:sldMasterMkLst>
        <pc:sldLayoutChg chg="mod">
          <pc:chgData name="Chase Maxwell" userId="S::maxwellc@api.org::40206f4b-6ed9-4307-80c9-1c8cd44e4dec" providerId="AD" clId="Web-{A47A9A52-F5AE-42E7-887D-40CC37DCB813}" dt="2021-05-26T00:08:01.447" v="10"/>
          <pc:sldLayoutMkLst>
            <pc:docMk/>
            <pc:sldMasterMk cId="137727988" sldId="2147483698"/>
            <pc:sldLayoutMk cId="139919369" sldId="2147483708"/>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3479617330" sldId="2147483709"/>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2324686096" sldId="2147483710"/>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1483941118" sldId="2147483711"/>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3997241786" sldId="2147483712"/>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964410486" sldId="2147483713"/>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3965098918" sldId="2147483714"/>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4189808921" sldId="2147483715"/>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4001860345" sldId="2147483716"/>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2356243175" sldId="2147483717"/>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107688331" sldId="2147483718"/>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3873636586" sldId="2147483719"/>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4196459861" sldId="2147483720"/>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2722711739" sldId="2147483721"/>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583640254" sldId="2147483722"/>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1034708791" sldId="2147483723"/>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2396562087" sldId="2147483724"/>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3262662937" sldId="2147483725"/>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104333812" sldId="2147483726"/>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3454639604" sldId="2147483727"/>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37702561" sldId="2147483728"/>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1957254459" sldId="2147483729"/>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78396121" sldId="2147483731"/>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3305892551" sldId="2147483734"/>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638651301" sldId="2147483737"/>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3907334133" sldId="2147483740"/>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2711543718" sldId="2147483741"/>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3230748382" sldId="2147483742"/>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1195842636" sldId="2147483744"/>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1377165821" sldId="2147483756"/>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3891722753" sldId="2147483757"/>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2285073401" sldId="2147483758"/>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2812537867" sldId="2147483759"/>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2422160343" sldId="2147483761"/>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2556059169" sldId="2147483766"/>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2992534764" sldId="2147483767"/>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3922827677" sldId="2147483768"/>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864339714" sldId="2147483770"/>
          </pc:sldLayoutMkLst>
        </pc:sldLayoutChg>
        <pc:sldLayoutChg chg="mod">
          <pc:chgData name="Chase Maxwell" userId="S::maxwellc@api.org::40206f4b-6ed9-4307-80c9-1c8cd44e4dec" providerId="AD" clId="Web-{A47A9A52-F5AE-42E7-887D-40CC37DCB813}" dt="2021-05-26T00:08:01.447" v="10"/>
          <pc:sldLayoutMkLst>
            <pc:docMk/>
            <pc:sldMasterMk cId="137727988" sldId="2147483698"/>
            <pc:sldLayoutMk cId="2715864103" sldId="2147483771"/>
          </pc:sldLayoutMkLst>
        </pc:sldLayoutChg>
      </pc:sldMasterChg>
    </pc:docChg>
  </pc:docChgLst>
  <pc:docChgLst>
    <pc:chgData name="Russell Holmes" userId="S::holmesr@centerforoffshoresafety.org::df5d0ad9-9b57-45bd-9156-55d3f9ae8fb9" providerId="AD" clId="Web-{E1291346-A23E-4190-9104-83F370C8A960}"/>
    <pc:docChg chg="modSld">
      <pc:chgData name="Russell Holmes" userId="S::holmesr@centerforoffshoresafety.org::df5d0ad9-9b57-45bd-9156-55d3f9ae8fb9" providerId="AD" clId="Web-{E1291346-A23E-4190-9104-83F370C8A960}" dt="2021-05-25T17:26:46.670" v="47"/>
      <pc:docMkLst>
        <pc:docMk/>
      </pc:docMkLst>
      <pc:sldChg chg="modNotes">
        <pc:chgData name="Russell Holmes" userId="S::holmesr@centerforoffshoresafety.org::df5d0ad9-9b57-45bd-9156-55d3f9ae8fb9" providerId="AD" clId="Web-{E1291346-A23E-4190-9104-83F370C8A960}" dt="2021-05-25T17:26:46.670" v="47"/>
        <pc:sldMkLst>
          <pc:docMk/>
          <pc:sldMk cId="1240941944" sldId="322"/>
        </pc:sldMkLst>
      </pc:sldChg>
    </pc:docChg>
  </pc:docChgLst>
  <pc:docChgLst>
    <pc:chgData name="Chase Maxwell" userId="S::maxwellc@api.org::40206f4b-6ed9-4307-80c9-1c8cd44e4dec" providerId="AD" clId="Web-{459241C3-9AC5-4AB7-9784-085C073586B8}"/>
    <pc:docChg chg="modSld">
      <pc:chgData name="Chase Maxwell" userId="S::maxwellc@api.org::40206f4b-6ed9-4307-80c9-1c8cd44e4dec" providerId="AD" clId="Web-{459241C3-9AC5-4AB7-9784-085C073586B8}" dt="2021-05-24T14:02:57.319" v="1"/>
      <pc:docMkLst>
        <pc:docMk/>
      </pc:docMkLst>
      <pc:sldChg chg="modAnim">
        <pc:chgData name="Chase Maxwell" userId="S::maxwellc@api.org::40206f4b-6ed9-4307-80c9-1c8cd44e4dec" providerId="AD" clId="Web-{459241C3-9AC5-4AB7-9784-085C073586B8}" dt="2021-05-24T14:02:57.319" v="1"/>
        <pc:sldMkLst>
          <pc:docMk/>
          <pc:sldMk cId="3351371120" sldId="3704"/>
        </pc:sldMkLst>
      </pc:sldChg>
    </pc:docChg>
  </pc:docChgLst>
  <pc:docChgLst>
    <pc:chgData name="Chase Maxwell" userId="S::maxwellc@api.org::40206f4b-6ed9-4307-80c9-1c8cd44e4dec" providerId="AD" clId="Web-{6FFB3F4F-2AAE-407F-9C23-AA9A9F3878F6}"/>
    <pc:docChg chg="modSld">
      <pc:chgData name="Chase Maxwell" userId="S::maxwellc@api.org::40206f4b-6ed9-4307-80c9-1c8cd44e4dec" providerId="AD" clId="Web-{6FFB3F4F-2AAE-407F-9C23-AA9A9F3878F6}" dt="2021-05-24T14:06:10.097" v="12"/>
      <pc:docMkLst>
        <pc:docMk/>
      </pc:docMkLst>
      <pc:sldChg chg="modSp modAnim">
        <pc:chgData name="Chase Maxwell" userId="S::maxwellc@api.org::40206f4b-6ed9-4307-80c9-1c8cd44e4dec" providerId="AD" clId="Web-{6FFB3F4F-2AAE-407F-9C23-AA9A9F3878F6}" dt="2021-05-24T14:06:10.097" v="12"/>
        <pc:sldMkLst>
          <pc:docMk/>
          <pc:sldMk cId="3351371120" sldId="3704"/>
        </pc:sldMkLst>
        <pc:spChg chg="mod">
          <ac:chgData name="Chase Maxwell" userId="S::maxwellc@api.org::40206f4b-6ed9-4307-80c9-1c8cd44e4dec" providerId="AD" clId="Web-{6FFB3F4F-2AAE-407F-9C23-AA9A9F3878F6}" dt="2021-05-24T14:05:07.894" v="3" actId="20577"/>
          <ac:spMkLst>
            <pc:docMk/>
            <pc:sldMk cId="3351371120" sldId="3704"/>
            <ac:spMk id="52" creationId="{FB11815B-B383-4766-AE30-C3C965FFDCC8}"/>
          </ac:spMkLst>
        </pc:spChg>
      </pc:sldChg>
    </pc:docChg>
  </pc:docChgLst>
  <pc:docChgLst>
    <pc:chgData name="Chase Maxwell" userId="S::maxwellc@api.org::40206f4b-6ed9-4307-80c9-1c8cd44e4dec" providerId="AD" clId="Web-{9647344B-E6DF-4FAA-B650-BA8192FBA428}"/>
    <pc:docChg chg="modSld">
      <pc:chgData name="Chase Maxwell" userId="S::maxwellc@api.org::40206f4b-6ed9-4307-80c9-1c8cd44e4dec" providerId="AD" clId="Web-{9647344B-E6DF-4FAA-B650-BA8192FBA428}" dt="2021-05-24T13:24:12.566" v="5"/>
      <pc:docMkLst>
        <pc:docMk/>
      </pc:docMkLst>
      <pc:sldChg chg="addSp delSp modSp">
        <pc:chgData name="Chase Maxwell" userId="S::maxwellc@api.org::40206f4b-6ed9-4307-80c9-1c8cd44e4dec" providerId="AD" clId="Web-{9647344B-E6DF-4FAA-B650-BA8192FBA428}" dt="2021-05-24T13:24:12.566" v="5"/>
        <pc:sldMkLst>
          <pc:docMk/>
          <pc:sldMk cId="3351371120" sldId="3704"/>
        </pc:sldMkLst>
        <pc:spChg chg="add del mod">
          <ac:chgData name="Chase Maxwell" userId="S::maxwellc@api.org::40206f4b-6ed9-4307-80c9-1c8cd44e4dec" providerId="AD" clId="Web-{9647344B-E6DF-4FAA-B650-BA8192FBA428}" dt="2021-05-24T13:24:12.566" v="5"/>
          <ac:spMkLst>
            <pc:docMk/>
            <pc:sldMk cId="3351371120" sldId="3704"/>
            <ac:spMk id="29" creationId="{15C02215-B81F-40D6-AEE3-278A260DFA56}"/>
          </ac:spMkLst>
        </pc:spChg>
      </pc:sldChg>
    </pc:docChg>
  </pc:docChgLst>
  <pc:docChgLst>
    <pc:chgData name="Miriam Garcia" userId="S::garciam@centerforoffshoresafety.org::99d15b20-fc90-4182-b830-2f1406c5adda" providerId="AD" clId="Web-{853380D1-2215-4E03-A49C-B876C4E882EE}"/>
    <pc:docChg chg="modSld">
      <pc:chgData name="Miriam Garcia" userId="S::garciam@centerforoffshoresafety.org::99d15b20-fc90-4182-b830-2f1406c5adda" providerId="AD" clId="Web-{853380D1-2215-4E03-A49C-B876C4E882EE}" dt="2021-05-25T13:55:28.532" v="72"/>
      <pc:docMkLst>
        <pc:docMk/>
      </pc:docMkLst>
      <pc:sldChg chg="modNotes">
        <pc:chgData name="Miriam Garcia" userId="S::garciam@centerforoffshoresafety.org::99d15b20-fc90-4182-b830-2f1406c5adda" providerId="AD" clId="Web-{853380D1-2215-4E03-A49C-B876C4E882EE}" dt="2021-05-25T13:43:28.809" v="25"/>
        <pc:sldMkLst>
          <pc:docMk/>
          <pc:sldMk cId="1326575859" sldId="307"/>
        </pc:sldMkLst>
      </pc:sldChg>
      <pc:sldChg chg="modSp">
        <pc:chgData name="Miriam Garcia" userId="S::garciam@centerforoffshoresafety.org::99d15b20-fc90-4182-b830-2f1406c5adda" providerId="AD" clId="Web-{853380D1-2215-4E03-A49C-B876C4E882EE}" dt="2021-05-25T13:33:25.839" v="1" actId="1076"/>
        <pc:sldMkLst>
          <pc:docMk/>
          <pc:sldMk cId="3566789958" sldId="315"/>
        </pc:sldMkLst>
        <pc:picChg chg="mod">
          <ac:chgData name="Miriam Garcia" userId="S::garciam@centerforoffshoresafety.org::99d15b20-fc90-4182-b830-2f1406c5adda" providerId="AD" clId="Web-{853380D1-2215-4E03-A49C-B876C4E882EE}" dt="2021-05-25T13:33:25.839" v="1" actId="1076"/>
          <ac:picMkLst>
            <pc:docMk/>
            <pc:sldMk cId="3566789958" sldId="315"/>
            <ac:picMk id="6" creationId="{6687F8EA-64E5-9A4E-AB7E-8ECBEB8D8666}"/>
          </ac:picMkLst>
        </pc:picChg>
      </pc:sldChg>
      <pc:sldChg chg="modNotes">
        <pc:chgData name="Miriam Garcia" userId="S::garciam@centerforoffshoresafety.org::99d15b20-fc90-4182-b830-2f1406c5adda" providerId="AD" clId="Web-{853380D1-2215-4E03-A49C-B876C4E882EE}" dt="2021-05-25T13:45:03.186" v="47"/>
        <pc:sldMkLst>
          <pc:docMk/>
          <pc:sldMk cId="1171462216" sldId="335"/>
        </pc:sldMkLst>
      </pc:sldChg>
      <pc:sldChg chg="modNotes">
        <pc:chgData name="Miriam Garcia" userId="S::garciam@centerforoffshoresafety.org::99d15b20-fc90-4182-b830-2f1406c5adda" providerId="AD" clId="Web-{853380D1-2215-4E03-A49C-B876C4E882EE}" dt="2021-05-25T13:55:18.500" v="66"/>
        <pc:sldMkLst>
          <pc:docMk/>
          <pc:sldMk cId="2476792113" sldId="3676"/>
        </pc:sldMkLst>
      </pc:sldChg>
      <pc:sldChg chg="modNotes">
        <pc:chgData name="Miriam Garcia" userId="S::garciam@centerforoffshoresafety.org::99d15b20-fc90-4182-b830-2f1406c5adda" providerId="AD" clId="Web-{853380D1-2215-4E03-A49C-B876C4E882EE}" dt="2021-05-25T13:55:00.406" v="56"/>
        <pc:sldMkLst>
          <pc:docMk/>
          <pc:sldMk cId="3439829498" sldId="3693"/>
        </pc:sldMkLst>
      </pc:sldChg>
      <pc:sldChg chg="modNotes">
        <pc:chgData name="Miriam Garcia" userId="S::garciam@centerforoffshoresafety.org::99d15b20-fc90-4182-b830-2f1406c5adda" providerId="AD" clId="Web-{853380D1-2215-4E03-A49C-B876C4E882EE}" dt="2021-05-25T13:55:11.469" v="62"/>
        <pc:sldMkLst>
          <pc:docMk/>
          <pc:sldMk cId="3053960090" sldId="3694"/>
        </pc:sldMkLst>
      </pc:sldChg>
      <pc:sldChg chg="modNotes">
        <pc:chgData name="Miriam Garcia" userId="S::garciam@centerforoffshoresafety.org::99d15b20-fc90-4182-b830-2f1406c5adda" providerId="AD" clId="Web-{853380D1-2215-4E03-A49C-B876C4E882EE}" dt="2021-05-25T13:55:08.203" v="60"/>
        <pc:sldMkLst>
          <pc:docMk/>
          <pc:sldMk cId="1299021439" sldId="3695"/>
        </pc:sldMkLst>
      </pc:sldChg>
      <pc:sldChg chg="modNotes">
        <pc:chgData name="Miriam Garcia" userId="S::garciam@centerforoffshoresafety.org::99d15b20-fc90-4182-b830-2f1406c5adda" providerId="AD" clId="Web-{853380D1-2215-4E03-A49C-B876C4E882EE}" dt="2021-05-25T13:55:28.532" v="72"/>
        <pc:sldMkLst>
          <pc:docMk/>
          <pc:sldMk cId="3727389932" sldId="3696"/>
        </pc:sldMkLst>
      </pc:sldChg>
      <pc:sldChg chg="modNotes">
        <pc:chgData name="Miriam Garcia" userId="S::garciam@centerforoffshoresafety.org::99d15b20-fc90-4182-b830-2f1406c5adda" providerId="AD" clId="Web-{853380D1-2215-4E03-A49C-B876C4E882EE}" dt="2021-05-25T13:50:43.258" v="49"/>
        <pc:sldMkLst>
          <pc:docMk/>
          <pc:sldMk cId="3351371120" sldId="3704"/>
        </pc:sldMkLst>
      </pc:sldChg>
    </pc:docChg>
  </pc:docChgLst>
  <pc:docChgLst>
    <pc:chgData name="Chase Maxwell" userId="40206f4b-6ed9-4307-80c9-1c8cd44e4dec" providerId="ADAL" clId="{986F056C-EC56-4C6B-A791-5157C7F1C83A}"/>
    <pc:docChg chg="undo custSel modMainMaster">
      <pc:chgData name="Chase Maxwell" userId="40206f4b-6ed9-4307-80c9-1c8cd44e4dec" providerId="ADAL" clId="{986F056C-EC56-4C6B-A791-5157C7F1C83A}" dt="2021-05-25T23:36:10.051" v="18" actId="207"/>
      <pc:docMkLst>
        <pc:docMk/>
      </pc:docMkLst>
      <pc:sldMasterChg chg="modSldLayout">
        <pc:chgData name="Chase Maxwell" userId="40206f4b-6ed9-4307-80c9-1c8cd44e4dec" providerId="ADAL" clId="{986F056C-EC56-4C6B-A791-5157C7F1C83A}" dt="2021-05-25T23:36:10.051" v="18" actId="207"/>
        <pc:sldMasterMkLst>
          <pc:docMk/>
          <pc:sldMasterMk cId="74779084" sldId="2147483648"/>
        </pc:sldMasterMkLst>
        <pc:sldLayoutChg chg="addSp delSp modSp mod">
          <pc:chgData name="Chase Maxwell" userId="40206f4b-6ed9-4307-80c9-1c8cd44e4dec" providerId="ADAL" clId="{986F056C-EC56-4C6B-A791-5157C7F1C83A}" dt="2021-05-25T23:29:53.895" v="6" actId="20577"/>
          <pc:sldLayoutMkLst>
            <pc:docMk/>
            <pc:sldMasterMk cId="74779084" sldId="2147483648"/>
            <pc:sldLayoutMk cId="2889004584" sldId="2147483764"/>
          </pc:sldLayoutMkLst>
          <pc:spChg chg="add del mod">
            <ac:chgData name="Chase Maxwell" userId="40206f4b-6ed9-4307-80c9-1c8cd44e4dec" providerId="ADAL" clId="{986F056C-EC56-4C6B-A791-5157C7F1C83A}" dt="2021-05-25T23:29:00.652" v="2" actId="478"/>
            <ac:spMkLst>
              <pc:docMk/>
              <pc:sldMasterMk cId="74779084" sldId="2147483648"/>
              <pc:sldLayoutMk cId="2889004584" sldId="2147483764"/>
              <ac:spMk id="2" creationId="{7FE571DC-CE8E-4C38-A6B8-7A0D2FF8BC52}"/>
            </ac:spMkLst>
          </pc:spChg>
          <pc:spChg chg="add del mod">
            <ac:chgData name="Chase Maxwell" userId="40206f4b-6ed9-4307-80c9-1c8cd44e4dec" providerId="ADAL" clId="{986F056C-EC56-4C6B-A791-5157C7F1C83A}" dt="2021-05-25T23:28:58.783" v="1" actId="478"/>
            <ac:spMkLst>
              <pc:docMk/>
              <pc:sldMasterMk cId="74779084" sldId="2147483648"/>
              <pc:sldLayoutMk cId="2889004584" sldId="2147483764"/>
              <ac:spMk id="3" creationId="{F8C6FD74-FD87-4E12-9B41-E2D42697948F}"/>
            </ac:spMkLst>
          </pc:spChg>
          <pc:spChg chg="add mod">
            <ac:chgData name="Chase Maxwell" userId="40206f4b-6ed9-4307-80c9-1c8cd44e4dec" providerId="ADAL" clId="{986F056C-EC56-4C6B-A791-5157C7F1C83A}" dt="2021-05-25T23:29:53.895" v="6" actId="20577"/>
            <ac:spMkLst>
              <pc:docMk/>
              <pc:sldMasterMk cId="74779084" sldId="2147483648"/>
              <pc:sldLayoutMk cId="2889004584" sldId="2147483764"/>
              <ac:spMk id="4" creationId="{573AAF71-60E0-4607-BE92-2C12255EFBF0}"/>
            </ac:spMkLst>
          </pc:spChg>
        </pc:sldLayoutChg>
        <pc:sldLayoutChg chg="addSp delSp modSp mod">
          <pc:chgData name="Chase Maxwell" userId="40206f4b-6ed9-4307-80c9-1c8cd44e4dec" providerId="ADAL" clId="{986F056C-EC56-4C6B-A791-5157C7F1C83A}" dt="2021-05-25T23:36:10.051" v="18" actId="207"/>
          <pc:sldLayoutMkLst>
            <pc:docMk/>
            <pc:sldMasterMk cId="74779084" sldId="2147483648"/>
            <pc:sldLayoutMk cId="885893295" sldId="2147483775"/>
          </pc:sldLayoutMkLst>
          <pc:spChg chg="add del mod">
            <ac:chgData name="Chase Maxwell" userId="40206f4b-6ed9-4307-80c9-1c8cd44e4dec" providerId="ADAL" clId="{986F056C-EC56-4C6B-A791-5157C7F1C83A}" dt="2021-05-25T23:35:45.697" v="9"/>
            <ac:spMkLst>
              <pc:docMk/>
              <pc:sldMasterMk cId="74779084" sldId="2147483648"/>
              <pc:sldLayoutMk cId="885893295" sldId="2147483775"/>
              <ac:spMk id="2" creationId="{1275CA61-08E2-418D-A81E-95318DE23BCC}"/>
            </ac:spMkLst>
          </pc:spChg>
          <pc:spChg chg="add del mod">
            <ac:chgData name="Chase Maxwell" userId="40206f4b-6ed9-4307-80c9-1c8cd44e4dec" providerId="ADAL" clId="{986F056C-EC56-4C6B-A791-5157C7F1C83A}" dt="2021-05-25T23:35:58.830" v="14" actId="478"/>
            <ac:spMkLst>
              <pc:docMk/>
              <pc:sldMasterMk cId="74779084" sldId="2147483648"/>
              <pc:sldLayoutMk cId="885893295" sldId="2147483775"/>
              <ac:spMk id="3" creationId="{371A6D7F-96D5-4119-AB6D-6E1164429F38}"/>
            </ac:spMkLst>
          </pc:spChg>
          <pc:spChg chg="del">
            <ac:chgData name="Chase Maxwell" userId="40206f4b-6ed9-4307-80c9-1c8cd44e4dec" providerId="ADAL" clId="{986F056C-EC56-4C6B-A791-5157C7F1C83A}" dt="2021-05-25T23:31:35.793" v="7"/>
            <ac:spMkLst>
              <pc:docMk/>
              <pc:sldMasterMk cId="74779084" sldId="2147483648"/>
              <pc:sldLayoutMk cId="885893295" sldId="2147483775"/>
              <ac:spMk id="6" creationId="{C651DB10-C868-7C42-A7A2-250C33145260}"/>
            </ac:spMkLst>
          </pc:spChg>
          <pc:spChg chg="add del mod">
            <ac:chgData name="Chase Maxwell" userId="40206f4b-6ed9-4307-80c9-1c8cd44e4dec" providerId="ADAL" clId="{986F056C-EC56-4C6B-A791-5157C7F1C83A}" dt="2021-05-25T23:35:50.762" v="11" actId="478"/>
            <ac:spMkLst>
              <pc:docMk/>
              <pc:sldMasterMk cId="74779084" sldId="2147483648"/>
              <pc:sldLayoutMk cId="885893295" sldId="2147483775"/>
              <ac:spMk id="7" creationId="{C965FCCE-1500-44D3-852C-925BF165B852}"/>
            </ac:spMkLst>
          </pc:spChg>
          <pc:spChg chg="add mod">
            <ac:chgData name="Chase Maxwell" userId="40206f4b-6ed9-4307-80c9-1c8cd44e4dec" providerId="ADAL" clId="{986F056C-EC56-4C6B-A791-5157C7F1C83A}" dt="2021-05-25T23:36:10.051" v="18" actId="207"/>
            <ac:spMkLst>
              <pc:docMk/>
              <pc:sldMasterMk cId="74779084" sldId="2147483648"/>
              <pc:sldLayoutMk cId="885893295" sldId="2147483775"/>
              <ac:spMk id="8" creationId="{CB3F0151-B243-4C6B-8049-B9683D5567C3}"/>
            </ac:spMkLst>
          </pc:spChg>
          <pc:picChg chg="add del mod">
            <ac:chgData name="Chase Maxwell" userId="40206f4b-6ed9-4307-80c9-1c8cd44e4dec" providerId="ADAL" clId="{986F056C-EC56-4C6B-A791-5157C7F1C83A}" dt="2021-05-25T23:36:01.863" v="16" actId="1076"/>
            <ac:picMkLst>
              <pc:docMk/>
              <pc:sldMasterMk cId="74779084" sldId="2147483648"/>
              <pc:sldLayoutMk cId="885893295" sldId="2147483775"/>
              <ac:picMk id="5" creationId="{D56DFEF9-81FC-D043-A2C0-79871B8C0DF1}"/>
            </ac:picMkLst>
          </pc:picChg>
        </pc:sldLayoutChg>
      </pc:sldMasterChg>
    </pc:docChg>
  </pc:docChgLst>
  <pc:docChgLst>
    <pc:chgData name="Miriam Garcia" userId="S::garciam@centerforoffshoresafety.org::99d15b20-fc90-4182-b830-2f1406c5adda" providerId="AD" clId="Web-{76407AA8-0EDF-4919-ABB9-ACB971A26300}"/>
    <pc:docChg chg="modSld modMainMaster">
      <pc:chgData name="Miriam Garcia" userId="S::garciam@centerforoffshoresafety.org::99d15b20-fc90-4182-b830-2f1406c5adda" providerId="AD" clId="Web-{76407AA8-0EDF-4919-ABB9-ACB971A26300}" dt="2021-05-25T20:57:38.265" v="5"/>
      <pc:docMkLst>
        <pc:docMk/>
      </pc:docMkLst>
      <pc:sldChg chg="modSp">
        <pc:chgData name="Miriam Garcia" userId="S::garciam@centerforoffshoresafety.org::99d15b20-fc90-4182-b830-2f1406c5adda" providerId="AD" clId="Web-{76407AA8-0EDF-4919-ABB9-ACB971A26300}" dt="2021-05-25T20:56:15.514" v="4" actId="20577"/>
        <pc:sldMkLst>
          <pc:docMk/>
          <pc:sldMk cId="2301593867" sldId="327"/>
        </pc:sldMkLst>
        <pc:spChg chg="mod">
          <ac:chgData name="Miriam Garcia" userId="S::garciam@centerforoffshoresafety.org::99d15b20-fc90-4182-b830-2f1406c5adda" providerId="AD" clId="Web-{76407AA8-0EDF-4919-ABB9-ACB971A26300}" dt="2021-05-25T20:56:15.514" v="4" actId="20577"/>
          <ac:spMkLst>
            <pc:docMk/>
            <pc:sldMk cId="2301593867" sldId="327"/>
            <ac:spMk id="4" creationId="{662A300D-5E68-9C42-AAAF-6C63EDD6F31D}"/>
          </ac:spMkLst>
        </pc:spChg>
      </pc:sldChg>
      <pc:sldChg chg="delSp">
        <pc:chgData name="Miriam Garcia" userId="S::garciam@centerforoffshoresafety.org::99d15b20-fc90-4182-b830-2f1406c5adda" providerId="AD" clId="Web-{76407AA8-0EDF-4919-ABB9-ACB971A26300}" dt="2021-05-25T20:57:38.265" v="5"/>
        <pc:sldMkLst>
          <pc:docMk/>
          <pc:sldMk cId="300189430" sldId="3690"/>
        </pc:sldMkLst>
        <pc:spChg chg="del">
          <ac:chgData name="Miriam Garcia" userId="S::garciam@centerforoffshoresafety.org::99d15b20-fc90-4182-b830-2f1406c5adda" providerId="AD" clId="Web-{76407AA8-0EDF-4919-ABB9-ACB971A26300}" dt="2021-05-25T20:57:38.265" v="5"/>
          <ac:spMkLst>
            <pc:docMk/>
            <pc:sldMk cId="300189430" sldId="3690"/>
            <ac:spMk id="30722" creationId="{7BD93A6E-1DB3-4E4F-BB45-9DC0703B9639}"/>
          </ac:spMkLst>
        </pc:spChg>
      </pc:sldChg>
      <pc:sldMasterChg chg="mod modSldLayout">
        <pc:chgData name="Miriam Garcia" userId="S::garciam@centerforoffshoresafety.org::99d15b20-fc90-4182-b830-2f1406c5adda" providerId="AD" clId="Web-{76407AA8-0EDF-4919-ABB9-ACB971A26300}" dt="2021-05-25T20:55:42.591" v="2"/>
        <pc:sldMasterMkLst>
          <pc:docMk/>
          <pc:sldMasterMk cId="74779084" sldId="2147483648"/>
        </pc:sldMasterMkLst>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48399609" sldId="2147483650"/>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401584012" sldId="2147483651"/>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2498915560" sldId="2147483652"/>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277532751" sldId="2147483653"/>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2762354161" sldId="2147483654"/>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249025803" sldId="2147483656"/>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286153756" sldId="2147483657"/>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324571010" sldId="2147483658"/>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830219652" sldId="2147483659"/>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254347799" sldId="2147483668"/>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203629079" sldId="2147483669"/>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295891050" sldId="2147483671"/>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259411240" sldId="2147483673"/>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978366224" sldId="2147483677"/>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23269220" sldId="2147483678"/>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4176225742" sldId="2147483679"/>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117633520" sldId="2147483682"/>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491320362" sldId="2147483683"/>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140710287" sldId="2147483685"/>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506723985" sldId="2147483686"/>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973989892" sldId="2147483688"/>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680578370" sldId="2147483733"/>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211897312" sldId="2147483735"/>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2420723127" sldId="2147483736"/>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2473054316" sldId="2147483738"/>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2471773158" sldId="2147483743"/>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4113097701" sldId="2147483745"/>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4071565061" sldId="2147483749"/>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155366989" sldId="2147483751"/>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976671168" sldId="2147483752"/>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568216363" sldId="2147483753"/>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2781656381" sldId="2147483754"/>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513228864" sldId="2147483755"/>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841303293" sldId="2147483760"/>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2889004584" sldId="2147483764"/>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750336569" sldId="2147483765"/>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431617819" sldId="2147483769"/>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583769405" sldId="2147483772"/>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2226984281" sldId="2147483773"/>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869697742" sldId="2147483774"/>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885893295" sldId="2147483775"/>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618565312" sldId="2147483776"/>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872682446" sldId="2147483777"/>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4186140990" sldId="2147483778"/>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2337241025" sldId="2147483779"/>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4028536801" sldId="2147483780"/>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4231076832" sldId="2147483781"/>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227509335" sldId="2147483782"/>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4138330297" sldId="2147483783"/>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899145270" sldId="2147483784"/>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664029226" sldId="2147483785"/>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2071551009" sldId="2147483786"/>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945657271" sldId="2147483787"/>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2804103954" sldId="2147483788"/>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2712042769" sldId="2147483789"/>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602943655" sldId="2147483790"/>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828925787" sldId="2147483791"/>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2759762464" sldId="2147483792"/>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640930264" sldId="2147483793"/>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4251096803" sldId="2147483794"/>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434778653" sldId="2147483795"/>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282288063" sldId="2147483796"/>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02896443" sldId="2147483797"/>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69297095" sldId="2147483798"/>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1102000245" sldId="2147483799"/>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068598152" sldId="2147483800"/>
          </pc:sldLayoutMkLst>
        </pc:sldLayoutChg>
        <pc:sldLayoutChg chg="mod">
          <pc:chgData name="Miriam Garcia" userId="S::garciam@centerforoffshoresafety.org::99d15b20-fc90-4182-b830-2f1406c5adda" providerId="AD" clId="Web-{76407AA8-0EDF-4919-ABB9-ACB971A26300}" dt="2021-05-25T20:55:42.591" v="2"/>
          <pc:sldLayoutMkLst>
            <pc:docMk/>
            <pc:sldMasterMk cId="74779084" sldId="2147483648"/>
            <pc:sldLayoutMk cId="3099739354" sldId="2147483801"/>
          </pc:sldLayoutMkLst>
        </pc:sldLayoutChg>
      </pc:sldMasterChg>
      <pc:sldMasterChg chg="mod modSldLayout">
        <pc:chgData name="Miriam Garcia" userId="S::garciam@centerforoffshoresafety.org::99d15b20-fc90-4182-b830-2f1406c5adda" providerId="AD" clId="Web-{76407AA8-0EDF-4919-ABB9-ACB971A26300}" dt="2021-05-25T20:55:42.591" v="2"/>
        <pc:sldMasterMkLst>
          <pc:docMk/>
          <pc:sldMasterMk cId="137727988" sldId="2147483698"/>
        </pc:sldMasterMkLst>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139919369" sldId="2147483708"/>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3479617330" sldId="2147483709"/>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2324686096" sldId="2147483710"/>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1483941118" sldId="2147483711"/>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3997241786" sldId="2147483712"/>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964410486" sldId="2147483713"/>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3965098918" sldId="2147483714"/>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4189808921" sldId="2147483715"/>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4001860345" sldId="2147483716"/>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2356243175" sldId="2147483717"/>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107688331" sldId="2147483718"/>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3873636586" sldId="2147483719"/>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4196459861" sldId="2147483720"/>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2722711739" sldId="2147483721"/>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583640254" sldId="2147483722"/>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1034708791" sldId="2147483723"/>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2396562087" sldId="2147483724"/>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3262662937" sldId="2147483725"/>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104333812" sldId="2147483726"/>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3454639604" sldId="2147483727"/>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37702561" sldId="2147483728"/>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1957254459" sldId="2147483729"/>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78396121" sldId="2147483731"/>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3305892551" sldId="2147483734"/>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638651301" sldId="2147483737"/>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3907334133" sldId="2147483740"/>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2711543718" sldId="2147483741"/>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3230748382" sldId="2147483742"/>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1195842636" sldId="2147483744"/>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1377165821" sldId="2147483756"/>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3891722753" sldId="2147483757"/>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2285073401" sldId="2147483758"/>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2812537867" sldId="2147483759"/>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2422160343" sldId="2147483761"/>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2556059169" sldId="2147483766"/>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2992534764" sldId="2147483767"/>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3922827677" sldId="2147483768"/>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864339714" sldId="2147483770"/>
          </pc:sldLayoutMkLst>
        </pc:sldLayoutChg>
        <pc:sldLayoutChg chg="mod">
          <pc:chgData name="Miriam Garcia" userId="S::garciam@centerforoffshoresafety.org::99d15b20-fc90-4182-b830-2f1406c5adda" providerId="AD" clId="Web-{76407AA8-0EDF-4919-ABB9-ACB971A26300}" dt="2021-05-25T20:55:42.591" v="2"/>
          <pc:sldLayoutMkLst>
            <pc:docMk/>
            <pc:sldMasterMk cId="137727988" sldId="2147483698"/>
            <pc:sldLayoutMk cId="2715864103" sldId="2147483771"/>
          </pc:sldLayoutMkLst>
        </pc:sldLayoutChg>
      </pc:sldMasterChg>
    </pc:docChg>
  </pc:docChgLst>
  <pc:docChgLst>
    <pc:chgData name="Chase Maxwell" userId="S::maxwellc@api.org::40206f4b-6ed9-4307-80c9-1c8cd44e4dec" providerId="AD" clId="Web-{B48A6860-E55C-4B9C-BF04-87E617F7FE10}"/>
    <pc:docChg chg="modSld">
      <pc:chgData name="Chase Maxwell" userId="S::maxwellc@api.org::40206f4b-6ed9-4307-80c9-1c8cd44e4dec" providerId="AD" clId="Web-{B48A6860-E55C-4B9C-BF04-87E617F7FE10}" dt="2021-05-24T13:41:20.442" v="5" actId="20577"/>
      <pc:docMkLst>
        <pc:docMk/>
      </pc:docMkLst>
      <pc:sldChg chg="modSp addAnim delAnim modAnim">
        <pc:chgData name="Chase Maxwell" userId="S::maxwellc@api.org::40206f4b-6ed9-4307-80c9-1c8cd44e4dec" providerId="AD" clId="Web-{B48A6860-E55C-4B9C-BF04-87E617F7FE10}" dt="2021-05-24T13:41:20.442" v="5" actId="20577"/>
        <pc:sldMkLst>
          <pc:docMk/>
          <pc:sldMk cId="3351371120" sldId="3704"/>
        </pc:sldMkLst>
        <pc:spChg chg="mod">
          <ac:chgData name="Chase Maxwell" userId="S::maxwellc@api.org::40206f4b-6ed9-4307-80c9-1c8cd44e4dec" providerId="AD" clId="Web-{B48A6860-E55C-4B9C-BF04-87E617F7FE10}" dt="2021-05-24T13:41:20.442" v="5" actId="20577"/>
          <ac:spMkLst>
            <pc:docMk/>
            <pc:sldMk cId="3351371120" sldId="3704"/>
            <ac:spMk id="52" creationId="{FB11815B-B383-4766-AE30-C3C965FFDCC8}"/>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_80000028_ECDE4604.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80000057_483C15E0.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_80000053_4AC3AD9.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80000056_C50BEAC7.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areaChart>
        <c:grouping val="stacked"/>
        <c:varyColors val="0"/>
        <c:ser>
          <c:idx val="0"/>
          <c:order val="0"/>
          <c:tx>
            <c:strRef>
              <c:f>Sheet1!$B$1</c:f>
              <c:strCache>
                <c:ptCount val="1"/>
                <c:pt idx="0">
                  <c:v>Series 1</c:v>
                </c:pt>
              </c:strCache>
            </c:strRef>
          </c:tx>
          <c:spPr>
            <a:gradFill>
              <a:gsLst>
                <a:gs pos="0">
                  <a:schemeClr val="accent1"/>
                </a:gs>
                <a:gs pos="100000">
                  <a:schemeClr val="accent1"/>
                </a:gs>
              </a:gsLst>
              <a:lin ang="5400000" scaled="1"/>
            </a:gradFill>
          </c:spPr>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Sheet1!$B$2:$B$12</c:f>
              <c:numCache>
                <c:formatCode>General</c:formatCode>
                <c:ptCount val="11"/>
                <c:pt idx="0">
                  <c:v>3</c:v>
                </c:pt>
                <c:pt idx="1">
                  <c:v>1.8</c:v>
                </c:pt>
                <c:pt idx="2">
                  <c:v>2.2000000000000002</c:v>
                </c:pt>
                <c:pt idx="3">
                  <c:v>3</c:v>
                </c:pt>
                <c:pt idx="4">
                  <c:v>3.5</c:v>
                </c:pt>
                <c:pt idx="5">
                  <c:v>4.7</c:v>
                </c:pt>
                <c:pt idx="6">
                  <c:v>4</c:v>
                </c:pt>
                <c:pt idx="7">
                  <c:v>8</c:v>
                </c:pt>
                <c:pt idx="8">
                  <c:v>7</c:v>
                </c:pt>
                <c:pt idx="9">
                  <c:v>4</c:v>
                </c:pt>
                <c:pt idx="10">
                  <c:v>8</c:v>
                </c:pt>
              </c:numCache>
            </c:numRef>
          </c:val>
          <c:extLst>
            <c:ext xmlns:c16="http://schemas.microsoft.com/office/drawing/2014/chart" uri="{C3380CC4-5D6E-409C-BE32-E72D297353CC}">
              <c16:uniqueId val="{00000000-4C3B-044B-835C-5F4406D061B4}"/>
            </c:ext>
          </c:extLst>
        </c:ser>
        <c:ser>
          <c:idx val="1"/>
          <c:order val="1"/>
          <c:tx>
            <c:strRef>
              <c:f>Sheet1!$C$1</c:f>
              <c:strCache>
                <c:ptCount val="1"/>
                <c:pt idx="0">
                  <c:v>Series 2</c:v>
                </c:pt>
              </c:strCache>
            </c:strRef>
          </c:tx>
          <c:spPr>
            <a:solidFill>
              <a:schemeClr val="accent2"/>
            </a:solidFill>
          </c:spPr>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Sheet1!$C$2:$C$12</c:f>
              <c:numCache>
                <c:formatCode>General</c:formatCode>
                <c:ptCount val="11"/>
                <c:pt idx="0">
                  <c:v>2</c:v>
                </c:pt>
                <c:pt idx="1">
                  <c:v>1.3</c:v>
                </c:pt>
                <c:pt idx="2">
                  <c:v>2.5</c:v>
                </c:pt>
                <c:pt idx="3">
                  <c:v>2.2000000000000002</c:v>
                </c:pt>
                <c:pt idx="4">
                  <c:v>4</c:v>
                </c:pt>
                <c:pt idx="5">
                  <c:v>4.3</c:v>
                </c:pt>
                <c:pt idx="6">
                  <c:v>5</c:v>
                </c:pt>
                <c:pt idx="7">
                  <c:v>4</c:v>
                </c:pt>
                <c:pt idx="8">
                  <c:v>3</c:v>
                </c:pt>
                <c:pt idx="9">
                  <c:v>6</c:v>
                </c:pt>
                <c:pt idx="10">
                  <c:v>12</c:v>
                </c:pt>
              </c:numCache>
            </c:numRef>
          </c:val>
          <c:extLst>
            <c:ext xmlns:c16="http://schemas.microsoft.com/office/drawing/2014/chart" uri="{C3380CC4-5D6E-409C-BE32-E72D297353CC}">
              <c16:uniqueId val="{00000001-4C3B-044B-835C-5F4406D061B4}"/>
            </c:ext>
          </c:extLst>
        </c:ser>
        <c:dLbls>
          <c:showLegendKey val="0"/>
          <c:showVal val="0"/>
          <c:showCatName val="0"/>
          <c:showSerName val="0"/>
          <c:showPercent val="0"/>
          <c:showBubbleSize val="0"/>
        </c:dLbls>
        <c:axId val="2068148584"/>
        <c:axId val="2068151560"/>
      </c:areaChart>
      <c:catAx>
        <c:axId val="2068148584"/>
        <c:scaling>
          <c:orientation val="minMax"/>
        </c:scaling>
        <c:delete val="0"/>
        <c:axPos val="b"/>
        <c:majorGridlines>
          <c:spPr>
            <a:ln>
              <a:solidFill>
                <a:schemeClr val="bg1">
                  <a:lumMod val="95000"/>
                </a:schemeClr>
              </a:solidFill>
            </a:ln>
          </c:spPr>
        </c:majorGridlines>
        <c:numFmt formatCode="General" sourceLinked="1"/>
        <c:majorTickMark val="out"/>
        <c:minorTickMark val="none"/>
        <c:tickLblPos val="nextTo"/>
        <c:txPr>
          <a:bodyPr/>
          <a:lstStyle/>
          <a:p>
            <a:pPr>
              <a:defRPr baseline="0">
                <a:latin typeface="Calibri" panose="020F0502020204030204" pitchFamily="34" charset="0"/>
              </a:defRPr>
            </a:pPr>
            <a:endParaRPr lang="en-US"/>
          </a:p>
        </c:txPr>
        <c:crossAx val="2068151560"/>
        <c:crosses val="autoZero"/>
        <c:auto val="1"/>
        <c:lblAlgn val="ctr"/>
        <c:lblOffset val="100"/>
        <c:noMultiLvlLbl val="0"/>
      </c:catAx>
      <c:valAx>
        <c:axId val="2068151560"/>
        <c:scaling>
          <c:orientation val="minMax"/>
        </c:scaling>
        <c:delete val="0"/>
        <c:axPos val="l"/>
        <c:majorGridlines>
          <c:spPr>
            <a:ln>
              <a:solidFill>
                <a:schemeClr val="bg1">
                  <a:lumMod val="95000"/>
                </a:schemeClr>
              </a:solidFill>
            </a:ln>
          </c:spPr>
        </c:majorGridlines>
        <c:numFmt formatCode="#,##0.0" sourceLinked="0"/>
        <c:majorTickMark val="out"/>
        <c:minorTickMark val="none"/>
        <c:tickLblPos val="nextTo"/>
        <c:txPr>
          <a:bodyPr/>
          <a:lstStyle/>
          <a:p>
            <a:pPr>
              <a:defRPr>
                <a:latin typeface="Calibri" panose="020F0502020204030204" pitchFamily="34" charset="0"/>
                <a:cs typeface="Calibri" panose="020F0502020204030204" pitchFamily="34" charset="0"/>
              </a:defRPr>
            </a:pPr>
            <a:endParaRPr lang="en-US"/>
          </a:p>
        </c:txPr>
        <c:crossAx val="2068148584"/>
        <c:crosses val="autoZero"/>
        <c:crossBetween val="midCat"/>
      </c:valAx>
    </c:plotArea>
    <c:plotVisOnly val="1"/>
    <c:dispBlanksAs val="gap"/>
    <c:showDLblsOverMax val="0"/>
  </c:chart>
  <c:txPr>
    <a:bodyPr/>
    <a:lstStyle/>
    <a:p>
      <a:pPr>
        <a:defRPr sz="900">
          <a:solidFill>
            <a:schemeClr val="bg1">
              <a:lumMod val="65000"/>
            </a:schemeClr>
          </a:solidFill>
          <a:latin typeface="Segoe UI Light" panose="020B0502040204020203" pitchFamily="34" charset="0"/>
          <a:cs typeface="Segoe UI Light" panose="020B0502040204020203"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38100" cap="rnd">
              <a:solidFill>
                <a:srgbClr val="00B0F0"/>
              </a:solidFill>
              <a:round/>
            </a:ln>
            <a:effectLst/>
          </c:spPr>
          <c:marker>
            <c:symbol val="none"/>
          </c:marker>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26</c:v>
                </c:pt>
                <c:pt idx="1">
                  <c:v>34</c:v>
                </c:pt>
                <c:pt idx="2">
                  <c:v>41</c:v>
                </c:pt>
                <c:pt idx="3">
                  <c:v>54</c:v>
                </c:pt>
                <c:pt idx="4">
                  <c:v>58</c:v>
                </c:pt>
              </c:numCache>
            </c:numRef>
          </c:val>
          <c:smooth val="0"/>
          <c:extLst>
            <c:ext xmlns:c16="http://schemas.microsoft.com/office/drawing/2014/chart" uri="{C3380CC4-5D6E-409C-BE32-E72D297353CC}">
              <c16:uniqueId val="{00000000-9987-9448-98EB-0B8B41F252F3}"/>
            </c:ext>
          </c:extLst>
        </c:ser>
        <c:ser>
          <c:idx val="1"/>
          <c:order val="1"/>
          <c:tx>
            <c:strRef>
              <c:f>Sheet1!$C$1</c:f>
              <c:strCache>
                <c:ptCount val="1"/>
                <c:pt idx="0">
                  <c:v>Series 2</c:v>
                </c:pt>
              </c:strCache>
            </c:strRef>
          </c:tx>
          <c:spPr>
            <a:ln w="38100" cap="rnd">
              <a:solidFill>
                <a:srgbClr val="00427A"/>
              </a:solidFill>
              <a:round/>
            </a:ln>
            <a:effectLst/>
          </c:spPr>
          <c:marker>
            <c:symbol val="none"/>
          </c:marker>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10</c:v>
                </c:pt>
                <c:pt idx="1">
                  <c:v>20</c:v>
                </c:pt>
                <c:pt idx="2">
                  <c:v>25</c:v>
                </c:pt>
                <c:pt idx="3">
                  <c:v>18</c:v>
                </c:pt>
                <c:pt idx="4">
                  <c:v>50</c:v>
                </c:pt>
              </c:numCache>
            </c:numRef>
          </c:val>
          <c:smooth val="0"/>
          <c:extLst>
            <c:ext xmlns:c16="http://schemas.microsoft.com/office/drawing/2014/chart" uri="{C3380CC4-5D6E-409C-BE32-E72D297353CC}">
              <c16:uniqueId val="{00000001-9987-9448-98EB-0B8B41F252F3}"/>
            </c:ext>
          </c:extLst>
        </c:ser>
        <c:ser>
          <c:idx val="2"/>
          <c:order val="2"/>
          <c:tx>
            <c:strRef>
              <c:f>Sheet1!$D$1</c:f>
              <c:strCache>
                <c:ptCount val="1"/>
                <c:pt idx="0">
                  <c:v>Series 3</c:v>
                </c:pt>
              </c:strCache>
            </c:strRef>
          </c:tx>
          <c:spPr>
            <a:ln w="38100" cap="rnd">
              <a:solidFill>
                <a:srgbClr val="D0394B"/>
              </a:solidFill>
              <a:round/>
            </a:ln>
            <a:effectLst/>
          </c:spPr>
          <c:marker>
            <c:symbol val="none"/>
          </c:marker>
          <c:cat>
            <c:numRef>
              <c:f>Sheet1!$A$2:$A$6</c:f>
              <c:numCache>
                <c:formatCode>General</c:formatCode>
                <c:ptCount val="5"/>
                <c:pt idx="0">
                  <c:v>2015</c:v>
                </c:pt>
                <c:pt idx="1">
                  <c:v>2016</c:v>
                </c:pt>
                <c:pt idx="2">
                  <c:v>2017</c:v>
                </c:pt>
                <c:pt idx="3">
                  <c:v>2018</c:v>
                </c:pt>
                <c:pt idx="4">
                  <c:v>2019</c:v>
                </c:pt>
              </c:numCache>
            </c:numRef>
          </c:cat>
          <c:val>
            <c:numRef>
              <c:f>Sheet1!$D$2:$D$6</c:f>
              <c:numCache>
                <c:formatCode>General</c:formatCode>
                <c:ptCount val="5"/>
                <c:pt idx="0">
                  <c:v>32</c:v>
                </c:pt>
                <c:pt idx="1">
                  <c:v>25</c:v>
                </c:pt>
                <c:pt idx="2">
                  <c:v>36</c:v>
                </c:pt>
                <c:pt idx="3">
                  <c:v>38</c:v>
                </c:pt>
                <c:pt idx="4">
                  <c:v>33</c:v>
                </c:pt>
              </c:numCache>
            </c:numRef>
          </c:val>
          <c:smooth val="0"/>
          <c:extLst>
            <c:ext xmlns:c16="http://schemas.microsoft.com/office/drawing/2014/chart" uri="{C3380CC4-5D6E-409C-BE32-E72D297353CC}">
              <c16:uniqueId val="{00000002-9987-9448-98EB-0B8B41F252F3}"/>
            </c:ext>
          </c:extLst>
        </c:ser>
        <c:dLbls>
          <c:showLegendKey val="0"/>
          <c:showVal val="0"/>
          <c:showCatName val="0"/>
          <c:showSerName val="0"/>
          <c:showPercent val="0"/>
          <c:showBubbleSize val="0"/>
        </c:dLbls>
        <c:smooth val="0"/>
        <c:axId val="415408480"/>
        <c:axId val="415409792"/>
      </c:lineChart>
      <c:catAx>
        <c:axId val="415408480"/>
        <c:scaling>
          <c:orientation val="minMax"/>
        </c:scaling>
        <c:delete val="0"/>
        <c:axPos val="b"/>
        <c:numFmt formatCode="General" sourceLinked="1"/>
        <c:majorTickMark val="none"/>
        <c:minorTickMark val="out"/>
        <c:tickLblPos val="nextTo"/>
        <c:spPr>
          <a:noFill/>
          <a:ln w="12700" cap="flat" cmpd="sng" algn="ctr">
            <a:solidFill>
              <a:srgbClr val="A9AAAE"/>
            </a:solidFill>
            <a:round/>
          </a:ln>
          <a:effectLst/>
        </c:spPr>
        <c:txPr>
          <a:bodyPr rot="-60000000" spcFirstLastPara="1" vertOverflow="ellipsis" vert="horz" wrap="square" anchor="ctr" anchorCtr="1"/>
          <a:lstStyle/>
          <a:p>
            <a:pPr>
              <a:defRPr sz="1200" b="0" i="0" u="none" strike="noStrike" kern="1200" baseline="0">
                <a:solidFill>
                  <a:srgbClr val="00427A"/>
                </a:solidFill>
                <a:latin typeface="+mn-lt"/>
                <a:ea typeface="+mn-ea"/>
                <a:cs typeface="+mn-cs"/>
              </a:defRPr>
            </a:pPr>
            <a:endParaRPr lang="en-US"/>
          </a:p>
        </c:txPr>
        <c:crossAx val="415409792"/>
        <c:crosses val="autoZero"/>
        <c:auto val="1"/>
        <c:lblAlgn val="ctr"/>
        <c:lblOffset val="100"/>
        <c:noMultiLvlLbl val="0"/>
      </c:catAx>
      <c:valAx>
        <c:axId val="415409792"/>
        <c:scaling>
          <c:orientation val="minMax"/>
        </c:scaling>
        <c:delete val="0"/>
        <c:axPos val="l"/>
        <c:majorGridlines>
          <c:spPr>
            <a:ln w="9525" cap="flat" cmpd="sng" algn="ctr">
              <a:solidFill>
                <a:schemeClr val="bg1">
                  <a:lumMod val="50000"/>
                  <a:alpha val="44000"/>
                </a:schemeClr>
              </a:solidFill>
              <a:round/>
            </a:ln>
            <a:effectLst/>
          </c:spPr>
        </c:majorGridlines>
        <c:numFmt formatCode="General" sourceLinked="1"/>
        <c:majorTickMark val="none"/>
        <c:minorTickMark val="none"/>
        <c:tickLblPos val="nextTo"/>
        <c:spPr>
          <a:noFill/>
          <a:ln w="12700">
            <a:solidFill>
              <a:srgbClr val="A9AAAE"/>
            </a:solidFill>
          </a:ln>
          <a:effectLst/>
        </c:spPr>
        <c:txPr>
          <a:bodyPr rot="-60000000" spcFirstLastPara="1" vertOverflow="ellipsis" vert="horz" wrap="square" anchor="ctr" anchorCtr="1"/>
          <a:lstStyle/>
          <a:p>
            <a:pPr>
              <a:defRPr sz="1197" b="0" i="0" u="none" strike="noStrike" kern="1200" baseline="0">
                <a:solidFill>
                  <a:srgbClr val="00427A"/>
                </a:solidFill>
                <a:latin typeface="+mn-lt"/>
                <a:ea typeface="+mn-ea"/>
                <a:cs typeface="+mn-cs"/>
              </a:defRPr>
            </a:pPr>
            <a:endParaRPr lang="en-US"/>
          </a:p>
        </c:txPr>
        <c:crossAx val="415408480"/>
        <c:crosses val="autoZero"/>
        <c:crossBetween val="between"/>
      </c:valAx>
      <c:spPr>
        <a:noFill/>
        <a:ln>
          <a:solidFill>
            <a:srgbClr val="00B0F0">
              <a:alpha val="0"/>
            </a:srgb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areaChart>
        <c:grouping val="stacked"/>
        <c:varyColors val="0"/>
        <c:ser>
          <c:idx val="0"/>
          <c:order val="0"/>
          <c:tx>
            <c:strRef>
              <c:f>Sheet1!$B$1</c:f>
              <c:strCache>
                <c:ptCount val="1"/>
                <c:pt idx="0">
                  <c:v>Series 1</c:v>
                </c:pt>
              </c:strCache>
            </c:strRef>
          </c:tx>
          <c:spPr>
            <a:solidFill>
              <a:schemeClr val="accent4"/>
            </a:solidFill>
          </c:spPr>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Sheet1!$B$2:$B$12</c:f>
              <c:numCache>
                <c:formatCode>General</c:formatCode>
                <c:ptCount val="11"/>
                <c:pt idx="0">
                  <c:v>3</c:v>
                </c:pt>
                <c:pt idx="1">
                  <c:v>1.8</c:v>
                </c:pt>
                <c:pt idx="2">
                  <c:v>2.2000000000000002</c:v>
                </c:pt>
                <c:pt idx="3">
                  <c:v>3</c:v>
                </c:pt>
                <c:pt idx="4">
                  <c:v>3.5</c:v>
                </c:pt>
                <c:pt idx="5">
                  <c:v>4.7</c:v>
                </c:pt>
                <c:pt idx="6">
                  <c:v>4</c:v>
                </c:pt>
                <c:pt idx="7">
                  <c:v>8</c:v>
                </c:pt>
                <c:pt idx="8">
                  <c:v>7</c:v>
                </c:pt>
                <c:pt idx="9">
                  <c:v>4</c:v>
                </c:pt>
                <c:pt idx="10">
                  <c:v>8</c:v>
                </c:pt>
              </c:numCache>
            </c:numRef>
          </c:val>
          <c:extLst>
            <c:ext xmlns:c16="http://schemas.microsoft.com/office/drawing/2014/chart" uri="{C3380CC4-5D6E-409C-BE32-E72D297353CC}">
              <c16:uniqueId val="{00000000-4C3B-044B-835C-5F4406D061B4}"/>
            </c:ext>
          </c:extLst>
        </c:ser>
        <c:ser>
          <c:idx val="1"/>
          <c:order val="1"/>
          <c:tx>
            <c:strRef>
              <c:f>Sheet1!$C$1</c:f>
              <c:strCache>
                <c:ptCount val="1"/>
                <c:pt idx="0">
                  <c:v>Series 2</c:v>
                </c:pt>
              </c:strCache>
            </c:strRef>
          </c:tx>
          <c:spPr>
            <a:solidFill>
              <a:schemeClr val="accent2"/>
            </a:solidFill>
          </c:spPr>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Sheet1!$C$2:$C$12</c:f>
              <c:numCache>
                <c:formatCode>General</c:formatCode>
                <c:ptCount val="11"/>
                <c:pt idx="0">
                  <c:v>2</c:v>
                </c:pt>
                <c:pt idx="1">
                  <c:v>1.3</c:v>
                </c:pt>
                <c:pt idx="2">
                  <c:v>2.5</c:v>
                </c:pt>
                <c:pt idx="3">
                  <c:v>2.2000000000000002</c:v>
                </c:pt>
                <c:pt idx="4">
                  <c:v>4</c:v>
                </c:pt>
                <c:pt idx="5">
                  <c:v>4.3</c:v>
                </c:pt>
                <c:pt idx="6">
                  <c:v>5</c:v>
                </c:pt>
                <c:pt idx="7">
                  <c:v>4</c:v>
                </c:pt>
                <c:pt idx="8">
                  <c:v>3</c:v>
                </c:pt>
                <c:pt idx="9">
                  <c:v>6</c:v>
                </c:pt>
                <c:pt idx="10">
                  <c:v>12</c:v>
                </c:pt>
              </c:numCache>
            </c:numRef>
          </c:val>
          <c:extLst>
            <c:ext xmlns:c16="http://schemas.microsoft.com/office/drawing/2014/chart" uri="{C3380CC4-5D6E-409C-BE32-E72D297353CC}">
              <c16:uniqueId val="{00000001-4C3B-044B-835C-5F4406D061B4}"/>
            </c:ext>
          </c:extLst>
        </c:ser>
        <c:dLbls>
          <c:showLegendKey val="0"/>
          <c:showVal val="0"/>
          <c:showCatName val="0"/>
          <c:showSerName val="0"/>
          <c:showPercent val="0"/>
          <c:showBubbleSize val="0"/>
        </c:dLbls>
        <c:axId val="2068148584"/>
        <c:axId val="2068151560"/>
      </c:areaChart>
      <c:catAx>
        <c:axId val="2068148584"/>
        <c:scaling>
          <c:orientation val="minMax"/>
        </c:scaling>
        <c:delete val="0"/>
        <c:axPos val="b"/>
        <c:majorGridlines>
          <c:spPr>
            <a:ln>
              <a:solidFill>
                <a:schemeClr val="bg1">
                  <a:lumMod val="95000"/>
                </a:schemeClr>
              </a:solidFill>
            </a:ln>
          </c:spPr>
        </c:majorGridlines>
        <c:numFmt formatCode="General" sourceLinked="1"/>
        <c:majorTickMark val="out"/>
        <c:minorTickMark val="none"/>
        <c:tickLblPos val="nextTo"/>
        <c:txPr>
          <a:bodyPr/>
          <a:lstStyle/>
          <a:p>
            <a:pPr>
              <a:defRPr baseline="0">
                <a:latin typeface="Calibri" panose="020F0502020204030204" pitchFamily="34" charset="0"/>
              </a:defRPr>
            </a:pPr>
            <a:endParaRPr lang="en-US"/>
          </a:p>
        </c:txPr>
        <c:crossAx val="2068151560"/>
        <c:crosses val="autoZero"/>
        <c:auto val="1"/>
        <c:lblAlgn val="ctr"/>
        <c:lblOffset val="100"/>
        <c:noMultiLvlLbl val="0"/>
      </c:catAx>
      <c:valAx>
        <c:axId val="2068151560"/>
        <c:scaling>
          <c:orientation val="minMax"/>
        </c:scaling>
        <c:delete val="0"/>
        <c:axPos val="l"/>
        <c:majorGridlines>
          <c:spPr>
            <a:ln>
              <a:solidFill>
                <a:schemeClr val="bg1">
                  <a:lumMod val="95000"/>
                </a:schemeClr>
              </a:solidFill>
            </a:ln>
          </c:spPr>
        </c:majorGridlines>
        <c:numFmt formatCode="#,##0.0" sourceLinked="0"/>
        <c:majorTickMark val="out"/>
        <c:minorTickMark val="none"/>
        <c:tickLblPos val="nextTo"/>
        <c:txPr>
          <a:bodyPr/>
          <a:lstStyle/>
          <a:p>
            <a:pPr>
              <a:defRPr baseline="0">
                <a:latin typeface="Calibri" panose="020F0502020204030204" pitchFamily="34" charset="0"/>
              </a:defRPr>
            </a:pPr>
            <a:endParaRPr lang="en-US"/>
          </a:p>
        </c:txPr>
        <c:crossAx val="2068148584"/>
        <c:crosses val="autoZero"/>
        <c:crossBetween val="midCat"/>
      </c:valAx>
    </c:plotArea>
    <c:plotVisOnly val="1"/>
    <c:dispBlanksAs val="gap"/>
    <c:showDLblsOverMax val="0"/>
  </c:chart>
  <c:txPr>
    <a:bodyPr/>
    <a:lstStyle/>
    <a:p>
      <a:pPr>
        <a:defRPr sz="900">
          <a:solidFill>
            <a:schemeClr val="bg1">
              <a:lumMod val="65000"/>
            </a:schemeClr>
          </a:solidFill>
          <a:latin typeface="Segoe UI Light" panose="020B0502040204020203" pitchFamily="34" charset="0"/>
          <a:cs typeface="Segoe UI Light" panose="020B0502040204020203"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38100" cap="rnd">
              <a:solidFill>
                <a:srgbClr val="00B0F0"/>
              </a:solidFill>
              <a:round/>
            </a:ln>
            <a:effectLst/>
          </c:spPr>
          <c:marker>
            <c:symbol val="none"/>
          </c:marker>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26</c:v>
                </c:pt>
                <c:pt idx="1">
                  <c:v>34</c:v>
                </c:pt>
                <c:pt idx="2">
                  <c:v>41</c:v>
                </c:pt>
                <c:pt idx="3">
                  <c:v>54</c:v>
                </c:pt>
                <c:pt idx="4">
                  <c:v>58</c:v>
                </c:pt>
              </c:numCache>
            </c:numRef>
          </c:val>
          <c:smooth val="0"/>
          <c:extLst>
            <c:ext xmlns:c16="http://schemas.microsoft.com/office/drawing/2014/chart" uri="{C3380CC4-5D6E-409C-BE32-E72D297353CC}">
              <c16:uniqueId val="{00000000-8323-0547-B027-2CDA97A2BF7A}"/>
            </c:ext>
          </c:extLst>
        </c:ser>
        <c:ser>
          <c:idx val="1"/>
          <c:order val="1"/>
          <c:tx>
            <c:strRef>
              <c:f>Sheet1!$C$1</c:f>
              <c:strCache>
                <c:ptCount val="1"/>
                <c:pt idx="0">
                  <c:v>Series 2</c:v>
                </c:pt>
              </c:strCache>
            </c:strRef>
          </c:tx>
          <c:spPr>
            <a:ln w="38100" cap="rnd">
              <a:solidFill>
                <a:schemeClr val="bg1"/>
              </a:solidFill>
              <a:round/>
            </a:ln>
            <a:effectLst/>
          </c:spPr>
          <c:marker>
            <c:symbol val="none"/>
          </c:marker>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10</c:v>
                </c:pt>
                <c:pt idx="1">
                  <c:v>20</c:v>
                </c:pt>
                <c:pt idx="2">
                  <c:v>25</c:v>
                </c:pt>
                <c:pt idx="3">
                  <c:v>18</c:v>
                </c:pt>
                <c:pt idx="4">
                  <c:v>50</c:v>
                </c:pt>
              </c:numCache>
            </c:numRef>
          </c:val>
          <c:smooth val="0"/>
          <c:extLst>
            <c:ext xmlns:c16="http://schemas.microsoft.com/office/drawing/2014/chart" uri="{C3380CC4-5D6E-409C-BE32-E72D297353CC}">
              <c16:uniqueId val="{00000001-8323-0547-B027-2CDA97A2BF7A}"/>
            </c:ext>
          </c:extLst>
        </c:ser>
        <c:ser>
          <c:idx val="2"/>
          <c:order val="2"/>
          <c:tx>
            <c:strRef>
              <c:f>Sheet1!$D$1</c:f>
              <c:strCache>
                <c:ptCount val="1"/>
                <c:pt idx="0">
                  <c:v>Series 3</c:v>
                </c:pt>
              </c:strCache>
            </c:strRef>
          </c:tx>
          <c:spPr>
            <a:ln w="38100" cap="rnd">
              <a:solidFill>
                <a:srgbClr val="D0394B"/>
              </a:solidFill>
              <a:round/>
            </a:ln>
            <a:effectLst/>
          </c:spPr>
          <c:marker>
            <c:symbol val="none"/>
          </c:marker>
          <c:cat>
            <c:numRef>
              <c:f>Sheet1!$A$2:$A$6</c:f>
              <c:numCache>
                <c:formatCode>General</c:formatCode>
                <c:ptCount val="5"/>
                <c:pt idx="0">
                  <c:v>2015</c:v>
                </c:pt>
                <c:pt idx="1">
                  <c:v>2016</c:v>
                </c:pt>
                <c:pt idx="2">
                  <c:v>2017</c:v>
                </c:pt>
                <c:pt idx="3">
                  <c:v>2018</c:v>
                </c:pt>
                <c:pt idx="4">
                  <c:v>2019</c:v>
                </c:pt>
              </c:numCache>
            </c:numRef>
          </c:cat>
          <c:val>
            <c:numRef>
              <c:f>Sheet1!$D$2:$D$6</c:f>
              <c:numCache>
                <c:formatCode>General</c:formatCode>
                <c:ptCount val="5"/>
                <c:pt idx="0">
                  <c:v>32</c:v>
                </c:pt>
                <c:pt idx="1">
                  <c:v>25</c:v>
                </c:pt>
                <c:pt idx="2">
                  <c:v>36</c:v>
                </c:pt>
                <c:pt idx="3">
                  <c:v>38</c:v>
                </c:pt>
                <c:pt idx="4">
                  <c:v>33</c:v>
                </c:pt>
              </c:numCache>
            </c:numRef>
          </c:val>
          <c:smooth val="0"/>
          <c:extLst>
            <c:ext xmlns:c16="http://schemas.microsoft.com/office/drawing/2014/chart" uri="{C3380CC4-5D6E-409C-BE32-E72D297353CC}">
              <c16:uniqueId val="{00000002-8323-0547-B027-2CDA97A2BF7A}"/>
            </c:ext>
          </c:extLst>
        </c:ser>
        <c:dLbls>
          <c:showLegendKey val="0"/>
          <c:showVal val="0"/>
          <c:showCatName val="0"/>
          <c:showSerName val="0"/>
          <c:showPercent val="0"/>
          <c:showBubbleSize val="0"/>
        </c:dLbls>
        <c:smooth val="0"/>
        <c:axId val="415408480"/>
        <c:axId val="415409792"/>
      </c:lineChart>
      <c:catAx>
        <c:axId val="415408480"/>
        <c:scaling>
          <c:orientation val="minMax"/>
        </c:scaling>
        <c:delete val="0"/>
        <c:axPos val="b"/>
        <c:numFmt formatCode="General" sourceLinked="1"/>
        <c:majorTickMark val="none"/>
        <c:minorTickMark val="out"/>
        <c:tickLblPos val="nextTo"/>
        <c:spPr>
          <a:noFill/>
          <a:ln w="12700" cap="flat" cmpd="sng" algn="ctr">
            <a:solidFill>
              <a:srgbClr val="A9AAAE"/>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415409792"/>
        <c:crosses val="autoZero"/>
        <c:auto val="1"/>
        <c:lblAlgn val="ctr"/>
        <c:lblOffset val="100"/>
        <c:noMultiLvlLbl val="0"/>
      </c:catAx>
      <c:valAx>
        <c:axId val="415409792"/>
        <c:scaling>
          <c:orientation val="minMax"/>
        </c:scaling>
        <c:delete val="0"/>
        <c:axPos val="l"/>
        <c:majorGridlines>
          <c:spPr>
            <a:ln w="9525" cap="flat" cmpd="sng" algn="ctr">
              <a:solidFill>
                <a:schemeClr val="bg1">
                  <a:alpha val="15000"/>
                </a:schemeClr>
              </a:solidFill>
              <a:round/>
            </a:ln>
            <a:effectLst/>
          </c:spPr>
        </c:majorGridlines>
        <c:numFmt formatCode="General" sourceLinked="1"/>
        <c:majorTickMark val="none"/>
        <c:minorTickMark val="none"/>
        <c:tickLblPos val="nextTo"/>
        <c:spPr>
          <a:noFill/>
          <a:ln w="12700">
            <a:solidFill>
              <a:srgbClr val="A9AAAE"/>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15408480"/>
        <c:crosses val="autoZero"/>
        <c:crossBetween val="between"/>
      </c:valAx>
      <c:spPr>
        <a:noFill/>
        <a:ln>
          <a:solidFill>
            <a:srgbClr val="00B0F0">
              <a:alpha val="0"/>
            </a:srgb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image" Target="../media/image46.png"/><Relationship Id="rId5" Type="http://schemas.openxmlformats.org/officeDocument/2006/relationships/image" Target="../media/image50.svg"/><Relationship Id="rId4" Type="http://schemas.openxmlformats.org/officeDocument/2006/relationships/image" Target="../media/image49.png"/></Relationships>
</file>

<file path=ppt/diagrams/_rels/data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image" Target="../media/image46.png"/><Relationship Id="rId5" Type="http://schemas.openxmlformats.org/officeDocument/2006/relationships/image" Target="../media/image50.svg"/><Relationship Id="rId4" Type="http://schemas.openxmlformats.org/officeDocument/2006/relationships/image" Target="../media/image4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C0C4A0-5515-44E5-AD1A-3B5B94C15E5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3BA9FBF-713F-408D-A879-4DD2AD47DE78}">
      <dgm:prSet phldrT="[Text]"/>
      <dgm:spPr/>
      <dgm:t>
        <a:bodyPr/>
        <a:lstStyle/>
        <a:p>
          <a:pPr>
            <a:lnSpc>
              <a:spcPct val="100000"/>
            </a:lnSpc>
          </a:pPr>
          <a:r>
            <a:rPr lang="en-US"/>
            <a:t>Selecting the site	</a:t>
          </a:r>
        </a:p>
      </dgm:t>
    </dgm:pt>
    <dgm:pt modelId="{949046C0-B6D1-4D73-AB19-55032845D3EF}" type="parTrans" cxnId="{1474CE4B-C66F-4E0F-A1A7-219EE6F4E05E}">
      <dgm:prSet/>
      <dgm:spPr/>
      <dgm:t>
        <a:bodyPr/>
        <a:lstStyle/>
        <a:p>
          <a:endParaRPr lang="en-US"/>
        </a:p>
      </dgm:t>
    </dgm:pt>
    <dgm:pt modelId="{F5AD6EB7-4F3B-441E-B785-F1A7EC2E4104}" type="sibTrans" cxnId="{1474CE4B-C66F-4E0F-A1A7-219EE6F4E05E}">
      <dgm:prSet/>
      <dgm:spPr/>
      <dgm:t>
        <a:bodyPr/>
        <a:lstStyle/>
        <a:p>
          <a:endParaRPr lang="en-US"/>
        </a:p>
      </dgm:t>
    </dgm:pt>
    <dgm:pt modelId="{73E47CF1-549D-41D5-87A5-102E0AA2E53D}">
      <dgm:prSet phldrT="[Text]"/>
      <dgm:spPr/>
      <dgm:t>
        <a:bodyPr/>
        <a:lstStyle/>
        <a:p>
          <a:pPr>
            <a:lnSpc>
              <a:spcPct val="100000"/>
            </a:lnSpc>
          </a:pPr>
          <a:r>
            <a:rPr lang="en-US"/>
            <a:t>Selecting the date and duration</a:t>
          </a:r>
        </a:p>
      </dgm:t>
    </dgm:pt>
    <dgm:pt modelId="{2B1A178A-DD5F-4EF5-A470-26961472FE15}" type="parTrans" cxnId="{9DBFA579-ACB5-4333-A388-DF4CC4ECDAA3}">
      <dgm:prSet/>
      <dgm:spPr/>
      <dgm:t>
        <a:bodyPr/>
        <a:lstStyle/>
        <a:p>
          <a:endParaRPr lang="en-US"/>
        </a:p>
      </dgm:t>
    </dgm:pt>
    <dgm:pt modelId="{96649919-CDD9-4ACB-8ADB-EA011B296B14}" type="sibTrans" cxnId="{9DBFA579-ACB5-4333-A388-DF4CC4ECDAA3}">
      <dgm:prSet/>
      <dgm:spPr/>
      <dgm:t>
        <a:bodyPr/>
        <a:lstStyle/>
        <a:p>
          <a:endParaRPr lang="en-US"/>
        </a:p>
      </dgm:t>
    </dgm:pt>
    <dgm:pt modelId="{3958F2BA-B4AD-46CC-9138-2CF1BE2AC5BD}">
      <dgm:prSet phldrT="[Text]"/>
      <dgm:spPr/>
      <dgm:t>
        <a:bodyPr/>
        <a:lstStyle/>
        <a:p>
          <a:pPr>
            <a:lnSpc>
              <a:spcPct val="100000"/>
            </a:lnSpc>
          </a:pPr>
          <a:r>
            <a:rPr lang="en-US"/>
            <a:t>Selecting the potential participants</a:t>
          </a:r>
        </a:p>
      </dgm:t>
    </dgm:pt>
    <dgm:pt modelId="{5947688C-0957-4997-8D25-8A8B0087C521}" type="parTrans" cxnId="{5FB0ABAA-0173-4F25-B2CD-7F7441A529E7}">
      <dgm:prSet/>
      <dgm:spPr/>
      <dgm:t>
        <a:bodyPr/>
        <a:lstStyle/>
        <a:p>
          <a:endParaRPr lang="en-US"/>
        </a:p>
      </dgm:t>
    </dgm:pt>
    <dgm:pt modelId="{376299D8-FA15-493B-AC22-93F3E5AB90C8}" type="sibTrans" cxnId="{5FB0ABAA-0173-4F25-B2CD-7F7441A529E7}">
      <dgm:prSet/>
      <dgm:spPr/>
      <dgm:t>
        <a:bodyPr/>
        <a:lstStyle/>
        <a:p>
          <a:endParaRPr lang="en-US"/>
        </a:p>
      </dgm:t>
    </dgm:pt>
    <dgm:pt modelId="{E3FD6AC7-4D06-4E76-B05E-5E13AA70D208}" type="pres">
      <dgm:prSet presAssocID="{60C0C4A0-5515-44E5-AD1A-3B5B94C15E50}" presName="root" presStyleCnt="0">
        <dgm:presLayoutVars>
          <dgm:dir/>
          <dgm:resizeHandles val="exact"/>
        </dgm:presLayoutVars>
      </dgm:prSet>
      <dgm:spPr/>
    </dgm:pt>
    <dgm:pt modelId="{666497DD-034D-47DB-8CA8-822316D20ECC}" type="pres">
      <dgm:prSet presAssocID="{D3BA9FBF-713F-408D-A879-4DD2AD47DE78}" presName="compNode" presStyleCnt="0"/>
      <dgm:spPr/>
    </dgm:pt>
    <dgm:pt modelId="{C62E559E-6F69-458F-B311-6F002E83E641}" type="pres">
      <dgm:prSet presAssocID="{D3BA9FBF-713F-408D-A879-4DD2AD47DE78}" presName="iconRect" presStyleLbl="node1" presStyleIdx="0" presStyleCnt="3"/>
      <dgm:spPr>
        <a:blipFill>
          <a:blip xmlns:r="http://schemas.openxmlformats.org/officeDocument/2006/relationships" r:embed="rId1"/>
          <a:srcRect/>
          <a:stretch>
            <a:fillRect l="-1000" r="-1000"/>
          </a:stretch>
        </a:blipFill>
      </dgm:spPr>
    </dgm:pt>
    <dgm:pt modelId="{1B29EB45-F5CE-4D94-846F-500B85A0C6F1}" type="pres">
      <dgm:prSet presAssocID="{D3BA9FBF-713F-408D-A879-4DD2AD47DE78}" presName="spaceRect" presStyleCnt="0"/>
      <dgm:spPr/>
    </dgm:pt>
    <dgm:pt modelId="{5583A178-4BE1-4CCA-9878-DCB06424BFEC}" type="pres">
      <dgm:prSet presAssocID="{D3BA9FBF-713F-408D-A879-4DD2AD47DE78}" presName="textRect" presStyleLbl="revTx" presStyleIdx="0" presStyleCnt="3">
        <dgm:presLayoutVars>
          <dgm:chMax val="1"/>
          <dgm:chPref val="1"/>
        </dgm:presLayoutVars>
      </dgm:prSet>
      <dgm:spPr/>
    </dgm:pt>
    <dgm:pt modelId="{774BF389-15F6-4109-A445-E03B5DD1F135}" type="pres">
      <dgm:prSet presAssocID="{F5AD6EB7-4F3B-441E-B785-F1A7EC2E4104}" presName="sibTrans" presStyleCnt="0"/>
      <dgm:spPr/>
    </dgm:pt>
    <dgm:pt modelId="{A66D8202-3478-46BC-AB8A-2E311CFB148C}" type="pres">
      <dgm:prSet presAssocID="{73E47CF1-549D-41D5-87A5-102E0AA2E53D}" presName="compNode" presStyleCnt="0"/>
      <dgm:spPr/>
    </dgm:pt>
    <dgm:pt modelId="{5E1B4EC7-2D60-4A56-954D-AC95FFF62D94}" type="pres">
      <dgm:prSet presAssocID="{73E47CF1-549D-41D5-87A5-102E0AA2E53D}"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Monthly calendar with solid fill"/>
        </a:ext>
      </dgm:extLst>
    </dgm:pt>
    <dgm:pt modelId="{8B494F26-49E7-4AC5-B1C4-B89F87BF152B}" type="pres">
      <dgm:prSet presAssocID="{73E47CF1-549D-41D5-87A5-102E0AA2E53D}" presName="spaceRect" presStyleCnt="0"/>
      <dgm:spPr/>
    </dgm:pt>
    <dgm:pt modelId="{A58A7F1B-7931-4BEF-9A34-F18B0B501B99}" type="pres">
      <dgm:prSet presAssocID="{73E47CF1-549D-41D5-87A5-102E0AA2E53D}" presName="textRect" presStyleLbl="revTx" presStyleIdx="1" presStyleCnt="3">
        <dgm:presLayoutVars>
          <dgm:chMax val="1"/>
          <dgm:chPref val="1"/>
        </dgm:presLayoutVars>
      </dgm:prSet>
      <dgm:spPr/>
    </dgm:pt>
    <dgm:pt modelId="{D394FBF1-26F5-4FB1-9302-E390218EEF86}" type="pres">
      <dgm:prSet presAssocID="{96649919-CDD9-4ACB-8ADB-EA011B296B14}" presName="sibTrans" presStyleCnt="0"/>
      <dgm:spPr/>
    </dgm:pt>
    <dgm:pt modelId="{87600F7B-EEB8-4EEC-9B13-A4F8A397AEFF}" type="pres">
      <dgm:prSet presAssocID="{3958F2BA-B4AD-46CC-9138-2CF1BE2AC5BD}" presName="compNode" presStyleCnt="0"/>
      <dgm:spPr/>
    </dgm:pt>
    <dgm:pt modelId="{CB3024CE-D345-4785-8BA4-0893BD986D3A}" type="pres">
      <dgm:prSet presAssocID="{3958F2BA-B4AD-46CC-9138-2CF1BE2AC5BD}" presName="iconRect" presStyleLbl="node1" presStyleIdx="2" presStyleCnt="3"/>
      <dgm:spPr>
        <a:blipFill>
          <a:blip xmlns:r="http://schemas.openxmlformats.org/officeDocument/2006/relationships"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Group"/>
        </a:ext>
      </dgm:extLst>
    </dgm:pt>
    <dgm:pt modelId="{B3FD5BDE-38B2-42FE-BAC7-9BBD0BE8E3A8}" type="pres">
      <dgm:prSet presAssocID="{3958F2BA-B4AD-46CC-9138-2CF1BE2AC5BD}" presName="spaceRect" presStyleCnt="0"/>
      <dgm:spPr/>
    </dgm:pt>
    <dgm:pt modelId="{39810B4C-1321-4762-8963-2D96E73FAC58}" type="pres">
      <dgm:prSet presAssocID="{3958F2BA-B4AD-46CC-9138-2CF1BE2AC5BD}" presName="textRect" presStyleLbl="revTx" presStyleIdx="2" presStyleCnt="3">
        <dgm:presLayoutVars>
          <dgm:chMax val="1"/>
          <dgm:chPref val="1"/>
        </dgm:presLayoutVars>
      </dgm:prSet>
      <dgm:spPr/>
    </dgm:pt>
  </dgm:ptLst>
  <dgm:cxnLst>
    <dgm:cxn modelId="{F3E1352A-9460-426D-B4CF-1926BC2DB72C}" type="presOf" srcId="{73E47CF1-549D-41D5-87A5-102E0AA2E53D}" destId="{A58A7F1B-7931-4BEF-9A34-F18B0B501B99}" srcOrd="0" destOrd="0" presId="urn:microsoft.com/office/officeart/2018/2/layout/IconLabelList"/>
    <dgm:cxn modelId="{E0DE6141-EEEC-4487-AE69-5C7950B6F7E0}" type="presOf" srcId="{3958F2BA-B4AD-46CC-9138-2CF1BE2AC5BD}" destId="{39810B4C-1321-4762-8963-2D96E73FAC58}" srcOrd="0" destOrd="0" presId="urn:microsoft.com/office/officeart/2018/2/layout/IconLabelList"/>
    <dgm:cxn modelId="{1474CE4B-C66F-4E0F-A1A7-219EE6F4E05E}" srcId="{60C0C4A0-5515-44E5-AD1A-3B5B94C15E50}" destId="{D3BA9FBF-713F-408D-A879-4DD2AD47DE78}" srcOrd="0" destOrd="0" parTransId="{949046C0-B6D1-4D73-AB19-55032845D3EF}" sibTransId="{F5AD6EB7-4F3B-441E-B785-F1A7EC2E4104}"/>
    <dgm:cxn modelId="{9DBFA579-ACB5-4333-A388-DF4CC4ECDAA3}" srcId="{60C0C4A0-5515-44E5-AD1A-3B5B94C15E50}" destId="{73E47CF1-549D-41D5-87A5-102E0AA2E53D}" srcOrd="1" destOrd="0" parTransId="{2B1A178A-DD5F-4EF5-A470-26961472FE15}" sibTransId="{96649919-CDD9-4ACB-8ADB-EA011B296B14}"/>
    <dgm:cxn modelId="{FE0704AA-13FC-49C0-AFF5-7C154A53B4CF}" type="presOf" srcId="{D3BA9FBF-713F-408D-A879-4DD2AD47DE78}" destId="{5583A178-4BE1-4CCA-9878-DCB06424BFEC}" srcOrd="0" destOrd="0" presId="urn:microsoft.com/office/officeart/2018/2/layout/IconLabelList"/>
    <dgm:cxn modelId="{5FB0ABAA-0173-4F25-B2CD-7F7441A529E7}" srcId="{60C0C4A0-5515-44E5-AD1A-3B5B94C15E50}" destId="{3958F2BA-B4AD-46CC-9138-2CF1BE2AC5BD}" srcOrd="2" destOrd="0" parTransId="{5947688C-0957-4997-8D25-8A8B0087C521}" sibTransId="{376299D8-FA15-493B-AC22-93F3E5AB90C8}"/>
    <dgm:cxn modelId="{B766B5D3-F40D-4F73-AC28-E3CC8A16EB53}" type="presOf" srcId="{60C0C4A0-5515-44E5-AD1A-3B5B94C15E50}" destId="{E3FD6AC7-4D06-4E76-B05E-5E13AA70D208}" srcOrd="0" destOrd="0" presId="urn:microsoft.com/office/officeart/2018/2/layout/IconLabelList"/>
    <dgm:cxn modelId="{C08C99A9-5B5A-439C-9245-AAE910CD40A3}" type="presParOf" srcId="{E3FD6AC7-4D06-4E76-B05E-5E13AA70D208}" destId="{666497DD-034D-47DB-8CA8-822316D20ECC}" srcOrd="0" destOrd="0" presId="urn:microsoft.com/office/officeart/2018/2/layout/IconLabelList"/>
    <dgm:cxn modelId="{0E99D470-4F93-48D4-8D5C-BCB4833A6B04}" type="presParOf" srcId="{666497DD-034D-47DB-8CA8-822316D20ECC}" destId="{C62E559E-6F69-458F-B311-6F002E83E641}" srcOrd="0" destOrd="0" presId="urn:microsoft.com/office/officeart/2018/2/layout/IconLabelList"/>
    <dgm:cxn modelId="{81A3D7D0-A6CF-4686-9982-E182E5021897}" type="presParOf" srcId="{666497DD-034D-47DB-8CA8-822316D20ECC}" destId="{1B29EB45-F5CE-4D94-846F-500B85A0C6F1}" srcOrd="1" destOrd="0" presId="urn:microsoft.com/office/officeart/2018/2/layout/IconLabelList"/>
    <dgm:cxn modelId="{261A29CF-B3B0-4D09-9167-5ECB57CFFB8A}" type="presParOf" srcId="{666497DD-034D-47DB-8CA8-822316D20ECC}" destId="{5583A178-4BE1-4CCA-9878-DCB06424BFEC}" srcOrd="2" destOrd="0" presId="urn:microsoft.com/office/officeart/2018/2/layout/IconLabelList"/>
    <dgm:cxn modelId="{8016F4A4-11E7-4CEB-8EF7-03709A04E12E}" type="presParOf" srcId="{E3FD6AC7-4D06-4E76-B05E-5E13AA70D208}" destId="{774BF389-15F6-4109-A445-E03B5DD1F135}" srcOrd="1" destOrd="0" presId="urn:microsoft.com/office/officeart/2018/2/layout/IconLabelList"/>
    <dgm:cxn modelId="{BBCF6E94-E1F7-4A6F-A883-11E8C5247BEE}" type="presParOf" srcId="{E3FD6AC7-4D06-4E76-B05E-5E13AA70D208}" destId="{A66D8202-3478-46BC-AB8A-2E311CFB148C}" srcOrd="2" destOrd="0" presId="urn:microsoft.com/office/officeart/2018/2/layout/IconLabelList"/>
    <dgm:cxn modelId="{7F41223C-8534-4807-8479-1F7B50148E12}" type="presParOf" srcId="{A66D8202-3478-46BC-AB8A-2E311CFB148C}" destId="{5E1B4EC7-2D60-4A56-954D-AC95FFF62D94}" srcOrd="0" destOrd="0" presId="urn:microsoft.com/office/officeart/2018/2/layout/IconLabelList"/>
    <dgm:cxn modelId="{33BF0E0A-BAD7-4CA0-B8AF-3AFF06339B7E}" type="presParOf" srcId="{A66D8202-3478-46BC-AB8A-2E311CFB148C}" destId="{8B494F26-49E7-4AC5-B1C4-B89F87BF152B}" srcOrd="1" destOrd="0" presId="urn:microsoft.com/office/officeart/2018/2/layout/IconLabelList"/>
    <dgm:cxn modelId="{8B001F86-CED3-4703-A2E4-21249125348F}" type="presParOf" srcId="{A66D8202-3478-46BC-AB8A-2E311CFB148C}" destId="{A58A7F1B-7931-4BEF-9A34-F18B0B501B99}" srcOrd="2" destOrd="0" presId="urn:microsoft.com/office/officeart/2018/2/layout/IconLabelList"/>
    <dgm:cxn modelId="{A3F38AF6-7E0D-429D-BC2F-075719E42B69}" type="presParOf" srcId="{E3FD6AC7-4D06-4E76-B05E-5E13AA70D208}" destId="{D394FBF1-26F5-4FB1-9302-E390218EEF86}" srcOrd="3" destOrd="0" presId="urn:microsoft.com/office/officeart/2018/2/layout/IconLabelList"/>
    <dgm:cxn modelId="{CAA8B84D-2BA5-4CC3-9EFC-175A1142DAAD}" type="presParOf" srcId="{E3FD6AC7-4D06-4E76-B05E-5E13AA70D208}" destId="{87600F7B-EEB8-4EEC-9B13-A4F8A397AEFF}" srcOrd="4" destOrd="0" presId="urn:microsoft.com/office/officeart/2018/2/layout/IconLabelList"/>
    <dgm:cxn modelId="{D61B4F29-1CE2-4403-AAE7-51C269B0142D}" type="presParOf" srcId="{87600F7B-EEB8-4EEC-9B13-A4F8A397AEFF}" destId="{CB3024CE-D345-4785-8BA4-0893BD986D3A}" srcOrd="0" destOrd="0" presId="urn:microsoft.com/office/officeart/2018/2/layout/IconLabelList"/>
    <dgm:cxn modelId="{368A5DB6-8163-4352-A200-038F5A9D7080}" type="presParOf" srcId="{87600F7B-EEB8-4EEC-9B13-A4F8A397AEFF}" destId="{B3FD5BDE-38B2-42FE-BAC7-9BBD0BE8E3A8}" srcOrd="1" destOrd="0" presId="urn:microsoft.com/office/officeart/2018/2/layout/IconLabelList"/>
    <dgm:cxn modelId="{8B7C41E1-0D0C-49EF-9550-D29D5D2C4FFC}" type="presParOf" srcId="{87600F7B-EEB8-4EEC-9B13-A4F8A397AEFF}" destId="{39810B4C-1321-4762-8963-2D96E73FAC5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901AC3-53FB-4DD1-B7AA-2C50D7DBD94F}"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pt>
    <dgm:pt modelId="{AA9E13E6-82D1-4F05-B88B-454C044A63E3}">
      <dgm:prSet phldrT="[Text]"/>
      <dgm:spPr/>
      <dgm:t>
        <a:bodyPr/>
        <a:lstStyle/>
        <a:p>
          <a:pPr>
            <a:lnSpc>
              <a:spcPct val="100000"/>
            </a:lnSpc>
          </a:pPr>
          <a:r>
            <a:rPr lang="en-US"/>
            <a:t>Review major hazards associated with current activities</a:t>
          </a:r>
        </a:p>
      </dgm:t>
    </dgm:pt>
    <dgm:pt modelId="{34BCF5DF-4732-4CEC-BA59-1363B5B050C8}" type="parTrans" cxnId="{1ECEBBD8-A6E8-4BED-9E75-A1F6DA2AC536}">
      <dgm:prSet/>
      <dgm:spPr/>
      <dgm:t>
        <a:bodyPr/>
        <a:lstStyle/>
        <a:p>
          <a:endParaRPr lang="en-US"/>
        </a:p>
      </dgm:t>
    </dgm:pt>
    <dgm:pt modelId="{37EAC1C3-9697-4809-85E4-0BBA83C52075}" type="sibTrans" cxnId="{1ECEBBD8-A6E8-4BED-9E75-A1F6DA2AC536}">
      <dgm:prSet/>
      <dgm:spPr/>
      <dgm:t>
        <a:bodyPr/>
        <a:lstStyle/>
        <a:p>
          <a:endParaRPr lang="en-US"/>
        </a:p>
      </dgm:t>
    </dgm:pt>
    <dgm:pt modelId="{01E92F53-1242-4D20-9B35-E645DE7780E4}">
      <dgm:prSet phldrT="[Text]"/>
      <dgm:spPr/>
      <dgm:t>
        <a:bodyPr/>
        <a:lstStyle/>
        <a:p>
          <a:pPr>
            <a:lnSpc>
              <a:spcPct val="100000"/>
            </a:lnSpc>
          </a:pPr>
          <a:r>
            <a:rPr lang="en-US"/>
            <a:t>Review major hazard barriers</a:t>
          </a:r>
        </a:p>
      </dgm:t>
    </dgm:pt>
    <dgm:pt modelId="{0F4F17AE-FBD1-4A4F-A0C3-64B1E9FA3BC1}" type="parTrans" cxnId="{462D5F6D-7234-494C-BEAB-2AA65371A57D}">
      <dgm:prSet/>
      <dgm:spPr/>
      <dgm:t>
        <a:bodyPr/>
        <a:lstStyle/>
        <a:p>
          <a:endParaRPr lang="en-US"/>
        </a:p>
      </dgm:t>
    </dgm:pt>
    <dgm:pt modelId="{A70ABACE-4A4B-40B9-BF16-470AAB48C8AB}" type="sibTrans" cxnId="{462D5F6D-7234-494C-BEAB-2AA65371A57D}">
      <dgm:prSet/>
      <dgm:spPr/>
      <dgm:t>
        <a:bodyPr/>
        <a:lstStyle/>
        <a:p>
          <a:endParaRPr lang="en-US"/>
        </a:p>
      </dgm:t>
    </dgm:pt>
    <dgm:pt modelId="{346E203C-AFED-4411-85D6-4E13BAE33F58}">
      <dgm:prSet phldrT="[Text]"/>
      <dgm:spPr/>
      <dgm:t>
        <a:bodyPr/>
        <a:lstStyle/>
        <a:p>
          <a:pPr>
            <a:lnSpc>
              <a:spcPct val="100000"/>
            </a:lnSpc>
          </a:pPr>
          <a:r>
            <a:rPr lang="en-US"/>
            <a:t>Review historical events related to associated major hazards</a:t>
          </a:r>
        </a:p>
      </dgm:t>
    </dgm:pt>
    <dgm:pt modelId="{2E6FD2AA-592A-4E96-869B-A9EF1EC0EEA5}" type="parTrans" cxnId="{DABA988C-8968-4103-8FE6-C32B43FCEC57}">
      <dgm:prSet/>
      <dgm:spPr/>
      <dgm:t>
        <a:bodyPr/>
        <a:lstStyle/>
        <a:p>
          <a:endParaRPr lang="en-US"/>
        </a:p>
      </dgm:t>
    </dgm:pt>
    <dgm:pt modelId="{135268FD-69BC-4742-9142-EE88BD2DDBF0}" type="sibTrans" cxnId="{DABA988C-8968-4103-8FE6-C32B43FCEC57}">
      <dgm:prSet/>
      <dgm:spPr/>
      <dgm:t>
        <a:bodyPr/>
        <a:lstStyle/>
        <a:p>
          <a:endParaRPr lang="en-US"/>
        </a:p>
      </dgm:t>
    </dgm:pt>
    <dgm:pt modelId="{BD49926C-6DC2-4651-85E7-9C892A66B786}" type="pres">
      <dgm:prSet presAssocID="{11901AC3-53FB-4DD1-B7AA-2C50D7DBD94F}" presName="root" presStyleCnt="0">
        <dgm:presLayoutVars>
          <dgm:dir/>
          <dgm:resizeHandles val="exact"/>
        </dgm:presLayoutVars>
      </dgm:prSet>
      <dgm:spPr/>
    </dgm:pt>
    <dgm:pt modelId="{11950349-6010-4A81-A5EE-C889838C11CE}" type="pres">
      <dgm:prSet presAssocID="{AA9E13E6-82D1-4F05-B88B-454C044A63E3}" presName="compNode" presStyleCnt="0"/>
      <dgm:spPr/>
    </dgm:pt>
    <dgm:pt modelId="{28659FDC-D443-47D7-B2F4-A7E5831A7442}" type="pres">
      <dgm:prSet presAssocID="{AA9E13E6-82D1-4F05-B88B-454C044A63E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4DCB9CC7-B835-46C2-BF3D-FD158D1F459F}" type="pres">
      <dgm:prSet presAssocID="{AA9E13E6-82D1-4F05-B88B-454C044A63E3}" presName="spaceRect" presStyleCnt="0"/>
      <dgm:spPr/>
    </dgm:pt>
    <dgm:pt modelId="{D90C157B-1ECA-42CE-A0C2-1A18AA6763F1}" type="pres">
      <dgm:prSet presAssocID="{AA9E13E6-82D1-4F05-B88B-454C044A63E3}" presName="textRect" presStyleLbl="revTx" presStyleIdx="0" presStyleCnt="3">
        <dgm:presLayoutVars>
          <dgm:chMax val="1"/>
          <dgm:chPref val="1"/>
        </dgm:presLayoutVars>
      </dgm:prSet>
      <dgm:spPr/>
    </dgm:pt>
    <dgm:pt modelId="{75D8AE96-12F5-4385-9096-4685BF9AD8A3}" type="pres">
      <dgm:prSet presAssocID="{37EAC1C3-9697-4809-85E4-0BBA83C52075}" presName="sibTrans" presStyleCnt="0"/>
      <dgm:spPr/>
    </dgm:pt>
    <dgm:pt modelId="{B73695FF-9A80-47C3-855B-8940881D768B}" type="pres">
      <dgm:prSet presAssocID="{01E92F53-1242-4D20-9B35-E645DE7780E4}" presName="compNode" presStyleCnt="0"/>
      <dgm:spPr/>
    </dgm:pt>
    <dgm:pt modelId="{0F8E93EF-F185-41AD-BC53-B0DD4CEBA80D}" type="pres">
      <dgm:prSet presAssocID="{01E92F53-1242-4D20-9B35-E645DE7780E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309CF83D-12BE-4C14-80F5-619836D0C85D}" type="pres">
      <dgm:prSet presAssocID="{01E92F53-1242-4D20-9B35-E645DE7780E4}" presName="spaceRect" presStyleCnt="0"/>
      <dgm:spPr/>
    </dgm:pt>
    <dgm:pt modelId="{E553AE48-D6FE-45BE-A8D1-925C7FA37525}" type="pres">
      <dgm:prSet presAssocID="{01E92F53-1242-4D20-9B35-E645DE7780E4}" presName="textRect" presStyleLbl="revTx" presStyleIdx="1" presStyleCnt="3">
        <dgm:presLayoutVars>
          <dgm:chMax val="1"/>
          <dgm:chPref val="1"/>
        </dgm:presLayoutVars>
      </dgm:prSet>
      <dgm:spPr/>
    </dgm:pt>
    <dgm:pt modelId="{09ED0C7F-2438-4A6E-9510-F1CF71410C3E}" type="pres">
      <dgm:prSet presAssocID="{A70ABACE-4A4B-40B9-BF16-470AAB48C8AB}" presName="sibTrans" presStyleCnt="0"/>
      <dgm:spPr/>
    </dgm:pt>
    <dgm:pt modelId="{D14D1E59-E9BE-4F1A-9773-25F71F2A8E2D}" type="pres">
      <dgm:prSet presAssocID="{346E203C-AFED-4411-85D6-4E13BAE33F58}" presName="compNode" presStyleCnt="0"/>
      <dgm:spPr/>
    </dgm:pt>
    <dgm:pt modelId="{7A029956-5D6E-4C58-B523-71785C70F159}" type="pres">
      <dgm:prSet presAssocID="{346E203C-AFED-4411-85D6-4E13BAE33F5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E772AB93-AC73-4694-9841-15EA5E54AEA7}" type="pres">
      <dgm:prSet presAssocID="{346E203C-AFED-4411-85D6-4E13BAE33F58}" presName="spaceRect" presStyleCnt="0"/>
      <dgm:spPr/>
    </dgm:pt>
    <dgm:pt modelId="{276D5F91-932F-4B54-9B4E-762E533E50ED}" type="pres">
      <dgm:prSet presAssocID="{346E203C-AFED-4411-85D6-4E13BAE33F58}" presName="textRect" presStyleLbl="revTx" presStyleIdx="2" presStyleCnt="3">
        <dgm:presLayoutVars>
          <dgm:chMax val="1"/>
          <dgm:chPref val="1"/>
        </dgm:presLayoutVars>
      </dgm:prSet>
      <dgm:spPr/>
    </dgm:pt>
  </dgm:ptLst>
  <dgm:cxnLst>
    <dgm:cxn modelId="{B71FA808-D41B-41EE-B9BD-B18B4F693C1D}" type="presOf" srcId="{11901AC3-53FB-4DD1-B7AA-2C50D7DBD94F}" destId="{BD49926C-6DC2-4651-85E7-9C892A66B786}" srcOrd="0" destOrd="0" presId="urn:microsoft.com/office/officeart/2018/2/layout/IconLabelList"/>
    <dgm:cxn modelId="{48D71C1A-B745-4A9B-99F7-4C530FA4065D}" type="presOf" srcId="{01E92F53-1242-4D20-9B35-E645DE7780E4}" destId="{E553AE48-D6FE-45BE-A8D1-925C7FA37525}" srcOrd="0" destOrd="0" presId="urn:microsoft.com/office/officeart/2018/2/layout/IconLabelList"/>
    <dgm:cxn modelId="{462D5F6D-7234-494C-BEAB-2AA65371A57D}" srcId="{11901AC3-53FB-4DD1-B7AA-2C50D7DBD94F}" destId="{01E92F53-1242-4D20-9B35-E645DE7780E4}" srcOrd="1" destOrd="0" parTransId="{0F4F17AE-FBD1-4A4F-A0C3-64B1E9FA3BC1}" sibTransId="{A70ABACE-4A4B-40B9-BF16-470AAB48C8AB}"/>
    <dgm:cxn modelId="{DABA988C-8968-4103-8FE6-C32B43FCEC57}" srcId="{11901AC3-53FB-4DD1-B7AA-2C50D7DBD94F}" destId="{346E203C-AFED-4411-85D6-4E13BAE33F58}" srcOrd="2" destOrd="0" parTransId="{2E6FD2AA-592A-4E96-869B-A9EF1EC0EEA5}" sibTransId="{135268FD-69BC-4742-9142-EE88BD2DDBF0}"/>
    <dgm:cxn modelId="{BF5923B2-9467-42C8-9BE0-C8214B32E191}" type="presOf" srcId="{AA9E13E6-82D1-4F05-B88B-454C044A63E3}" destId="{D90C157B-1ECA-42CE-A0C2-1A18AA6763F1}" srcOrd="0" destOrd="0" presId="urn:microsoft.com/office/officeart/2018/2/layout/IconLabelList"/>
    <dgm:cxn modelId="{3BECCDBC-2673-4FF6-AD6C-3DAEAB03448E}" type="presOf" srcId="{346E203C-AFED-4411-85D6-4E13BAE33F58}" destId="{276D5F91-932F-4B54-9B4E-762E533E50ED}" srcOrd="0" destOrd="0" presId="urn:microsoft.com/office/officeart/2018/2/layout/IconLabelList"/>
    <dgm:cxn modelId="{1ECEBBD8-A6E8-4BED-9E75-A1F6DA2AC536}" srcId="{11901AC3-53FB-4DD1-B7AA-2C50D7DBD94F}" destId="{AA9E13E6-82D1-4F05-B88B-454C044A63E3}" srcOrd="0" destOrd="0" parTransId="{34BCF5DF-4732-4CEC-BA59-1363B5B050C8}" sibTransId="{37EAC1C3-9697-4809-85E4-0BBA83C52075}"/>
    <dgm:cxn modelId="{F5FC89E6-EEAE-42A4-B327-BA92439EAF95}" type="presParOf" srcId="{BD49926C-6DC2-4651-85E7-9C892A66B786}" destId="{11950349-6010-4A81-A5EE-C889838C11CE}" srcOrd="0" destOrd="0" presId="urn:microsoft.com/office/officeart/2018/2/layout/IconLabelList"/>
    <dgm:cxn modelId="{CC854886-1027-4B4A-8B3E-A26FF011B005}" type="presParOf" srcId="{11950349-6010-4A81-A5EE-C889838C11CE}" destId="{28659FDC-D443-47D7-B2F4-A7E5831A7442}" srcOrd="0" destOrd="0" presId="urn:microsoft.com/office/officeart/2018/2/layout/IconLabelList"/>
    <dgm:cxn modelId="{080D442B-182F-4149-8E0C-1837B2BCAB4E}" type="presParOf" srcId="{11950349-6010-4A81-A5EE-C889838C11CE}" destId="{4DCB9CC7-B835-46C2-BF3D-FD158D1F459F}" srcOrd="1" destOrd="0" presId="urn:microsoft.com/office/officeart/2018/2/layout/IconLabelList"/>
    <dgm:cxn modelId="{8C20725A-BA35-41F4-995D-6BA7DC84FF40}" type="presParOf" srcId="{11950349-6010-4A81-A5EE-C889838C11CE}" destId="{D90C157B-1ECA-42CE-A0C2-1A18AA6763F1}" srcOrd="2" destOrd="0" presId="urn:microsoft.com/office/officeart/2018/2/layout/IconLabelList"/>
    <dgm:cxn modelId="{CAFA83DB-D15D-4A7C-AE96-787DE4E7D570}" type="presParOf" srcId="{BD49926C-6DC2-4651-85E7-9C892A66B786}" destId="{75D8AE96-12F5-4385-9096-4685BF9AD8A3}" srcOrd="1" destOrd="0" presId="urn:microsoft.com/office/officeart/2018/2/layout/IconLabelList"/>
    <dgm:cxn modelId="{EAE1D213-1D07-4619-8CC7-0B6C47F6C912}" type="presParOf" srcId="{BD49926C-6DC2-4651-85E7-9C892A66B786}" destId="{B73695FF-9A80-47C3-855B-8940881D768B}" srcOrd="2" destOrd="0" presId="urn:microsoft.com/office/officeart/2018/2/layout/IconLabelList"/>
    <dgm:cxn modelId="{2590E286-36CB-4464-8C91-332DC2378610}" type="presParOf" srcId="{B73695FF-9A80-47C3-855B-8940881D768B}" destId="{0F8E93EF-F185-41AD-BC53-B0DD4CEBA80D}" srcOrd="0" destOrd="0" presId="urn:microsoft.com/office/officeart/2018/2/layout/IconLabelList"/>
    <dgm:cxn modelId="{0E46CA15-5633-4BC1-B7E5-8AEBE3656B13}" type="presParOf" srcId="{B73695FF-9A80-47C3-855B-8940881D768B}" destId="{309CF83D-12BE-4C14-80F5-619836D0C85D}" srcOrd="1" destOrd="0" presId="urn:microsoft.com/office/officeart/2018/2/layout/IconLabelList"/>
    <dgm:cxn modelId="{EF254AE1-6F40-4336-9C9F-F78155044FDA}" type="presParOf" srcId="{B73695FF-9A80-47C3-855B-8940881D768B}" destId="{E553AE48-D6FE-45BE-A8D1-925C7FA37525}" srcOrd="2" destOrd="0" presId="urn:microsoft.com/office/officeart/2018/2/layout/IconLabelList"/>
    <dgm:cxn modelId="{F837E0C9-F196-46B1-AC67-DE0922EFCFEB}" type="presParOf" srcId="{BD49926C-6DC2-4651-85E7-9C892A66B786}" destId="{09ED0C7F-2438-4A6E-9510-F1CF71410C3E}" srcOrd="3" destOrd="0" presId="urn:microsoft.com/office/officeart/2018/2/layout/IconLabelList"/>
    <dgm:cxn modelId="{6B84CE58-5BB6-4BC8-B316-769DE363EBA9}" type="presParOf" srcId="{BD49926C-6DC2-4651-85E7-9C892A66B786}" destId="{D14D1E59-E9BE-4F1A-9773-25F71F2A8E2D}" srcOrd="4" destOrd="0" presId="urn:microsoft.com/office/officeart/2018/2/layout/IconLabelList"/>
    <dgm:cxn modelId="{BC454E9D-07E1-48DB-9546-0C65205E5F36}" type="presParOf" srcId="{D14D1E59-E9BE-4F1A-9773-25F71F2A8E2D}" destId="{7A029956-5D6E-4C58-B523-71785C70F159}" srcOrd="0" destOrd="0" presId="urn:microsoft.com/office/officeart/2018/2/layout/IconLabelList"/>
    <dgm:cxn modelId="{9506B43F-B98F-4DDB-9F7B-565D1CF0B3A6}" type="presParOf" srcId="{D14D1E59-E9BE-4F1A-9773-25F71F2A8E2D}" destId="{E772AB93-AC73-4694-9841-15EA5E54AEA7}" srcOrd="1" destOrd="0" presId="urn:microsoft.com/office/officeart/2018/2/layout/IconLabelList"/>
    <dgm:cxn modelId="{71EBF674-A52B-416A-BC9B-5767A721E7EE}" type="presParOf" srcId="{D14D1E59-E9BE-4F1A-9773-25F71F2A8E2D}" destId="{276D5F91-932F-4B54-9B4E-762E533E50E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41FDC6-D4C1-42A1-86B6-4E4F876BB78E}"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7333B39C-E419-4617-A3C9-7F9A629ADB33}">
      <dgm:prSet/>
      <dgm:spPr/>
      <dgm:t>
        <a:bodyPr/>
        <a:lstStyle/>
        <a:p>
          <a:pPr rtl="0"/>
          <a:r>
            <a:rPr lang="en-US"/>
            <a:t>Demonstrate </a:t>
          </a:r>
          <a:r>
            <a:rPr lang="en-US">
              <a:latin typeface="Calibri" panose="020F0502020204030204"/>
            </a:rPr>
            <a:t>safety </a:t>
          </a:r>
          <a:endParaRPr lang="en-US"/>
        </a:p>
      </dgm:t>
    </dgm:pt>
    <dgm:pt modelId="{56337D97-512A-4893-ADAC-C59D2CBC77BF}" type="parTrans" cxnId="{2BD601BA-E59E-4FA6-9A14-81C658F1B158}">
      <dgm:prSet/>
      <dgm:spPr/>
      <dgm:t>
        <a:bodyPr/>
        <a:lstStyle/>
        <a:p>
          <a:endParaRPr lang="en-US"/>
        </a:p>
      </dgm:t>
    </dgm:pt>
    <dgm:pt modelId="{76F53325-0309-45C4-B741-AEA7B7AB13D6}" type="sibTrans" cxnId="{2BD601BA-E59E-4FA6-9A14-81C658F1B158}">
      <dgm:prSet/>
      <dgm:spPr/>
      <dgm:t>
        <a:bodyPr/>
        <a:lstStyle/>
        <a:p>
          <a:endParaRPr lang="en-US"/>
        </a:p>
      </dgm:t>
    </dgm:pt>
    <dgm:pt modelId="{C9A42FFF-2585-4145-8B63-345905E6E55D}">
      <dgm:prSet/>
      <dgm:spPr/>
      <dgm:t>
        <a:bodyPr/>
        <a:lstStyle/>
        <a:p>
          <a:r>
            <a:rPr lang="en-US"/>
            <a:t>Evaluate</a:t>
          </a:r>
        </a:p>
      </dgm:t>
    </dgm:pt>
    <dgm:pt modelId="{C04BF4B4-5CDA-4C46-A43C-9FCCD866A356}" type="parTrans" cxnId="{30C8271D-58E0-4885-A5E1-D0FE11D34DAF}">
      <dgm:prSet/>
      <dgm:spPr/>
      <dgm:t>
        <a:bodyPr/>
        <a:lstStyle/>
        <a:p>
          <a:endParaRPr lang="en-US"/>
        </a:p>
      </dgm:t>
    </dgm:pt>
    <dgm:pt modelId="{A5FD9931-1B66-4417-92B9-D16CA9D30E7D}" type="sibTrans" cxnId="{30C8271D-58E0-4885-A5E1-D0FE11D34DAF}">
      <dgm:prSet/>
      <dgm:spPr/>
      <dgm:t>
        <a:bodyPr/>
        <a:lstStyle/>
        <a:p>
          <a:endParaRPr lang="en-US"/>
        </a:p>
      </dgm:t>
    </dgm:pt>
    <dgm:pt modelId="{21E69B5B-1B3B-4225-B5A1-D05C6537BF37}">
      <dgm:prSet/>
      <dgm:spPr/>
      <dgm:t>
        <a:bodyPr/>
        <a:lstStyle/>
        <a:p>
          <a:r>
            <a:rPr lang="en-US"/>
            <a:t>Evaluate </a:t>
          </a:r>
          <a:r>
            <a:rPr lang="en-US">
              <a:solidFill>
                <a:schemeClr val="accent1"/>
              </a:solidFill>
            </a:rPr>
            <a:t>safety culture </a:t>
          </a:r>
          <a:r>
            <a:rPr lang="en-US"/>
            <a:t>and </a:t>
          </a:r>
          <a:r>
            <a:rPr lang="en-US">
              <a:solidFill>
                <a:schemeClr val="accent1"/>
              </a:solidFill>
            </a:rPr>
            <a:t>SEMS effectiveness</a:t>
          </a:r>
        </a:p>
      </dgm:t>
    </dgm:pt>
    <dgm:pt modelId="{9B8977ED-FB0A-457B-BB35-E696DBF36AF1}" type="parTrans" cxnId="{634596D3-AF56-4312-ADA1-F6F9F38DD463}">
      <dgm:prSet/>
      <dgm:spPr/>
      <dgm:t>
        <a:bodyPr/>
        <a:lstStyle/>
        <a:p>
          <a:endParaRPr lang="en-US"/>
        </a:p>
      </dgm:t>
    </dgm:pt>
    <dgm:pt modelId="{532E0CF7-12DF-4732-8510-E04A547641B5}" type="sibTrans" cxnId="{634596D3-AF56-4312-ADA1-F6F9F38DD463}">
      <dgm:prSet/>
      <dgm:spPr/>
      <dgm:t>
        <a:bodyPr/>
        <a:lstStyle/>
        <a:p>
          <a:endParaRPr lang="en-US"/>
        </a:p>
      </dgm:t>
    </dgm:pt>
    <dgm:pt modelId="{9D4972A1-3F48-446D-B8D2-D187F75770B1}">
      <dgm:prSet/>
      <dgm:spPr/>
      <dgm:t>
        <a:bodyPr/>
        <a:lstStyle/>
        <a:p>
          <a:r>
            <a:rPr lang="en-US"/>
            <a:t>Communicate HSSE </a:t>
          </a:r>
          <a:r>
            <a:rPr lang="en-US">
              <a:solidFill>
                <a:schemeClr val="accent1"/>
              </a:solidFill>
            </a:rPr>
            <a:t>performances and learnings</a:t>
          </a:r>
        </a:p>
      </dgm:t>
    </dgm:pt>
    <dgm:pt modelId="{112D98C1-C6D0-493D-8FBC-0E6F6B4F1BDC}" type="parTrans" cxnId="{95B0D144-0060-4141-B0AD-3BF27DC49E83}">
      <dgm:prSet/>
      <dgm:spPr/>
      <dgm:t>
        <a:bodyPr/>
        <a:lstStyle/>
        <a:p>
          <a:endParaRPr lang="en-US"/>
        </a:p>
      </dgm:t>
    </dgm:pt>
    <dgm:pt modelId="{1B8DCF9E-00D1-46BC-AE28-EB8E197E9FB5}" type="sibTrans" cxnId="{95B0D144-0060-4141-B0AD-3BF27DC49E83}">
      <dgm:prSet/>
      <dgm:spPr/>
      <dgm:t>
        <a:bodyPr/>
        <a:lstStyle/>
        <a:p>
          <a:endParaRPr lang="en-US"/>
        </a:p>
      </dgm:t>
    </dgm:pt>
    <dgm:pt modelId="{ED21DD52-3B8C-4BCB-A58D-C13550894006}">
      <dgm:prSet/>
      <dgm:spPr/>
      <dgm:t>
        <a:bodyPr/>
        <a:lstStyle/>
        <a:p>
          <a:r>
            <a:rPr lang="en-US"/>
            <a:t>Communicate new </a:t>
          </a:r>
          <a:r>
            <a:rPr lang="en-US">
              <a:solidFill>
                <a:schemeClr val="accent1"/>
              </a:solidFill>
            </a:rPr>
            <a:t>requirements</a:t>
          </a:r>
        </a:p>
      </dgm:t>
    </dgm:pt>
    <dgm:pt modelId="{9F164E55-DF50-4CAA-9239-28DFFA34151A}" type="parTrans" cxnId="{512535AA-442A-459B-BACD-3680E246FC04}">
      <dgm:prSet/>
      <dgm:spPr/>
      <dgm:t>
        <a:bodyPr/>
        <a:lstStyle/>
        <a:p>
          <a:endParaRPr lang="en-US"/>
        </a:p>
      </dgm:t>
    </dgm:pt>
    <dgm:pt modelId="{541C22F8-06B3-471E-8738-A449FFC223E0}" type="sibTrans" cxnId="{512535AA-442A-459B-BACD-3680E246FC04}">
      <dgm:prSet/>
      <dgm:spPr/>
      <dgm:t>
        <a:bodyPr/>
        <a:lstStyle/>
        <a:p>
          <a:endParaRPr lang="en-US"/>
        </a:p>
      </dgm:t>
    </dgm:pt>
    <dgm:pt modelId="{977C3CE1-5AAD-40A1-8BDE-6D961F21455D}">
      <dgm:prSet/>
      <dgm:spPr/>
      <dgm:t>
        <a:bodyPr/>
        <a:lstStyle/>
        <a:p>
          <a:r>
            <a:rPr lang="en-US">
              <a:solidFill>
                <a:schemeClr val="accent1"/>
              </a:solidFill>
            </a:rPr>
            <a:t>Recognition</a:t>
          </a:r>
        </a:p>
      </dgm:t>
    </dgm:pt>
    <dgm:pt modelId="{65AF5C35-A43F-45D5-8851-451BFD231663}" type="parTrans" cxnId="{92E38002-AE2B-49DF-AF69-C1FDCC486EF6}">
      <dgm:prSet/>
      <dgm:spPr/>
      <dgm:t>
        <a:bodyPr/>
        <a:lstStyle/>
        <a:p>
          <a:endParaRPr lang="en-US"/>
        </a:p>
      </dgm:t>
    </dgm:pt>
    <dgm:pt modelId="{45388B35-F148-482A-A1A9-211658547562}" type="sibTrans" cxnId="{92E38002-AE2B-49DF-AF69-C1FDCC486EF6}">
      <dgm:prSet/>
      <dgm:spPr/>
      <dgm:t>
        <a:bodyPr/>
        <a:lstStyle/>
        <a:p>
          <a:endParaRPr lang="en-US"/>
        </a:p>
      </dgm:t>
    </dgm:pt>
    <dgm:pt modelId="{BB3C078E-65DA-46C1-A2F4-B4A4A718A928}" type="pres">
      <dgm:prSet presAssocID="{4441FDC6-D4C1-42A1-86B6-4E4F876BB78E}" presName="Name0" presStyleCnt="0">
        <dgm:presLayoutVars>
          <dgm:dir/>
          <dgm:resizeHandles val="exact"/>
        </dgm:presLayoutVars>
      </dgm:prSet>
      <dgm:spPr/>
    </dgm:pt>
    <dgm:pt modelId="{7AF20201-591F-41BC-A43E-B941AFC6B782}" type="pres">
      <dgm:prSet presAssocID="{4441FDC6-D4C1-42A1-86B6-4E4F876BB78E}" presName="fgShape" presStyleLbl="fgShp" presStyleIdx="0" presStyleCnt="1"/>
      <dgm:spPr/>
    </dgm:pt>
    <dgm:pt modelId="{9D864CF1-EAAD-409D-B879-434874EE651B}" type="pres">
      <dgm:prSet presAssocID="{4441FDC6-D4C1-42A1-86B6-4E4F876BB78E}" presName="linComp" presStyleCnt="0"/>
      <dgm:spPr/>
    </dgm:pt>
    <dgm:pt modelId="{4F67326C-A72E-4B37-9848-67AF3CDA18AC}" type="pres">
      <dgm:prSet presAssocID="{7333B39C-E419-4617-A3C9-7F9A629ADB33}" presName="compNode" presStyleCnt="0"/>
      <dgm:spPr/>
    </dgm:pt>
    <dgm:pt modelId="{6854572F-856C-4540-BAA9-3324A1A5DB22}" type="pres">
      <dgm:prSet presAssocID="{7333B39C-E419-4617-A3C9-7F9A629ADB33}" presName="bkgdShape" presStyleLbl="node1" presStyleIdx="0" presStyleCnt="6"/>
      <dgm:spPr/>
    </dgm:pt>
    <dgm:pt modelId="{78D44954-CE30-498E-930B-85D1EC2E49CD}" type="pres">
      <dgm:prSet presAssocID="{7333B39C-E419-4617-A3C9-7F9A629ADB33}" presName="nodeTx" presStyleLbl="node1" presStyleIdx="0" presStyleCnt="6">
        <dgm:presLayoutVars>
          <dgm:bulletEnabled val="1"/>
        </dgm:presLayoutVars>
      </dgm:prSet>
      <dgm:spPr/>
    </dgm:pt>
    <dgm:pt modelId="{CDF00DD3-E1D0-4382-9352-28C79B66621E}" type="pres">
      <dgm:prSet presAssocID="{7333B39C-E419-4617-A3C9-7F9A629ADB33}" presName="invisiNode" presStyleLbl="node1" presStyleIdx="0" presStyleCnt="6"/>
      <dgm:spPr/>
    </dgm:pt>
    <dgm:pt modelId="{DB05C3B8-7886-4DEA-86AC-27F55AC9EA7F}" type="pres">
      <dgm:prSet presAssocID="{7333B39C-E419-4617-A3C9-7F9A629ADB33}" presName="imagNode" presStyleLbl="fgImgPlace1" presStyleIdx="0" presStyleCnt="6"/>
      <dgm:spPr/>
    </dgm:pt>
    <dgm:pt modelId="{7CD26A56-4BE8-4BFE-981D-00F622BF024A}" type="pres">
      <dgm:prSet presAssocID="{76F53325-0309-45C4-B741-AEA7B7AB13D6}" presName="sibTrans" presStyleLbl="sibTrans2D1" presStyleIdx="0" presStyleCnt="0"/>
      <dgm:spPr/>
    </dgm:pt>
    <dgm:pt modelId="{A101DCF3-7B2B-46BD-BF05-7A395983651D}" type="pres">
      <dgm:prSet presAssocID="{C9A42FFF-2585-4145-8B63-345905E6E55D}" presName="compNode" presStyleCnt="0"/>
      <dgm:spPr/>
    </dgm:pt>
    <dgm:pt modelId="{62D1C0E8-3362-4831-83A1-5797B2C882B8}" type="pres">
      <dgm:prSet presAssocID="{C9A42FFF-2585-4145-8B63-345905E6E55D}" presName="bkgdShape" presStyleLbl="node1" presStyleIdx="1" presStyleCnt="6"/>
      <dgm:spPr/>
    </dgm:pt>
    <dgm:pt modelId="{606DDEE9-C853-498A-9310-2CB76FA922E2}" type="pres">
      <dgm:prSet presAssocID="{C9A42FFF-2585-4145-8B63-345905E6E55D}" presName="nodeTx" presStyleLbl="node1" presStyleIdx="1" presStyleCnt="6">
        <dgm:presLayoutVars>
          <dgm:bulletEnabled val="1"/>
        </dgm:presLayoutVars>
      </dgm:prSet>
      <dgm:spPr/>
    </dgm:pt>
    <dgm:pt modelId="{CDAC7C69-5C26-429D-B252-CDEE5DDB4FDE}" type="pres">
      <dgm:prSet presAssocID="{C9A42FFF-2585-4145-8B63-345905E6E55D}" presName="invisiNode" presStyleLbl="node1" presStyleIdx="1" presStyleCnt="6"/>
      <dgm:spPr/>
    </dgm:pt>
    <dgm:pt modelId="{62C21154-1B6A-41F7-9237-E350047AD8BB}" type="pres">
      <dgm:prSet presAssocID="{C9A42FFF-2585-4145-8B63-345905E6E55D}" presName="imagNode" presStyleLbl="fgImgPlace1" presStyleIdx="1" presStyleCnt="6"/>
      <dgm:spPr/>
    </dgm:pt>
    <dgm:pt modelId="{7D17484D-BA51-4927-92A0-CA1B72B302C9}" type="pres">
      <dgm:prSet presAssocID="{A5FD9931-1B66-4417-92B9-D16CA9D30E7D}" presName="sibTrans" presStyleLbl="sibTrans2D1" presStyleIdx="0" presStyleCnt="0"/>
      <dgm:spPr/>
    </dgm:pt>
    <dgm:pt modelId="{BC474905-9219-49FC-88B7-CEB04B8D57C0}" type="pres">
      <dgm:prSet presAssocID="{21E69B5B-1B3B-4225-B5A1-D05C6537BF37}" presName="compNode" presStyleCnt="0"/>
      <dgm:spPr/>
    </dgm:pt>
    <dgm:pt modelId="{30962319-7B69-4554-A48A-AD3653F6BEEF}" type="pres">
      <dgm:prSet presAssocID="{21E69B5B-1B3B-4225-B5A1-D05C6537BF37}" presName="bkgdShape" presStyleLbl="node1" presStyleIdx="2" presStyleCnt="6"/>
      <dgm:spPr/>
    </dgm:pt>
    <dgm:pt modelId="{5409829A-8FFA-44C0-8E82-0EEDA791F603}" type="pres">
      <dgm:prSet presAssocID="{21E69B5B-1B3B-4225-B5A1-D05C6537BF37}" presName="nodeTx" presStyleLbl="node1" presStyleIdx="2" presStyleCnt="6">
        <dgm:presLayoutVars>
          <dgm:bulletEnabled val="1"/>
        </dgm:presLayoutVars>
      </dgm:prSet>
      <dgm:spPr/>
    </dgm:pt>
    <dgm:pt modelId="{FD265B06-297A-4829-A28F-C47E45235A0F}" type="pres">
      <dgm:prSet presAssocID="{21E69B5B-1B3B-4225-B5A1-D05C6537BF37}" presName="invisiNode" presStyleLbl="node1" presStyleIdx="2" presStyleCnt="6"/>
      <dgm:spPr/>
    </dgm:pt>
    <dgm:pt modelId="{44BA3B0A-82AC-4412-A266-208E37B03C58}" type="pres">
      <dgm:prSet presAssocID="{21E69B5B-1B3B-4225-B5A1-D05C6537BF37}" presName="imagNode" presStyleLbl="fgImgPlace1" presStyleIdx="2" presStyleCnt="6"/>
      <dgm:spPr/>
    </dgm:pt>
    <dgm:pt modelId="{76173B3C-A05E-479D-9DA7-99AA3E7179D1}" type="pres">
      <dgm:prSet presAssocID="{532E0CF7-12DF-4732-8510-E04A547641B5}" presName="sibTrans" presStyleLbl="sibTrans2D1" presStyleIdx="0" presStyleCnt="0"/>
      <dgm:spPr/>
    </dgm:pt>
    <dgm:pt modelId="{E60929BB-0BA2-44A2-A187-76A7ADDAE5D2}" type="pres">
      <dgm:prSet presAssocID="{9D4972A1-3F48-446D-B8D2-D187F75770B1}" presName="compNode" presStyleCnt="0"/>
      <dgm:spPr/>
    </dgm:pt>
    <dgm:pt modelId="{96539907-1EA1-42F2-9A9B-30084B26536D}" type="pres">
      <dgm:prSet presAssocID="{9D4972A1-3F48-446D-B8D2-D187F75770B1}" presName="bkgdShape" presStyleLbl="node1" presStyleIdx="3" presStyleCnt="6"/>
      <dgm:spPr/>
    </dgm:pt>
    <dgm:pt modelId="{AB6C9B15-74B2-4212-8C85-239A9371A512}" type="pres">
      <dgm:prSet presAssocID="{9D4972A1-3F48-446D-B8D2-D187F75770B1}" presName="nodeTx" presStyleLbl="node1" presStyleIdx="3" presStyleCnt="6">
        <dgm:presLayoutVars>
          <dgm:bulletEnabled val="1"/>
        </dgm:presLayoutVars>
      </dgm:prSet>
      <dgm:spPr/>
    </dgm:pt>
    <dgm:pt modelId="{24D0404D-524C-497C-9A1F-F1E284D7F66C}" type="pres">
      <dgm:prSet presAssocID="{9D4972A1-3F48-446D-B8D2-D187F75770B1}" presName="invisiNode" presStyleLbl="node1" presStyleIdx="3" presStyleCnt="6"/>
      <dgm:spPr/>
    </dgm:pt>
    <dgm:pt modelId="{44172F02-FE83-4DD4-8DC4-E86C65811418}" type="pres">
      <dgm:prSet presAssocID="{9D4972A1-3F48-446D-B8D2-D187F75770B1}" presName="imagNode" presStyleLbl="fgImgPlace1" presStyleIdx="3" presStyleCnt="6"/>
      <dgm:spPr/>
    </dgm:pt>
    <dgm:pt modelId="{9414A162-B4CE-4AE8-BAE4-4F3CA8C377BD}" type="pres">
      <dgm:prSet presAssocID="{1B8DCF9E-00D1-46BC-AE28-EB8E197E9FB5}" presName="sibTrans" presStyleLbl="sibTrans2D1" presStyleIdx="0" presStyleCnt="0"/>
      <dgm:spPr/>
    </dgm:pt>
    <dgm:pt modelId="{3E40F960-52C3-4DDA-B138-30CCE73EB5E4}" type="pres">
      <dgm:prSet presAssocID="{ED21DD52-3B8C-4BCB-A58D-C13550894006}" presName="compNode" presStyleCnt="0"/>
      <dgm:spPr/>
    </dgm:pt>
    <dgm:pt modelId="{0B7AE9C7-A5F5-46DB-832A-535D8665C412}" type="pres">
      <dgm:prSet presAssocID="{ED21DD52-3B8C-4BCB-A58D-C13550894006}" presName="bkgdShape" presStyleLbl="node1" presStyleIdx="4" presStyleCnt="6"/>
      <dgm:spPr/>
    </dgm:pt>
    <dgm:pt modelId="{EEDD2C32-2090-4723-A650-F59504BE5980}" type="pres">
      <dgm:prSet presAssocID="{ED21DD52-3B8C-4BCB-A58D-C13550894006}" presName="nodeTx" presStyleLbl="node1" presStyleIdx="4" presStyleCnt="6">
        <dgm:presLayoutVars>
          <dgm:bulletEnabled val="1"/>
        </dgm:presLayoutVars>
      </dgm:prSet>
      <dgm:spPr/>
    </dgm:pt>
    <dgm:pt modelId="{91AB8210-92A9-453C-A8D0-D25777E5516D}" type="pres">
      <dgm:prSet presAssocID="{ED21DD52-3B8C-4BCB-A58D-C13550894006}" presName="invisiNode" presStyleLbl="node1" presStyleIdx="4" presStyleCnt="6"/>
      <dgm:spPr/>
    </dgm:pt>
    <dgm:pt modelId="{737294E2-0106-43C6-B5C7-72FDF60BF07F}" type="pres">
      <dgm:prSet presAssocID="{ED21DD52-3B8C-4BCB-A58D-C13550894006}" presName="imagNode" presStyleLbl="fgImgPlace1" presStyleIdx="4" presStyleCnt="6"/>
      <dgm:spPr/>
    </dgm:pt>
    <dgm:pt modelId="{E7E6EC7A-916A-4469-B0DE-021F8CA791B7}" type="pres">
      <dgm:prSet presAssocID="{541C22F8-06B3-471E-8738-A449FFC223E0}" presName="sibTrans" presStyleLbl="sibTrans2D1" presStyleIdx="0" presStyleCnt="0"/>
      <dgm:spPr/>
    </dgm:pt>
    <dgm:pt modelId="{7AE6836A-E65D-44CA-8830-A59A6795E0A1}" type="pres">
      <dgm:prSet presAssocID="{977C3CE1-5AAD-40A1-8BDE-6D961F21455D}" presName="compNode" presStyleCnt="0"/>
      <dgm:spPr/>
    </dgm:pt>
    <dgm:pt modelId="{43EA503A-EEA8-467B-8B30-9F4A2530ADB0}" type="pres">
      <dgm:prSet presAssocID="{977C3CE1-5AAD-40A1-8BDE-6D961F21455D}" presName="bkgdShape" presStyleLbl="node1" presStyleIdx="5" presStyleCnt="6"/>
      <dgm:spPr/>
    </dgm:pt>
    <dgm:pt modelId="{B3E60921-6D5B-446A-B0FA-9E941463105F}" type="pres">
      <dgm:prSet presAssocID="{977C3CE1-5AAD-40A1-8BDE-6D961F21455D}" presName="nodeTx" presStyleLbl="node1" presStyleIdx="5" presStyleCnt="6">
        <dgm:presLayoutVars>
          <dgm:bulletEnabled val="1"/>
        </dgm:presLayoutVars>
      </dgm:prSet>
      <dgm:spPr/>
    </dgm:pt>
    <dgm:pt modelId="{41B33559-B514-4002-8F58-1B412ECA19E3}" type="pres">
      <dgm:prSet presAssocID="{977C3CE1-5AAD-40A1-8BDE-6D961F21455D}" presName="invisiNode" presStyleLbl="node1" presStyleIdx="5" presStyleCnt="6"/>
      <dgm:spPr/>
    </dgm:pt>
    <dgm:pt modelId="{B16701DB-057F-4E3D-9E52-7CE0E580C097}" type="pres">
      <dgm:prSet presAssocID="{977C3CE1-5AAD-40A1-8BDE-6D961F21455D}" presName="imagNode" presStyleLbl="fgImgPlace1" presStyleIdx="5" presStyleCnt="6"/>
      <dgm:spPr/>
    </dgm:pt>
  </dgm:ptLst>
  <dgm:cxnLst>
    <dgm:cxn modelId="{92E38002-AE2B-49DF-AF69-C1FDCC486EF6}" srcId="{4441FDC6-D4C1-42A1-86B6-4E4F876BB78E}" destId="{977C3CE1-5AAD-40A1-8BDE-6D961F21455D}" srcOrd="5" destOrd="0" parTransId="{65AF5C35-A43F-45D5-8851-451BFD231663}" sibTransId="{45388B35-F148-482A-A1A9-211658547562}"/>
    <dgm:cxn modelId="{80662F10-F32E-4FCF-96C8-4E0AB8600829}" type="presOf" srcId="{532E0CF7-12DF-4732-8510-E04A547641B5}" destId="{76173B3C-A05E-479D-9DA7-99AA3E7179D1}" srcOrd="0" destOrd="0" presId="urn:microsoft.com/office/officeart/2005/8/layout/hList7"/>
    <dgm:cxn modelId="{30C8271D-58E0-4885-A5E1-D0FE11D34DAF}" srcId="{4441FDC6-D4C1-42A1-86B6-4E4F876BB78E}" destId="{C9A42FFF-2585-4145-8B63-345905E6E55D}" srcOrd="1" destOrd="0" parTransId="{C04BF4B4-5CDA-4C46-A43C-9FCCD866A356}" sibTransId="{A5FD9931-1B66-4417-92B9-D16CA9D30E7D}"/>
    <dgm:cxn modelId="{01D35E24-33BD-4C2F-823B-0029EE09C47A}" type="presOf" srcId="{ED21DD52-3B8C-4BCB-A58D-C13550894006}" destId="{0B7AE9C7-A5F5-46DB-832A-535D8665C412}" srcOrd="0" destOrd="0" presId="urn:microsoft.com/office/officeart/2005/8/layout/hList7"/>
    <dgm:cxn modelId="{8CB23C31-EA92-4F80-BE77-D2FC2D654D17}" type="presOf" srcId="{1B8DCF9E-00D1-46BC-AE28-EB8E197E9FB5}" destId="{9414A162-B4CE-4AE8-BAE4-4F3CA8C377BD}" srcOrd="0" destOrd="0" presId="urn:microsoft.com/office/officeart/2005/8/layout/hList7"/>
    <dgm:cxn modelId="{95B0D144-0060-4141-B0AD-3BF27DC49E83}" srcId="{4441FDC6-D4C1-42A1-86B6-4E4F876BB78E}" destId="{9D4972A1-3F48-446D-B8D2-D187F75770B1}" srcOrd="3" destOrd="0" parTransId="{112D98C1-C6D0-493D-8FBC-0E6F6B4F1BDC}" sibTransId="{1B8DCF9E-00D1-46BC-AE28-EB8E197E9FB5}"/>
    <dgm:cxn modelId="{DC83BF4E-6336-4C77-92FC-BC5F4B3C8F40}" type="presOf" srcId="{977C3CE1-5AAD-40A1-8BDE-6D961F21455D}" destId="{43EA503A-EEA8-467B-8B30-9F4A2530ADB0}" srcOrd="0" destOrd="0" presId="urn:microsoft.com/office/officeart/2005/8/layout/hList7"/>
    <dgm:cxn modelId="{B0005350-D2C3-4E2A-80C1-EBD6A841E470}" type="presOf" srcId="{977C3CE1-5AAD-40A1-8BDE-6D961F21455D}" destId="{B3E60921-6D5B-446A-B0FA-9E941463105F}" srcOrd="1" destOrd="0" presId="urn:microsoft.com/office/officeart/2005/8/layout/hList7"/>
    <dgm:cxn modelId="{55C90752-63A3-46D7-8243-EB42AA580273}" type="presOf" srcId="{9D4972A1-3F48-446D-B8D2-D187F75770B1}" destId="{AB6C9B15-74B2-4212-8C85-239A9371A512}" srcOrd="1" destOrd="0" presId="urn:microsoft.com/office/officeart/2005/8/layout/hList7"/>
    <dgm:cxn modelId="{268F5552-DDB7-44C8-8303-7644236AAB23}" type="presOf" srcId="{4441FDC6-D4C1-42A1-86B6-4E4F876BB78E}" destId="{BB3C078E-65DA-46C1-A2F4-B4A4A718A928}" srcOrd="0" destOrd="0" presId="urn:microsoft.com/office/officeart/2005/8/layout/hList7"/>
    <dgm:cxn modelId="{E52E5B75-AB67-4256-AF37-3BF16CA9FB03}" type="presOf" srcId="{541C22F8-06B3-471E-8738-A449FFC223E0}" destId="{E7E6EC7A-916A-4469-B0DE-021F8CA791B7}" srcOrd="0" destOrd="0" presId="urn:microsoft.com/office/officeart/2005/8/layout/hList7"/>
    <dgm:cxn modelId="{FD4C2878-FF7A-4449-9300-901D2D6FA4D2}" type="presOf" srcId="{ED21DD52-3B8C-4BCB-A58D-C13550894006}" destId="{EEDD2C32-2090-4723-A650-F59504BE5980}" srcOrd="1" destOrd="0" presId="urn:microsoft.com/office/officeart/2005/8/layout/hList7"/>
    <dgm:cxn modelId="{A1FA347B-5805-4DB6-8DA1-13E60D4DEE07}" type="presOf" srcId="{76F53325-0309-45C4-B741-AEA7B7AB13D6}" destId="{7CD26A56-4BE8-4BFE-981D-00F622BF024A}" srcOrd="0" destOrd="0" presId="urn:microsoft.com/office/officeart/2005/8/layout/hList7"/>
    <dgm:cxn modelId="{33928C9E-4D82-4477-BE77-E76325239B6A}" type="presOf" srcId="{21E69B5B-1B3B-4225-B5A1-D05C6537BF37}" destId="{5409829A-8FFA-44C0-8E82-0EEDA791F603}" srcOrd="1" destOrd="0" presId="urn:microsoft.com/office/officeart/2005/8/layout/hList7"/>
    <dgm:cxn modelId="{F0992EA3-3EB3-46FF-9BF3-1E8336630519}" type="presOf" srcId="{C9A42FFF-2585-4145-8B63-345905E6E55D}" destId="{62D1C0E8-3362-4831-83A1-5797B2C882B8}" srcOrd="0" destOrd="0" presId="urn:microsoft.com/office/officeart/2005/8/layout/hList7"/>
    <dgm:cxn modelId="{1510CAA6-6481-424F-BB0B-A6CC4617DCD4}" type="presOf" srcId="{7333B39C-E419-4617-A3C9-7F9A629ADB33}" destId="{78D44954-CE30-498E-930B-85D1EC2E49CD}" srcOrd="1" destOrd="0" presId="urn:microsoft.com/office/officeart/2005/8/layout/hList7"/>
    <dgm:cxn modelId="{512535AA-442A-459B-BACD-3680E246FC04}" srcId="{4441FDC6-D4C1-42A1-86B6-4E4F876BB78E}" destId="{ED21DD52-3B8C-4BCB-A58D-C13550894006}" srcOrd="4" destOrd="0" parTransId="{9F164E55-DF50-4CAA-9239-28DFFA34151A}" sibTransId="{541C22F8-06B3-471E-8738-A449FFC223E0}"/>
    <dgm:cxn modelId="{2BD601BA-E59E-4FA6-9A14-81C658F1B158}" srcId="{4441FDC6-D4C1-42A1-86B6-4E4F876BB78E}" destId="{7333B39C-E419-4617-A3C9-7F9A629ADB33}" srcOrd="0" destOrd="0" parTransId="{56337D97-512A-4893-ADAC-C59D2CBC77BF}" sibTransId="{76F53325-0309-45C4-B741-AEA7B7AB13D6}"/>
    <dgm:cxn modelId="{0DE641C7-486E-4A83-97B5-E20620E6753F}" type="presOf" srcId="{9D4972A1-3F48-446D-B8D2-D187F75770B1}" destId="{96539907-1EA1-42F2-9A9B-30084B26536D}" srcOrd="0" destOrd="0" presId="urn:microsoft.com/office/officeart/2005/8/layout/hList7"/>
    <dgm:cxn modelId="{634596D3-AF56-4312-ADA1-F6F9F38DD463}" srcId="{4441FDC6-D4C1-42A1-86B6-4E4F876BB78E}" destId="{21E69B5B-1B3B-4225-B5A1-D05C6537BF37}" srcOrd="2" destOrd="0" parTransId="{9B8977ED-FB0A-457B-BB35-E696DBF36AF1}" sibTransId="{532E0CF7-12DF-4732-8510-E04A547641B5}"/>
    <dgm:cxn modelId="{757722E4-8903-49A4-91EF-5C2444C509E7}" type="presOf" srcId="{7333B39C-E419-4617-A3C9-7F9A629ADB33}" destId="{6854572F-856C-4540-BAA9-3324A1A5DB22}" srcOrd="0" destOrd="0" presId="urn:microsoft.com/office/officeart/2005/8/layout/hList7"/>
    <dgm:cxn modelId="{0F37B8E6-28F6-4127-A186-BD68AC6CEF87}" type="presOf" srcId="{C9A42FFF-2585-4145-8B63-345905E6E55D}" destId="{606DDEE9-C853-498A-9310-2CB76FA922E2}" srcOrd="1" destOrd="0" presId="urn:microsoft.com/office/officeart/2005/8/layout/hList7"/>
    <dgm:cxn modelId="{DCC817EF-D432-48DB-B11B-23F14376CB7D}" type="presOf" srcId="{A5FD9931-1B66-4417-92B9-D16CA9D30E7D}" destId="{7D17484D-BA51-4927-92A0-CA1B72B302C9}" srcOrd="0" destOrd="0" presId="urn:microsoft.com/office/officeart/2005/8/layout/hList7"/>
    <dgm:cxn modelId="{CEC879F6-7666-4ABC-B893-E44D197C559A}" type="presOf" srcId="{21E69B5B-1B3B-4225-B5A1-D05C6537BF37}" destId="{30962319-7B69-4554-A48A-AD3653F6BEEF}" srcOrd="0" destOrd="0" presId="urn:microsoft.com/office/officeart/2005/8/layout/hList7"/>
    <dgm:cxn modelId="{746F778F-768A-4EB5-B3FD-BB6AB49709E6}" type="presParOf" srcId="{BB3C078E-65DA-46C1-A2F4-B4A4A718A928}" destId="{7AF20201-591F-41BC-A43E-B941AFC6B782}" srcOrd="0" destOrd="0" presId="urn:microsoft.com/office/officeart/2005/8/layout/hList7"/>
    <dgm:cxn modelId="{99A1168C-2E00-4292-BF07-E0B7BA3A2F83}" type="presParOf" srcId="{BB3C078E-65DA-46C1-A2F4-B4A4A718A928}" destId="{9D864CF1-EAAD-409D-B879-434874EE651B}" srcOrd="1" destOrd="0" presId="urn:microsoft.com/office/officeart/2005/8/layout/hList7"/>
    <dgm:cxn modelId="{16E36A92-1D1B-4490-B92B-07C7009C4BC9}" type="presParOf" srcId="{9D864CF1-EAAD-409D-B879-434874EE651B}" destId="{4F67326C-A72E-4B37-9848-67AF3CDA18AC}" srcOrd="0" destOrd="0" presId="urn:microsoft.com/office/officeart/2005/8/layout/hList7"/>
    <dgm:cxn modelId="{D836EA61-EDCF-41D1-9D15-D1C4FF4E5672}" type="presParOf" srcId="{4F67326C-A72E-4B37-9848-67AF3CDA18AC}" destId="{6854572F-856C-4540-BAA9-3324A1A5DB22}" srcOrd="0" destOrd="0" presId="urn:microsoft.com/office/officeart/2005/8/layout/hList7"/>
    <dgm:cxn modelId="{C46083FC-BC51-43BE-AAFB-AAB378CECEC8}" type="presParOf" srcId="{4F67326C-A72E-4B37-9848-67AF3CDA18AC}" destId="{78D44954-CE30-498E-930B-85D1EC2E49CD}" srcOrd="1" destOrd="0" presId="urn:microsoft.com/office/officeart/2005/8/layout/hList7"/>
    <dgm:cxn modelId="{1D44B6A0-60CE-470B-843D-4FD024514ED2}" type="presParOf" srcId="{4F67326C-A72E-4B37-9848-67AF3CDA18AC}" destId="{CDF00DD3-E1D0-4382-9352-28C79B66621E}" srcOrd="2" destOrd="0" presId="urn:microsoft.com/office/officeart/2005/8/layout/hList7"/>
    <dgm:cxn modelId="{3F6D9BAB-6325-40F5-9F16-082F3219F80D}" type="presParOf" srcId="{4F67326C-A72E-4B37-9848-67AF3CDA18AC}" destId="{DB05C3B8-7886-4DEA-86AC-27F55AC9EA7F}" srcOrd="3" destOrd="0" presId="urn:microsoft.com/office/officeart/2005/8/layout/hList7"/>
    <dgm:cxn modelId="{EAF8FD28-BA2E-48E0-A238-C32B6BC0B40D}" type="presParOf" srcId="{9D864CF1-EAAD-409D-B879-434874EE651B}" destId="{7CD26A56-4BE8-4BFE-981D-00F622BF024A}" srcOrd="1" destOrd="0" presId="urn:microsoft.com/office/officeart/2005/8/layout/hList7"/>
    <dgm:cxn modelId="{B8D23A59-4D6F-49FA-9302-E0FCBA95BD7C}" type="presParOf" srcId="{9D864CF1-EAAD-409D-B879-434874EE651B}" destId="{A101DCF3-7B2B-46BD-BF05-7A395983651D}" srcOrd="2" destOrd="0" presId="urn:microsoft.com/office/officeart/2005/8/layout/hList7"/>
    <dgm:cxn modelId="{4DD7DCC3-3CAE-4B86-9000-E5E44F5BCE7A}" type="presParOf" srcId="{A101DCF3-7B2B-46BD-BF05-7A395983651D}" destId="{62D1C0E8-3362-4831-83A1-5797B2C882B8}" srcOrd="0" destOrd="0" presId="urn:microsoft.com/office/officeart/2005/8/layout/hList7"/>
    <dgm:cxn modelId="{244D39D2-C4B7-46BD-9816-E6E7167EBA4F}" type="presParOf" srcId="{A101DCF3-7B2B-46BD-BF05-7A395983651D}" destId="{606DDEE9-C853-498A-9310-2CB76FA922E2}" srcOrd="1" destOrd="0" presId="urn:microsoft.com/office/officeart/2005/8/layout/hList7"/>
    <dgm:cxn modelId="{D6579C7C-D21E-46F8-B00C-670DBF34A1CB}" type="presParOf" srcId="{A101DCF3-7B2B-46BD-BF05-7A395983651D}" destId="{CDAC7C69-5C26-429D-B252-CDEE5DDB4FDE}" srcOrd="2" destOrd="0" presId="urn:microsoft.com/office/officeart/2005/8/layout/hList7"/>
    <dgm:cxn modelId="{3A85D3FC-EA0B-41B4-9455-B0126826BA26}" type="presParOf" srcId="{A101DCF3-7B2B-46BD-BF05-7A395983651D}" destId="{62C21154-1B6A-41F7-9237-E350047AD8BB}" srcOrd="3" destOrd="0" presId="urn:microsoft.com/office/officeart/2005/8/layout/hList7"/>
    <dgm:cxn modelId="{47F09EEB-26E7-434E-9CD2-5888A5482E0E}" type="presParOf" srcId="{9D864CF1-EAAD-409D-B879-434874EE651B}" destId="{7D17484D-BA51-4927-92A0-CA1B72B302C9}" srcOrd="3" destOrd="0" presId="urn:microsoft.com/office/officeart/2005/8/layout/hList7"/>
    <dgm:cxn modelId="{E3BDDBD6-0CE8-4233-A7A1-4B4B5E6788B7}" type="presParOf" srcId="{9D864CF1-EAAD-409D-B879-434874EE651B}" destId="{BC474905-9219-49FC-88B7-CEB04B8D57C0}" srcOrd="4" destOrd="0" presId="urn:microsoft.com/office/officeart/2005/8/layout/hList7"/>
    <dgm:cxn modelId="{E2208EE5-F58D-4089-A852-04D2DE3F0911}" type="presParOf" srcId="{BC474905-9219-49FC-88B7-CEB04B8D57C0}" destId="{30962319-7B69-4554-A48A-AD3653F6BEEF}" srcOrd="0" destOrd="0" presId="urn:microsoft.com/office/officeart/2005/8/layout/hList7"/>
    <dgm:cxn modelId="{C36792F4-4B8D-4DF5-8E14-80366956716F}" type="presParOf" srcId="{BC474905-9219-49FC-88B7-CEB04B8D57C0}" destId="{5409829A-8FFA-44C0-8E82-0EEDA791F603}" srcOrd="1" destOrd="0" presId="urn:microsoft.com/office/officeart/2005/8/layout/hList7"/>
    <dgm:cxn modelId="{A9C8C2EF-08A3-4F1C-AF2C-0AD7757474C4}" type="presParOf" srcId="{BC474905-9219-49FC-88B7-CEB04B8D57C0}" destId="{FD265B06-297A-4829-A28F-C47E45235A0F}" srcOrd="2" destOrd="0" presId="urn:microsoft.com/office/officeart/2005/8/layout/hList7"/>
    <dgm:cxn modelId="{A76739C6-9E4C-439C-97B7-0D9C47B69E1C}" type="presParOf" srcId="{BC474905-9219-49FC-88B7-CEB04B8D57C0}" destId="{44BA3B0A-82AC-4412-A266-208E37B03C58}" srcOrd="3" destOrd="0" presId="urn:microsoft.com/office/officeart/2005/8/layout/hList7"/>
    <dgm:cxn modelId="{12320D48-C2CC-40ED-A419-8B13455B743C}" type="presParOf" srcId="{9D864CF1-EAAD-409D-B879-434874EE651B}" destId="{76173B3C-A05E-479D-9DA7-99AA3E7179D1}" srcOrd="5" destOrd="0" presId="urn:microsoft.com/office/officeart/2005/8/layout/hList7"/>
    <dgm:cxn modelId="{EFC2D031-9E35-4DC3-88F3-CB99F500150B}" type="presParOf" srcId="{9D864CF1-EAAD-409D-B879-434874EE651B}" destId="{E60929BB-0BA2-44A2-A187-76A7ADDAE5D2}" srcOrd="6" destOrd="0" presId="urn:microsoft.com/office/officeart/2005/8/layout/hList7"/>
    <dgm:cxn modelId="{D465B071-F6A2-424A-8703-5DD1305274F7}" type="presParOf" srcId="{E60929BB-0BA2-44A2-A187-76A7ADDAE5D2}" destId="{96539907-1EA1-42F2-9A9B-30084B26536D}" srcOrd="0" destOrd="0" presId="urn:microsoft.com/office/officeart/2005/8/layout/hList7"/>
    <dgm:cxn modelId="{4CD67FBA-E119-465E-80D3-384C6F141FAE}" type="presParOf" srcId="{E60929BB-0BA2-44A2-A187-76A7ADDAE5D2}" destId="{AB6C9B15-74B2-4212-8C85-239A9371A512}" srcOrd="1" destOrd="0" presId="urn:microsoft.com/office/officeart/2005/8/layout/hList7"/>
    <dgm:cxn modelId="{AAB7ACAC-6948-4CE1-AC5F-D1078A31B377}" type="presParOf" srcId="{E60929BB-0BA2-44A2-A187-76A7ADDAE5D2}" destId="{24D0404D-524C-497C-9A1F-F1E284D7F66C}" srcOrd="2" destOrd="0" presId="urn:microsoft.com/office/officeart/2005/8/layout/hList7"/>
    <dgm:cxn modelId="{9D0B9151-3FE2-48A5-A624-2DDD5B2CE89C}" type="presParOf" srcId="{E60929BB-0BA2-44A2-A187-76A7ADDAE5D2}" destId="{44172F02-FE83-4DD4-8DC4-E86C65811418}" srcOrd="3" destOrd="0" presId="urn:microsoft.com/office/officeart/2005/8/layout/hList7"/>
    <dgm:cxn modelId="{85000B3C-B297-4C36-AA7C-9FA407D39D49}" type="presParOf" srcId="{9D864CF1-EAAD-409D-B879-434874EE651B}" destId="{9414A162-B4CE-4AE8-BAE4-4F3CA8C377BD}" srcOrd="7" destOrd="0" presId="urn:microsoft.com/office/officeart/2005/8/layout/hList7"/>
    <dgm:cxn modelId="{B5DBB337-B0F2-4847-9D66-B276737DDEED}" type="presParOf" srcId="{9D864CF1-EAAD-409D-B879-434874EE651B}" destId="{3E40F960-52C3-4DDA-B138-30CCE73EB5E4}" srcOrd="8" destOrd="0" presId="urn:microsoft.com/office/officeart/2005/8/layout/hList7"/>
    <dgm:cxn modelId="{58708FF4-178E-496E-A1BA-59AB8A38AB1B}" type="presParOf" srcId="{3E40F960-52C3-4DDA-B138-30CCE73EB5E4}" destId="{0B7AE9C7-A5F5-46DB-832A-535D8665C412}" srcOrd="0" destOrd="0" presId="urn:microsoft.com/office/officeart/2005/8/layout/hList7"/>
    <dgm:cxn modelId="{CDDE259E-939B-4195-BBBF-FD319AC67AD8}" type="presParOf" srcId="{3E40F960-52C3-4DDA-B138-30CCE73EB5E4}" destId="{EEDD2C32-2090-4723-A650-F59504BE5980}" srcOrd="1" destOrd="0" presId="urn:microsoft.com/office/officeart/2005/8/layout/hList7"/>
    <dgm:cxn modelId="{6F2A713E-B72D-4A7B-8948-74805B2B5222}" type="presParOf" srcId="{3E40F960-52C3-4DDA-B138-30CCE73EB5E4}" destId="{91AB8210-92A9-453C-A8D0-D25777E5516D}" srcOrd="2" destOrd="0" presId="urn:microsoft.com/office/officeart/2005/8/layout/hList7"/>
    <dgm:cxn modelId="{1D936056-3B16-4704-9DF7-14EA3759CEA1}" type="presParOf" srcId="{3E40F960-52C3-4DDA-B138-30CCE73EB5E4}" destId="{737294E2-0106-43C6-B5C7-72FDF60BF07F}" srcOrd="3" destOrd="0" presId="urn:microsoft.com/office/officeart/2005/8/layout/hList7"/>
    <dgm:cxn modelId="{9BEB9789-B810-4D3A-840D-1B9303ADBB18}" type="presParOf" srcId="{9D864CF1-EAAD-409D-B879-434874EE651B}" destId="{E7E6EC7A-916A-4469-B0DE-021F8CA791B7}" srcOrd="9" destOrd="0" presId="urn:microsoft.com/office/officeart/2005/8/layout/hList7"/>
    <dgm:cxn modelId="{EB79785A-6117-44CE-84B8-5082668C7E90}" type="presParOf" srcId="{9D864CF1-EAAD-409D-B879-434874EE651B}" destId="{7AE6836A-E65D-44CA-8830-A59A6795E0A1}" srcOrd="10" destOrd="0" presId="urn:microsoft.com/office/officeart/2005/8/layout/hList7"/>
    <dgm:cxn modelId="{A4F9E516-0710-4507-BCB8-F1F643144186}" type="presParOf" srcId="{7AE6836A-E65D-44CA-8830-A59A6795E0A1}" destId="{43EA503A-EEA8-467B-8B30-9F4A2530ADB0}" srcOrd="0" destOrd="0" presId="urn:microsoft.com/office/officeart/2005/8/layout/hList7"/>
    <dgm:cxn modelId="{36F0B2EE-7AC4-4C40-92D9-15C2F6B786B0}" type="presParOf" srcId="{7AE6836A-E65D-44CA-8830-A59A6795E0A1}" destId="{B3E60921-6D5B-446A-B0FA-9E941463105F}" srcOrd="1" destOrd="0" presId="urn:microsoft.com/office/officeart/2005/8/layout/hList7"/>
    <dgm:cxn modelId="{D929725F-EF1D-466E-A758-704418C35244}" type="presParOf" srcId="{7AE6836A-E65D-44CA-8830-A59A6795E0A1}" destId="{41B33559-B514-4002-8F58-1B412ECA19E3}" srcOrd="2" destOrd="0" presId="urn:microsoft.com/office/officeart/2005/8/layout/hList7"/>
    <dgm:cxn modelId="{46AB5E24-95E0-4278-B528-C72DE109AD15}" type="presParOf" srcId="{7AE6836A-E65D-44CA-8830-A59A6795E0A1}" destId="{B16701DB-057F-4E3D-9E52-7CE0E580C09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99E674-DDFC-4E2F-BFA6-73D3283AD6E3}"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21749420-1042-4283-9E34-927E665EB7BE}">
      <dgm:prSet custT="1"/>
      <dgm:spPr/>
      <dgm:t>
        <a:bodyPr/>
        <a:lstStyle/>
        <a:p>
          <a:pPr>
            <a:lnSpc>
              <a:spcPct val="100000"/>
            </a:lnSpc>
            <a:defRPr b="1"/>
          </a:pPr>
          <a:r>
            <a:rPr lang="en-US" sz="1600"/>
            <a:t>OOL Develop Their Objectives for the LSE</a:t>
          </a:r>
        </a:p>
      </dgm:t>
    </dgm:pt>
    <dgm:pt modelId="{AB7EBC7E-2D52-44D7-B31C-FA94AF9DD61A}" type="parTrans" cxnId="{6F66567D-AC2B-4802-AEAB-528ABE75D31C}">
      <dgm:prSet/>
      <dgm:spPr/>
      <dgm:t>
        <a:bodyPr/>
        <a:lstStyle/>
        <a:p>
          <a:endParaRPr lang="en-US"/>
        </a:p>
      </dgm:t>
    </dgm:pt>
    <dgm:pt modelId="{D8775270-AF21-4923-A11E-39DC5B9A1E1C}" type="sibTrans" cxnId="{6F66567D-AC2B-4802-AEAB-528ABE75D31C}">
      <dgm:prSet/>
      <dgm:spPr/>
      <dgm:t>
        <a:bodyPr/>
        <a:lstStyle/>
        <a:p>
          <a:endParaRPr lang="en-US"/>
        </a:p>
      </dgm:t>
    </dgm:pt>
    <dgm:pt modelId="{F70C4FD5-A216-4519-A2BE-4C0E463F8784}">
      <dgm:prSet custT="1"/>
      <dgm:spPr/>
      <dgm:t>
        <a:bodyPr/>
        <a:lstStyle/>
        <a:p>
          <a:pPr>
            <a:lnSpc>
              <a:spcPct val="100000"/>
            </a:lnSpc>
            <a:defRPr b="1"/>
          </a:pPr>
          <a:r>
            <a:rPr lang="en-US" sz="1600"/>
            <a:t>OOL consider who they will engage with and why. </a:t>
          </a:r>
        </a:p>
      </dgm:t>
    </dgm:pt>
    <dgm:pt modelId="{7109B7F4-C8D6-44A6-B3AA-3C0BD30AE9CD}" type="parTrans" cxnId="{9DE35CC7-95D6-47CD-9E45-D21149A96D11}">
      <dgm:prSet/>
      <dgm:spPr/>
      <dgm:t>
        <a:bodyPr/>
        <a:lstStyle/>
        <a:p>
          <a:endParaRPr lang="en-US"/>
        </a:p>
      </dgm:t>
    </dgm:pt>
    <dgm:pt modelId="{DC55CC2A-4C3B-4F78-BD1F-3DC73D141E90}" type="sibTrans" cxnId="{9DE35CC7-95D6-47CD-9E45-D21149A96D11}">
      <dgm:prSet/>
      <dgm:spPr/>
      <dgm:t>
        <a:bodyPr/>
        <a:lstStyle/>
        <a:p>
          <a:endParaRPr lang="en-US"/>
        </a:p>
      </dgm:t>
    </dgm:pt>
    <dgm:pt modelId="{CF85F256-1A72-48DE-B2B5-FAF50B8AAC1C}">
      <dgm:prSet custT="1"/>
      <dgm:spPr/>
      <dgm:t>
        <a:bodyPr/>
        <a:lstStyle/>
        <a:p>
          <a:pPr>
            <a:lnSpc>
              <a:spcPct val="100000"/>
            </a:lnSpc>
          </a:pPr>
          <a:r>
            <a:rPr lang="en-US" sz="1400"/>
            <a:t>LSE should always include engagement with:</a:t>
          </a:r>
        </a:p>
        <a:p>
          <a:pPr>
            <a:lnSpc>
              <a:spcPct val="100000"/>
            </a:lnSpc>
          </a:pPr>
          <a:r>
            <a:rPr lang="en-US" sz="1400"/>
            <a:t>Site Leadership </a:t>
          </a:r>
        </a:p>
      </dgm:t>
    </dgm:pt>
    <dgm:pt modelId="{1593FFCB-D18F-43FB-BFDC-14576902516F}" type="parTrans" cxnId="{9404D19F-C36F-43A6-97EF-EB5939BD00B2}">
      <dgm:prSet/>
      <dgm:spPr/>
      <dgm:t>
        <a:bodyPr/>
        <a:lstStyle/>
        <a:p>
          <a:endParaRPr lang="en-US"/>
        </a:p>
      </dgm:t>
    </dgm:pt>
    <dgm:pt modelId="{CC24583B-197A-4F7F-BF92-0FB2E433A874}" type="sibTrans" cxnId="{9404D19F-C36F-43A6-97EF-EB5939BD00B2}">
      <dgm:prSet/>
      <dgm:spPr/>
      <dgm:t>
        <a:bodyPr/>
        <a:lstStyle/>
        <a:p>
          <a:endParaRPr lang="en-US"/>
        </a:p>
      </dgm:t>
    </dgm:pt>
    <dgm:pt modelId="{585175D0-79A0-44FD-9AA8-E09C30466A87}">
      <dgm:prSet custT="1"/>
      <dgm:spPr/>
      <dgm:t>
        <a:bodyPr/>
        <a:lstStyle/>
        <a:p>
          <a:pPr>
            <a:lnSpc>
              <a:spcPct val="100000"/>
            </a:lnSpc>
          </a:pPr>
          <a:r>
            <a:rPr lang="en-US" sz="1400"/>
            <a:t>Contractor Leadership </a:t>
          </a:r>
        </a:p>
      </dgm:t>
    </dgm:pt>
    <dgm:pt modelId="{38B56260-CB17-4E51-AF19-D909F973D7C4}" type="parTrans" cxnId="{D20269A0-F4A3-49DA-B0D6-5070A6DB8330}">
      <dgm:prSet/>
      <dgm:spPr/>
      <dgm:t>
        <a:bodyPr/>
        <a:lstStyle/>
        <a:p>
          <a:endParaRPr lang="en-US"/>
        </a:p>
      </dgm:t>
    </dgm:pt>
    <dgm:pt modelId="{732C3852-52DC-425A-9FF8-D38A359C5D60}" type="sibTrans" cxnId="{D20269A0-F4A3-49DA-B0D6-5070A6DB8330}">
      <dgm:prSet/>
      <dgm:spPr/>
      <dgm:t>
        <a:bodyPr/>
        <a:lstStyle/>
        <a:p>
          <a:endParaRPr lang="en-US"/>
        </a:p>
      </dgm:t>
    </dgm:pt>
    <dgm:pt modelId="{B64B32DC-5F0A-4B49-A5C9-29E9DC2D32A4}">
      <dgm:prSet custT="1"/>
      <dgm:spPr/>
      <dgm:t>
        <a:bodyPr/>
        <a:lstStyle/>
        <a:p>
          <a:pPr>
            <a:lnSpc>
              <a:spcPct val="100000"/>
            </a:lnSpc>
          </a:pPr>
          <a:r>
            <a:rPr lang="en-US" sz="1400"/>
            <a:t>Site  walk around engaging individuals</a:t>
          </a:r>
        </a:p>
      </dgm:t>
    </dgm:pt>
    <dgm:pt modelId="{24339A2C-C4C6-46CE-862C-E3A267B1088F}" type="parTrans" cxnId="{05FD3BEE-F25E-4654-BFC5-FB37A38B5520}">
      <dgm:prSet/>
      <dgm:spPr/>
      <dgm:t>
        <a:bodyPr/>
        <a:lstStyle/>
        <a:p>
          <a:endParaRPr lang="en-US"/>
        </a:p>
      </dgm:t>
    </dgm:pt>
    <dgm:pt modelId="{3A3DE7C3-1283-445C-AEDF-8C7031376C9F}" type="sibTrans" cxnId="{05FD3BEE-F25E-4654-BFC5-FB37A38B5520}">
      <dgm:prSet/>
      <dgm:spPr/>
      <dgm:t>
        <a:bodyPr/>
        <a:lstStyle/>
        <a:p>
          <a:endParaRPr lang="en-US"/>
        </a:p>
      </dgm:t>
    </dgm:pt>
    <dgm:pt modelId="{939B2F78-B96B-46B7-AFF8-66683F1CE45B}">
      <dgm:prSet custT="1"/>
      <dgm:spPr/>
      <dgm:t>
        <a:bodyPr/>
        <a:lstStyle/>
        <a:p>
          <a:pPr rtl="0">
            <a:lnSpc>
              <a:spcPct val="100000"/>
            </a:lnSpc>
            <a:defRPr b="1"/>
          </a:pPr>
          <a:r>
            <a:rPr lang="en-US" sz="1600" b="0" i="0" baseline="0"/>
            <a:t>List activities to be observed, and barriers you want to make sure get discussed in</a:t>
          </a:r>
          <a:r>
            <a:rPr lang="en-US" sz="1600" b="0" i="0" baseline="0">
              <a:latin typeface="Calibri" panose="020F0502020204030204"/>
            </a:rPr>
            <a:t> the conversation</a:t>
          </a:r>
          <a:endParaRPr lang="en-US" sz="1600"/>
        </a:p>
      </dgm:t>
    </dgm:pt>
    <dgm:pt modelId="{6D460BA6-251B-49F3-9EE9-BC329B48750A}" type="parTrans" cxnId="{58B8201B-E093-45AC-AC91-F9252EB9C1EC}">
      <dgm:prSet/>
      <dgm:spPr/>
      <dgm:t>
        <a:bodyPr/>
        <a:lstStyle/>
        <a:p>
          <a:endParaRPr lang="en-US"/>
        </a:p>
      </dgm:t>
    </dgm:pt>
    <dgm:pt modelId="{ED8CF8F9-BA41-45EA-AD61-16922CD8E57E}" type="sibTrans" cxnId="{58B8201B-E093-45AC-AC91-F9252EB9C1EC}">
      <dgm:prSet/>
      <dgm:spPr/>
      <dgm:t>
        <a:bodyPr/>
        <a:lstStyle/>
        <a:p>
          <a:endParaRPr lang="en-US"/>
        </a:p>
      </dgm:t>
    </dgm:pt>
    <dgm:pt modelId="{91236A12-6E99-4776-88B2-558C9D825DE8}">
      <dgm:prSet custT="1"/>
      <dgm:spPr/>
      <dgm:t>
        <a:bodyPr/>
        <a:lstStyle/>
        <a:p>
          <a:pPr>
            <a:lnSpc>
              <a:spcPct val="100000"/>
            </a:lnSpc>
            <a:defRPr b="1"/>
          </a:pPr>
          <a:r>
            <a:rPr lang="en-US" sz="1600"/>
            <a:t>Consider how you will capture important learnings from conversations and observations </a:t>
          </a:r>
        </a:p>
      </dgm:t>
    </dgm:pt>
    <dgm:pt modelId="{D63DB67E-B1F8-4958-96A3-ECBD853677DB}" type="parTrans" cxnId="{99DEFB68-81FA-47DF-AF95-47072C296829}">
      <dgm:prSet/>
      <dgm:spPr/>
      <dgm:t>
        <a:bodyPr/>
        <a:lstStyle/>
        <a:p>
          <a:endParaRPr lang="en-US"/>
        </a:p>
      </dgm:t>
    </dgm:pt>
    <dgm:pt modelId="{6DD05ADE-5299-42BE-ACA3-25A7C4AA4C4A}" type="sibTrans" cxnId="{99DEFB68-81FA-47DF-AF95-47072C296829}">
      <dgm:prSet/>
      <dgm:spPr/>
      <dgm:t>
        <a:bodyPr/>
        <a:lstStyle/>
        <a:p>
          <a:endParaRPr lang="en-US"/>
        </a:p>
      </dgm:t>
    </dgm:pt>
    <dgm:pt modelId="{8CC4F814-341B-44BD-9D82-A506E6947112}">
      <dgm:prSet custT="1"/>
      <dgm:spPr/>
      <dgm:t>
        <a:bodyPr/>
        <a:lstStyle/>
        <a:p>
          <a:pPr rtl="0">
            <a:lnSpc>
              <a:spcPct val="100000"/>
            </a:lnSpc>
            <a:defRPr b="1"/>
          </a:pPr>
          <a:r>
            <a:rPr lang="en-US" sz="1600" b="0" i="0" baseline="0">
              <a:latin typeface="Calibri" panose="020F0502020204030204"/>
            </a:rPr>
            <a:t>Discuss</a:t>
          </a:r>
          <a:r>
            <a:rPr lang="en-US" sz="1600" b="0" i="0" baseline="0"/>
            <a:t> your LSE plan with the Senior </a:t>
          </a:r>
          <a:r>
            <a:rPr lang="en-US" sz="1600" b="0" i="0" baseline="0">
              <a:latin typeface="Calibri" panose="020F0502020204030204"/>
            </a:rPr>
            <a:t>Offshore </a:t>
          </a:r>
          <a:r>
            <a:rPr lang="en-US" sz="1600"/>
            <a:t>Leader at the site</a:t>
          </a:r>
        </a:p>
      </dgm:t>
    </dgm:pt>
    <dgm:pt modelId="{9E2CF299-EE48-43E6-AA51-31D72B0DA042}" type="parTrans" cxnId="{4FE67632-E49D-477A-B9B3-A52FD387B22E}">
      <dgm:prSet/>
      <dgm:spPr/>
      <dgm:t>
        <a:bodyPr/>
        <a:lstStyle/>
        <a:p>
          <a:endParaRPr lang="en-US"/>
        </a:p>
      </dgm:t>
    </dgm:pt>
    <dgm:pt modelId="{B7B73B78-77D8-424E-B83C-5738FE640C7C}" type="sibTrans" cxnId="{4FE67632-E49D-477A-B9B3-A52FD387B22E}">
      <dgm:prSet/>
      <dgm:spPr/>
      <dgm:t>
        <a:bodyPr/>
        <a:lstStyle/>
        <a:p>
          <a:endParaRPr lang="en-US"/>
        </a:p>
      </dgm:t>
    </dgm:pt>
    <dgm:pt modelId="{277DFCEF-3DFE-4074-963B-47A2B83AF299}" type="pres">
      <dgm:prSet presAssocID="{3299E674-DDFC-4E2F-BFA6-73D3283AD6E3}" presName="root" presStyleCnt="0">
        <dgm:presLayoutVars>
          <dgm:dir/>
          <dgm:resizeHandles val="exact"/>
        </dgm:presLayoutVars>
      </dgm:prSet>
      <dgm:spPr/>
    </dgm:pt>
    <dgm:pt modelId="{5CB4ACA2-1D87-4CEE-9AA6-F891EF508E1C}" type="pres">
      <dgm:prSet presAssocID="{21749420-1042-4283-9E34-927E665EB7BE}" presName="compNode" presStyleCnt="0"/>
      <dgm:spPr/>
    </dgm:pt>
    <dgm:pt modelId="{421634CE-7E76-4276-AA0C-EE6D239974AD}" type="pres">
      <dgm:prSet presAssocID="{21749420-1042-4283-9E34-927E665EB7B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9F081CEB-FDFB-4020-8AE1-D8EB99AE572C}" type="pres">
      <dgm:prSet presAssocID="{21749420-1042-4283-9E34-927E665EB7BE}" presName="iconSpace" presStyleCnt="0"/>
      <dgm:spPr/>
    </dgm:pt>
    <dgm:pt modelId="{2D1830CA-5F57-4702-AF5C-9B6602C39F7A}" type="pres">
      <dgm:prSet presAssocID="{21749420-1042-4283-9E34-927E665EB7BE}" presName="parTx" presStyleLbl="revTx" presStyleIdx="0" presStyleCnt="10">
        <dgm:presLayoutVars>
          <dgm:chMax val="0"/>
          <dgm:chPref val="0"/>
        </dgm:presLayoutVars>
      </dgm:prSet>
      <dgm:spPr/>
    </dgm:pt>
    <dgm:pt modelId="{5E8A3A26-E9A9-4EDA-B201-7094FCAF0819}" type="pres">
      <dgm:prSet presAssocID="{21749420-1042-4283-9E34-927E665EB7BE}" presName="txSpace" presStyleCnt="0"/>
      <dgm:spPr/>
    </dgm:pt>
    <dgm:pt modelId="{030890DE-3A1C-43B9-93B0-5BB85B360091}" type="pres">
      <dgm:prSet presAssocID="{21749420-1042-4283-9E34-927E665EB7BE}" presName="desTx" presStyleLbl="revTx" presStyleIdx="1" presStyleCnt="10">
        <dgm:presLayoutVars/>
      </dgm:prSet>
      <dgm:spPr/>
    </dgm:pt>
    <dgm:pt modelId="{BA4F75C0-BD49-4D80-AAC7-13082C6C7D2D}" type="pres">
      <dgm:prSet presAssocID="{D8775270-AF21-4923-A11E-39DC5B9A1E1C}" presName="sibTrans" presStyleCnt="0"/>
      <dgm:spPr/>
    </dgm:pt>
    <dgm:pt modelId="{F99ABC13-126D-4A59-8B98-8414A4D6F885}" type="pres">
      <dgm:prSet presAssocID="{F70C4FD5-A216-4519-A2BE-4C0E463F8784}" presName="compNode" presStyleCnt="0"/>
      <dgm:spPr/>
    </dgm:pt>
    <dgm:pt modelId="{43C35C0D-8B50-4530-B501-32670FC41063}" type="pres">
      <dgm:prSet presAssocID="{F70C4FD5-A216-4519-A2BE-4C0E463F878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DEF3D635-5D52-4F61-BD42-0C6010FA9976}" type="pres">
      <dgm:prSet presAssocID="{F70C4FD5-A216-4519-A2BE-4C0E463F8784}" presName="iconSpace" presStyleCnt="0"/>
      <dgm:spPr/>
    </dgm:pt>
    <dgm:pt modelId="{DFAAE553-E8BF-43FE-B17C-7F66AC04BEF4}" type="pres">
      <dgm:prSet presAssocID="{F70C4FD5-A216-4519-A2BE-4C0E463F8784}" presName="parTx" presStyleLbl="revTx" presStyleIdx="2" presStyleCnt="10">
        <dgm:presLayoutVars>
          <dgm:chMax val="0"/>
          <dgm:chPref val="0"/>
        </dgm:presLayoutVars>
      </dgm:prSet>
      <dgm:spPr/>
    </dgm:pt>
    <dgm:pt modelId="{7C8837DA-1210-46A8-BA27-D431C28B9851}" type="pres">
      <dgm:prSet presAssocID="{F70C4FD5-A216-4519-A2BE-4C0E463F8784}" presName="txSpace" presStyleCnt="0"/>
      <dgm:spPr/>
    </dgm:pt>
    <dgm:pt modelId="{D1D006F6-1176-48A8-9ED5-1324DAC53BCC}" type="pres">
      <dgm:prSet presAssocID="{F70C4FD5-A216-4519-A2BE-4C0E463F8784}" presName="desTx" presStyleLbl="revTx" presStyleIdx="3" presStyleCnt="10" custLinFactNeighborY="-15822">
        <dgm:presLayoutVars/>
      </dgm:prSet>
      <dgm:spPr/>
    </dgm:pt>
    <dgm:pt modelId="{B66CC4FB-211C-41FA-9A70-87ACE1AB36B1}" type="pres">
      <dgm:prSet presAssocID="{DC55CC2A-4C3B-4F78-BD1F-3DC73D141E90}" presName="sibTrans" presStyleCnt="0"/>
      <dgm:spPr/>
    </dgm:pt>
    <dgm:pt modelId="{1617CB32-ED47-4F90-BB30-A601A288F2B7}" type="pres">
      <dgm:prSet presAssocID="{939B2F78-B96B-46B7-AFF8-66683F1CE45B}" presName="compNode" presStyleCnt="0"/>
      <dgm:spPr/>
    </dgm:pt>
    <dgm:pt modelId="{0DA58F7D-3B43-44E1-9DC8-B5F8BF3DB18F}" type="pres">
      <dgm:prSet presAssocID="{939B2F78-B96B-46B7-AFF8-66683F1CE45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EE571A5B-016F-4E3A-9DFE-2B1AE4C746D1}" type="pres">
      <dgm:prSet presAssocID="{939B2F78-B96B-46B7-AFF8-66683F1CE45B}" presName="iconSpace" presStyleCnt="0"/>
      <dgm:spPr/>
    </dgm:pt>
    <dgm:pt modelId="{B2C2B7A3-DE58-44F4-B0A2-1F15BAF5EE2A}" type="pres">
      <dgm:prSet presAssocID="{939B2F78-B96B-46B7-AFF8-66683F1CE45B}" presName="parTx" presStyleLbl="revTx" presStyleIdx="4" presStyleCnt="10">
        <dgm:presLayoutVars>
          <dgm:chMax val="0"/>
          <dgm:chPref val="0"/>
        </dgm:presLayoutVars>
      </dgm:prSet>
      <dgm:spPr/>
    </dgm:pt>
    <dgm:pt modelId="{B4E31821-FFD5-45A1-8F8D-ECC130CEC5AB}" type="pres">
      <dgm:prSet presAssocID="{939B2F78-B96B-46B7-AFF8-66683F1CE45B}" presName="txSpace" presStyleCnt="0"/>
      <dgm:spPr/>
    </dgm:pt>
    <dgm:pt modelId="{67037D49-B014-42BB-8F13-8C1060FAA6F0}" type="pres">
      <dgm:prSet presAssocID="{939B2F78-B96B-46B7-AFF8-66683F1CE45B}" presName="desTx" presStyleLbl="revTx" presStyleIdx="5" presStyleCnt="10">
        <dgm:presLayoutVars/>
      </dgm:prSet>
      <dgm:spPr/>
    </dgm:pt>
    <dgm:pt modelId="{D58DB5C4-73C8-4E23-9E88-7B091888C5EA}" type="pres">
      <dgm:prSet presAssocID="{ED8CF8F9-BA41-45EA-AD61-16922CD8E57E}" presName="sibTrans" presStyleCnt="0"/>
      <dgm:spPr/>
    </dgm:pt>
    <dgm:pt modelId="{1E8AE21D-CFD9-48EF-BAE2-FF2BEAE0A60F}" type="pres">
      <dgm:prSet presAssocID="{91236A12-6E99-4776-88B2-558C9D825DE8}" presName="compNode" presStyleCnt="0"/>
      <dgm:spPr/>
    </dgm:pt>
    <dgm:pt modelId="{C53ED09B-CF65-4DA1-A2E7-49D614E7FF4D}" type="pres">
      <dgm:prSet presAssocID="{91236A12-6E99-4776-88B2-558C9D825DE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ierarchy"/>
        </a:ext>
      </dgm:extLst>
    </dgm:pt>
    <dgm:pt modelId="{6BC60EC5-601A-4F21-847B-45DA09A6D8B4}" type="pres">
      <dgm:prSet presAssocID="{91236A12-6E99-4776-88B2-558C9D825DE8}" presName="iconSpace" presStyleCnt="0"/>
      <dgm:spPr/>
    </dgm:pt>
    <dgm:pt modelId="{A74FC82D-E3BF-428C-9D6A-B3B25FB13666}" type="pres">
      <dgm:prSet presAssocID="{91236A12-6E99-4776-88B2-558C9D825DE8}" presName="parTx" presStyleLbl="revTx" presStyleIdx="6" presStyleCnt="10">
        <dgm:presLayoutVars>
          <dgm:chMax val="0"/>
          <dgm:chPref val="0"/>
        </dgm:presLayoutVars>
      </dgm:prSet>
      <dgm:spPr/>
    </dgm:pt>
    <dgm:pt modelId="{2B6230D1-7C02-4818-AC60-8ED3CE2C7820}" type="pres">
      <dgm:prSet presAssocID="{91236A12-6E99-4776-88B2-558C9D825DE8}" presName="txSpace" presStyleCnt="0"/>
      <dgm:spPr/>
    </dgm:pt>
    <dgm:pt modelId="{E44CD02D-D70B-4940-BD4D-A91DEA04DD94}" type="pres">
      <dgm:prSet presAssocID="{91236A12-6E99-4776-88B2-558C9D825DE8}" presName="desTx" presStyleLbl="revTx" presStyleIdx="7" presStyleCnt="10">
        <dgm:presLayoutVars/>
      </dgm:prSet>
      <dgm:spPr/>
    </dgm:pt>
    <dgm:pt modelId="{E4C0402A-22E3-4F20-9F50-FE68A76760AD}" type="pres">
      <dgm:prSet presAssocID="{6DD05ADE-5299-42BE-ACA3-25A7C4AA4C4A}" presName="sibTrans" presStyleCnt="0"/>
      <dgm:spPr/>
    </dgm:pt>
    <dgm:pt modelId="{2507C793-7382-49B2-A20A-2D8E5FBA214A}" type="pres">
      <dgm:prSet presAssocID="{8CC4F814-341B-44BD-9D82-A506E6947112}" presName="compNode" presStyleCnt="0"/>
      <dgm:spPr/>
    </dgm:pt>
    <dgm:pt modelId="{AB1F430B-4F8C-412E-85F0-4CB6CAB383D8}" type="pres">
      <dgm:prSet presAssocID="{8CC4F814-341B-44BD-9D82-A506E694711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of People"/>
        </a:ext>
      </dgm:extLst>
    </dgm:pt>
    <dgm:pt modelId="{2502F004-16FE-42E9-BCAB-AF20E4985E91}" type="pres">
      <dgm:prSet presAssocID="{8CC4F814-341B-44BD-9D82-A506E6947112}" presName="iconSpace" presStyleCnt="0"/>
      <dgm:spPr/>
    </dgm:pt>
    <dgm:pt modelId="{78EA873F-262C-4D41-87EC-06CB2B993448}" type="pres">
      <dgm:prSet presAssocID="{8CC4F814-341B-44BD-9D82-A506E6947112}" presName="parTx" presStyleLbl="revTx" presStyleIdx="8" presStyleCnt="10">
        <dgm:presLayoutVars>
          <dgm:chMax val="0"/>
          <dgm:chPref val="0"/>
        </dgm:presLayoutVars>
      </dgm:prSet>
      <dgm:spPr/>
    </dgm:pt>
    <dgm:pt modelId="{E74206FC-931B-4368-A13E-FA2A5F129733}" type="pres">
      <dgm:prSet presAssocID="{8CC4F814-341B-44BD-9D82-A506E6947112}" presName="txSpace" presStyleCnt="0"/>
      <dgm:spPr/>
    </dgm:pt>
    <dgm:pt modelId="{081DB40D-1452-40C5-ADC4-654387AFBE8E}" type="pres">
      <dgm:prSet presAssocID="{8CC4F814-341B-44BD-9D82-A506E6947112}" presName="desTx" presStyleLbl="revTx" presStyleIdx="9" presStyleCnt="10">
        <dgm:presLayoutVars/>
      </dgm:prSet>
      <dgm:spPr/>
    </dgm:pt>
  </dgm:ptLst>
  <dgm:cxnLst>
    <dgm:cxn modelId="{58B8201B-E093-45AC-AC91-F9252EB9C1EC}" srcId="{3299E674-DDFC-4E2F-BFA6-73D3283AD6E3}" destId="{939B2F78-B96B-46B7-AFF8-66683F1CE45B}" srcOrd="2" destOrd="0" parTransId="{6D460BA6-251B-49F3-9EE9-BC329B48750A}" sibTransId="{ED8CF8F9-BA41-45EA-AD61-16922CD8E57E}"/>
    <dgm:cxn modelId="{4FE67632-E49D-477A-B9B3-A52FD387B22E}" srcId="{3299E674-DDFC-4E2F-BFA6-73D3283AD6E3}" destId="{8CC4F814-341B-44BD-9D82-A506E6947112}" srcOrd="4" destOrd="0" parTransId="{9E2CF299-EE48-43E6-AA51-31D72B0DA042}" sibTransId="{B7B73B78-77D8-424E-B83C-5738FE640C7C}"/>
    <dgm:cxn modelId="{99DEFB68-81FA-47DF-AF95-47072C296829}" srcId="{3299E674-DDFC-4E2F-BFA6-73D3283AD6E3}" destId="{91236A12-6E99-4776-88B2-558C9D825DE8}" srcOrd="3" destOrd="0" parTransId="{D63DB67E-B1F8-4958-96A3-ECBD853677DB}" sibTransId="{6DD05ADE-5299-42BE-ACA3-25A7C4AA4C4A}"/>
    <dgm:cxn modelId="{6F66567D-AC2B-4802-AEAB-528ABE75D31C}" srcId="{3299E674-DDFC-4E2F-BFA6-73D3283AD6E3}" destId="{21749420-1042-4283-9E34-927E665EB7BE}" srcOrd="0" destOrd="0" parTransId="{AB7EBC7E-2D52-44D7-B31C-FA94AF9DD61A}" sibTransId="{D8775270-AF21-4923-A11E-39DC5B9A1E1C}"/>
    <dgm:cxn modelId="{18400888-6EA1-4767-BAD2-75A19DE0CD49}" type="presOf" srcId="{8CC4F814-341B-44BD-9D82-A506E6947112}" destId="{78EA873F-262C-4D41-87EC-06CB2B993448}" srcOrd="0" destOrd="0" presId="urn:microsoft.com/office/officeart/2018/5/layout/CenteredIconLabelDescriptionList"/>
    <dgm:cxn modelId="{23C25E92-F172-4CDF-B98A-CA8DD6B5A948}" type="presOf" srcId="{F70C4FD5-A216-4519-A2BE-4C0E463F8784}" destId="{DFAAE553-E8BF-43FE-B17C-7F66AC04BEF4}" srcOrd="0" destOrd="0" presId="urn:microsoft.com/office/officeart/2018/5/layout/CenteredIconLabelDescriptionList"/>
    <dgm:cxn modelId="{B7238399-4023-44CB-8E3D-8DD6E7192FA8}" type="presOf" srcId="{939B2F78-B96B-46B7-AFF8-66683F1CE45B}" destId="{B2C2B7A3-DE58-44F4-B0A2-1F15BAF5EE2A}" srcOrd="0" destOrd="0" presId="urn:microsoft.com/office/officeart/2018/5/layout/CenteredIconLabelDescriptionList"/>
    <dgm:cxn modelId="{9404D19F-C36F-43A6-97EF-EB5939BD00B2}" srcId="{F70C4FD5-A216-4519-A2BE-4C0E463F8784}" destId="{CF85F256-1A72-48DE-B2B5-FAF50B8AAC1C}" srcOrd="0" destOrd="0" parTransId="{1593FFCB-D18F-43FB-BFDC-14576902516F}" sibTransId="{CC24583B-197A-4F7F-BF92-0FB2E433A874}"/>
    <dgm:cxn modelId="{D20269A0-F4A3-49DA-B0D6-5070A6DB8330}" srcId="{F70C4FD5-A216-4519-A2BE-4C0E463F8784}" destId="{585175D0-79A0-44FD-9AA8-E09C30466A87}" srcOrd="1" destOrd="0" parTransId="{38B56260-CB17-4E51-AF19-D909F973D7C4}" sibTransId="{732C3852-52DC-425A-9FF8-D38A359C5D60}"/>
    <dgm:cxn modelId="{9DE35CC7-95D6-47CD-9E45-D21149A96D11}" srcId="{3299E674-DDFC-4E2F-BFA6-73D3283AD6E3}" destId="{F70C4FD5-A216-4519-A2BE-4C0E463F8784}" srcOrd="1" destOrd="0" parTransId="{7109B7F4-C8D6-44A6-B3AA-3C0BD30AE9CD}" sibTransId="{DC55CC2A-4C3B-4F78-BD1F-3DC73D141E90}"/>
    <dgm:cxn modelId="{977538CA-5636-4642-BE32-93FA5D7C92AD}" type="presOf" srcId="{B64B32DC-5F0A-4B49-A5C9-29E9DC2D32A4}" destId="{D1D006F6-1176-48A8-9ED5-1324DAC53BCC}" srcOrd="0" destOrd="2" presId="urn:microsoft.com/office/officeart/2018/5/layout/CenteredIconLabelDescriptionList"/>
    <dgm:cxn modelId="{7D8786CB-3926-43A8-8B18-00200EA9CDCC}" type="presOf" srcId="{585175D0-79A0-44FD-9AA8-E09C30466A87}" destId="{D1D006F6-1176-48A8-9ED5-1324DAC53BCC}" srcOrd="0" destOrd="1" presId="urn:microsoft.com/office/officeart/2018/5/layout/CenteredIconLabelDescriptionList"/>
    <dgm:cxn modelId="{0C147FD2-D679-4D8C-9599-6C5B978F0B87}" type="presOf" srcId="{21749420-1042-4283-9E34-927E665EB7BE}" destId="{2D1830CA-5F57-4702-AF5C-9B6602C39F7A}" srcOrd="0" destOrd="0" presId="urn:microsoft.com/office/officeart/2018/5/layout/CenteredIconLabelDescriptionList"/>
    <dgm:cxn modelId="{E391E1E5-0811-4E86-9F7C-16098FA60CF3}" type="presOf" srcId="{3299E674-DDFC-4E2F-BFA6-73D3283AD6E3}" destId="{277DFCEF-3DFE-4074-963B-47A2B83AF299}" srcOrd="0" destOrd="0" presId="urn:microsoft.com/office/officeart/2018/5/layout/CenteredIconLabelDescriptionList"/>
    <dgm:cxn modelId="{57B7A5E8-3209-40FE-98AB-DD4A547F12EF}" type="presOf" srcId="{91236A12-6E99-4776-88B2-558C9D825DE8}" destId="{A74FC82D-E3BF-428C-9D6A-B3B25FB13666}" srcOrd="0" destOrd="0" presId="urn:microsoft.com/office/officeart/2018/5/layout/CenteredIconLabelDescriptionList"/>
    <dgm:cxn modelId="{05FD3BEE-F25E-4654-BFC5-FB37A38B5520}" srcId="{F70C4FD5-A216-4519-A2BE-4C0E463F8784}" destId="{B64B32DC-5F0A-4B49-A5C9-29E9DC2D32A4}" srcOrd="2" destOrd="0" parTransId="{24339A2C-C4C6-46CE-862C-E3A267B1088F}" sibTransId="{3A3DE7C3-1283-445C-AEDF-8C7031376C9F}"/>
    <dgm:cxn modelId="{28F548F0-F2DD-470B-862E-7238EB1F8478}" type="presOf" srcId="{CF85F256-1A72-48DE-B2B5-FAF50B8AAC1C}" destId="{D1D006F6-1176-48A8-9ED5-1324DAC53BCC}" srcOrd="0" destOrd="0" presId="urn:microsoft.com/office/officeart/2018/5/layout/CenteredIconLabelDescriptionList"/>
    <dgm:cxn modelId="{FA053F29-8DDC-4FA0-B3F0-9A0CB9F4E1F9}" type="presParOf" srcId="{277DFCEF-3DFE-4074-963B-47A2B83AF299}" destId="{5CB4ACA2-1D87-4CEE-9AA6-F891EF508E1C}" srcOrd="0" destOrd="0" presId="urn:microsoft.com/office/officeart/2018/5/layout/CenteredIconLabelDescriptionList"/>
    <dgm:cxn modelId="{DB8A52B9-8A17-48A6-A334-ACD9E5C1B2BD}" type="presParOf" srcId="{5CB4ACA2-1D87-4CEE-9AA6-F891EF508E1C}" destId="{421634CE-7E76-4276-AA0C-EE6D239974AD}" srcOrd="0" destOrd="0" presId="urn:microsoft.com/office/officeart/2018/5/layout/CenteredIconLabelDescriptionList"/>
    <dgm:cxn modelId="{91735A6D-0485-4BB9-88B0-088FFD56AB36}" type="presParOf" srcId="{5CB4ACA2-1D87-4CEE-9AA6-F891EF508E1C}" destId="{9F081CEB-FDFB-4020-8AE1-D8EB99AE572C}" srcOrd="1" destOrd="0" presId="urn:microsoft.com/office/officeart/2018/5/layout/CenteredIconLabelDescriptionList"/>
    <dgm:cxn modelId="{4A2F99C4-1D9D-47D1-A30B-6E31EC994CAD}" type="presParOf" srcId="{5CB4ACA2-1D87-4CEE-9AA6-F891EF508E1C}" destId="{2D1830CA-5F57-4702-AF5C-9B6602C39F7A}" srcOrd="2" destOrd="0" presId="urn:microsoft.com/office/officeart/2018/5/layout/CenteredIconLabelDescriptionList"/>
    <dgm:cxn modelId="{668E427A-3BB4-4B9D-B398-08A54013B7CD}" type="presParOf" srcId="{5CB4ACA2-1D87-4CEE-9AA6-F891EF508E1C}" destId="{5E8A3A26-E9A9-4EDA-B201-7094FCAF0819}" srcOrd="3" destOrd="0" presId="urn:microsoft.com/office/officeart/2018/5/layout/CenteredIconLabelDescriptionList"/>
    <dgm:cxn modelId="{BE403528-8D77-4DA9-981B-14C87C7F6A52}" type="presParOf" srcId="{5CB4ACA2-1D87-4CEE-9AA6-F891EF508E1C}" destId="{030890DE-3A1C-43B9-93B0-5BB85B360091}" srcOrd="4" destOrd="0" presId="urn:microsoft.com/office/officeart/2018/5/layout/CenteredIconLabelDescriptionList"/>
    <dgm:cxn modelId="{A89398B9-2CB7-454A-B307-B3993C87F6C5}" type="presParOf" srcId="{277DFCEF-3DFE-4074-963B-47A2B83AF299}" destId="{BA4F75C0-BD49-4D80-AAC7-13082C6C7D2D}" srcOrd="1" destOrd="0" presId="urn:microsoft.com/office/officeart/2018/5/layout/CenteredIconLabelDescriptionList"/>
    <dgm:cxn modelId="{6BF7D7E1-2E27-4127-92B2-53CDC2D3AF79}" type="presParOf" srcId="{277DFCEF-3DFE-4074-963B-47A2B83AF299}" destId="{F99ABC13-126D-4A59-8B98-8414A4D6F885}" srcOrd="2" destOrd="0" presId="urn:microsoft.com/office/officeart/2018/5/layout/CenteredIconLabelDescriptionList"/>
    <dgm:cxn modelId="{0908F513-4AF6-4871-A9F8-0C3D967F45E8}" type="presParOf" srcId="{F99ABC13-126D-4A59-8B98-8414A4D6F885}" destId="{43C35C0D-8B50-4530-B501-32670FC41063}" srcOrd="0" destOrd="0" presId="urn:microsoft.com/office/officeart/2018/5/layout/CenteredIconLabelDescriptionList"/>
    <dgm:cxn modelId="{3D1A7933-D75D-4E53-BB33-89FB5010A141}" type="presParOf" srcId="{F99ABC13-126D-4A59-8B98-8414A4D6F885}" destId="{DEF3D635-5D52-4F61-BD42-0C6010FA9976}" srcOrd="1" destOrd="0" presId="urn:microsoft.com/office/officeart/2018/5/layout/CenteredIconLabelDescriptionList"/>
    <dgm:cxn modelId="{F566EBCA-7B6D-4E44-946A-6420CD27680C}" type="presParOf" srcId="{F99ABC13-126D-4A59-8B98-8414A4D6F885}" destId="{DFAAE553-E8BF-43FE-B17C-7F66AC04BEF4}" srcOrd="2" destOrd="0" presId="urn:microsoft.com/office/officeart/2018/5/layout/CenteredIconLabelDescriptionList"/>
    <dgm:cxn modelId="{442B3F36-6886-45C4-AC76-5745CB7CC3D6}" type="presParOf" srcId="{F99ABC13-126D-4A59-8B98-8414A4D6F885}" destId="{7C8837DA-1210-46A8-BA27-D431C28B9851}" srcOrd="3" destOrd="0" presId="urn:microsoft.com/office/officeart/2018/5/layout/CenteredIconLabelDescriptionList"/>
    <dgm:cxn modelId="{D521D372-734D-4A3A-83A9-A15B670ECDB5}" type="presParOf" srcId="{F99ABC13-126D-4A59-8B98-8414A4D6F885}" destId="{D1D006F6-1176-48A8-9ED5-1324DAC53BCC}" srcOrd="4" destOrd="0" presId="urn:microsoft.com/office/officeart/2018/5/layout/CenteredIconLabelDescriptionList"/>
    <dgm:cxn modelId="{B71B332E-636B-4D06-9E63-F47687A76BBC}" type="presParOf" srcId="{277DFCEF-3DFE-4074-963B-47A2B83AF299}" destId="{B66CC4FB-211C-41FA-9A70-87ACE1AB36B1}" srcOrd="3" destOrd="0" presId="urn:microsoft.com/office/officeart/2018/5/layout/CenteredIconLabelDescriptionList"/>
    <dgm:cxn modelId="{F670B324-AA8A-4062-B32C-0D1E89F51D87}" type="presParOf" srcId="{277DFCEF-3DFE-4074-963B-47A2B83AF299}" destId="{1617CB32-ED47-4F90-BB30-A601A288F2B7}" srcOrd="4" destOrd="0" presId="urn:microsoft.com/office/officeart/2018/5/layout/CenteredIconLabelDescriptionList"/>
    <dgm:cxn modelId="{4AF94415-4F3B-40E1-9A77-D1538E6966BF}" type="presParOf" srcId="{1617CB32-ED47-4F90-BB30-A601A288F2B7}" destId="{0DA58F7D-3B43-44E1-9DC8-B5F8BF3DB18F}" srcOrd="0" destOrd="0" presId="urn:microsoft.com/office/officeart/2018/5/layout/CenteredIconLabelDescriptionList"/>
    <dgm:cxn modelId="{93066F7E-79EB-44F5-B080-A2DE24B5D677}" type="presParOf" srcId="{1617CB32-ED47-4F90-BB30-A601A288F2B7}" destId="{EE571A5B-016F-4E3A-9DFE-2B1AE4C746D1}" srcOrd="1" destOrd="0" presId="urn:microsoft.com/office/officeart/2018/5/layout/CenteredIconLabelDescriptionList"/>
    <dgm:cxn modelId="{2505B969-7D87-4628-9CF4-282A8C84AF80}" type="presParOf" srcId="{1617CB32-ED47-4F90-BB30-A601A288F2B7}" destId="{B2C2B7A3-DE58-44F4-B0A2-1F15BAF5EE2A}" srcOrd="2" destOrd="0" presId="urn:microsoft.com/office/officeart/2018/5/layout/CenteredIconLabelDescriptionList"/>
    <dgm:cxn modelId="{D2CAA969-1B38-467C-BBCF-ACFA1373FB74}" type="presParOf" srcId="{1617CB32-ED47-4F90-BB30-A601A288F2B7}" destId="{B4E31821-FFD5-45A1-8F8D-ECC130CEC5AB}" srcOrd="3" destOrd="0" presId="urn:microsoft.com/office/officeart/2018/5/layout/CenteredIconLabelDescriptionList"/>
    <dgm:cxn modelId="{096137AC-1297-43DA-B78E-F940536A7B3A}" type="presParOf" srcId="{1617CB32-ED47-4F90-BB30-A601A288F2B7}" destId="{67037D49-B014-42BB-8F13-8C1060FAA6F0}" srcOrd="4" destOrd="0" presId="urn:microsoft.com/office/officeart/2018/5/layout/CenteredIconLabelDescriptionList"/>
    <dgm:cxn modelId="{61DD4FF5-71B8-4718-8707-ECD72F876CAF}" type="presParOf" srcId="{277DFCEF-3DFE-4074-963B-47A2B83AF299}" destId="{D58DB5C4-73C8-4E23-9E88-7B091888C5EA}" srcOrd="5" destOrd="0" presId="urn:microsoft.com/office/officeart/2018/5/layout/CenteredIconLabelDescriptionList"/>
    <dgm:cxn modelId="{78386F34-B95A-4A1A-A5EA-2B561C1D13B8}" type="presParOf" srcId="{277DFCEF-3DFE-4074-963B-47A2B83AF299}" destId="{1E8AE21D-CFD9-48EF-BAE2-FF2BEAE0A60F}" srcOrd="6" destOrd="0" presId="urn:microsoft.com/office/officeart/2018/5/layout/CenteredIconLabelDescriptionList"/>
    <dgm:cxn modelId="{3200927A-8A14-45F3-80A5-DEE8ECA0867C}" type="presParOf" srcId="{1E8AE21D-CFD9-48EF-BAE2-FF2BEAE0A60F}" destId="{C53ED09B-CF65-4DA1-A2E7-49D614E7FF4D}" srcOrd="0" destOrd="0" presId="urn:microsoft.com/office/officeart/2018/5/layout/CenteredIconLabelDescriptionList"/>
    <dgm:cxn modelId="{A13F30A0-5F3C-4199-AC66-DDB67852AB85}" type="presParOf" srcId="{1E8AE21D-CFD9-48EF-BAE2-FF2BEAE0A60F}" destId="{6BC60EC5-601A-4F21-847B-45DA09A6D8B4}" srcOrd="1" destOrd="0" presId="urn:microsoft.com/office/officeart/2018/5/layout/CenteredIconLabelDescriptionList"/>
    <dgm:cxn modelId="{276991BE-F83D-4376-9191-2C5FE1D22951}" type="presParOf" srcId="{1E8AE21D-CFD9-48EF-BAE2-FF2BEAE0A60F}" destId="{A74FC82D-E3BF-428C-9D6A-B3B25FB13666}" srcOrd="2" destOrd="0" presId="urn:microsoft.com/office/officeart/2018/5/layout/CenteredIconLabelDescriptionList"/>
    <dgm:cxn modelId="{8B45D63A-675A-42C4-AFB1-581E4F126977}" type="presParOf" srcId="{1E8AE21D-CFD9-48EF-BAE2-FF2BEAE0A60F}" destId="{2B6230D1-7C02-4818-AC60-8ED3CE2C7820}" srcOrd="3" destOrd="0" presId="urn:microsoft.com/office/officeart/2018/5/layout/CenteredIconLabelDescriptionList"/>
    <dgm:cxn modelId="{2EAB359E-2220-4D51-9385-0A2FDD0D1FC5}" type="presParOf" srcId="{1E8AE21D-CFD9-48EF-BAE2-FF2BEAE0A60F}" destId="{E44CD02D-D70B-4940-BD4D-A91DEA04DD94}" srcOrd="4" destOrd="0" presId="urn:microsoft.com/office/officeart/2018/5/layout/CenteredIconLabelDescriptionList"/>
    <dgm:cxn modelId="{F7FDFB61-6A80-4058-9C00-150528046DE4}" type="presParOf" srcId="{277DFCEF-3DFE-4074-963B-47A2B83AF299}" destId="{E4C0402A-22E3-4F20-9F50-FE68A76760AD}" srcOrd="7" destOrd="0" presId="urn:microsoft.com/office/officeart/2018/5/layout/CenteredIconLabelDescriptionList"/>
    <dgm:cxn modelId="{CF2FC6FA-3237-4E7F-BB74-9950CBBE4DCB}" type="presParOf" srcId="{277DFCEF-3DFE-4074-963B-47A2B83AF299}" destId="{2507C793-7382-49B2-A20A-2D8E5FBA214A}" srcOrd="8" destOrd="0" presId="urn:microsoft.com/office/officeart/2018/5/layout/CenteredIconLabelDescriptionList"/>
    <dgm:cxn modelId="{C30790C5-6232-4057-A3D3-16DEF3C61503}" type="presParOf" srcId="{2507C793-7382-49B2-A20A-2D8E5FBA214A}" destId="{AB1F430B-4F8C-412E-85F0-4CB6CAB383D8}" srcOrd="0" destOrd="0" presId="urn:microsoft.com/office/officeart/2018/5/layout/CenteredIconLabelDescriptionList"/>
    <dgm:cxn modelId="{7972140C-4FD6-4A25-B05E-024A574DAE9F}" type="presParOf" srcId="{2507C793-7382-49B2-A20A-2D8E5FBA214A}" destId="{2502F004-16FE-42E9-BCAB-AF20E4985E91}" srcOrd="1" destOrd="0" presId="urn:microsoft.com/office/officeart/2018/5/layout/CenteredIconLabelDescriptionList"/>
    <dgm:cxn modelId="{2CBBA3A7-934D-42F7-89ED-18242DF52AE9}" type="presParOf" srcId="{2507C793-7382-49B2-A20A-2D8E5FBA214A}" destId="{78EA873F-262C-4D41-87EC-06CB2B993448}" srcOrd="2" destOrd="0" presId="urn:microsoft.com/office/officeart/2018/5/layout/CenteredIconLabelDescriptionList"/>
    <dgm:cxn modelId="{99284DFC-9593-4C54-A224-A8E40F8AB43D}" type="presParOf" srcId="{2507C793-7382-49B2-A20A-2D8E5FBA214A}" destId="{E74206FC-931B-4368-A13E-FA2A5F129733}" srcOrd="3" destOrd="0" presId="urn:microsoft.com/office/officeart/2018/5/layout/CenteredIconLabelDescriptionList"/>
    <dgm:cxn modelId="{51FF39BB-E69C-47DA-9534-6424EDC4A9F0}" type="presParOf" srcId="{2507C793-7382-49B2-A20A-2D8E5FBA214A}" destId="{081DB40D-1452-40C5-ADC4-654387AFBE8E}"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B577F3-23FB-4139-AE28-5680F07F45C7}" type="doc">
      <dgm:prSet loTypeId="urn:microsoft.com/office/officeart/2005/8/layout/process4" loCatId="list" qsTypeId="urn:microsoft.com/office/officeart/2005/8/quickstyle/simple1#3" qsCatId="simple" csTypeId="urn:microsoft.com/office/officeart/2005/8/colors/accent1_2#3" csCatId="accent1" phldr="1"/>
      <dgm:spPr/>
      <dgm:t>
        <a:bodyPr/>
        <a:lstStyle/>
        <a:p>
          <a:endParaRPr lang="en-US"/>
        </a:p>
      </dgm:t>
    </dgm:pt>
    <dgm:pt modelId="{AFEA1864-0C80-4063-9D3F-AACED79CE568}">
      <dgm:prSet phldrT="[Text]" custT="1"/>
      <dgm:spPr/>
      <dgm:t>
        <a:bodyPr/>
        <a:lstStyle/>
        <a:p>
          <a:pPr rtl="0"/>
          <a:r>
            <a:rPr lang="en-US" sz="2800" b="1">
              <a:latin typeface="Calibri" panose="020F0502020204030204"/>
            </a:rPr>
            <a:t>Workforce and Contractor </a:t>
          </a:r>
          <a:r>
            <a:rPr lang="en-US" sz="2800" b="1"/>
            <a:t> Meeting</a:t>
          </a:r>
        </a:p>
      </dgm:t>
    </dgm:pt>
    <dgm:pt modelId="{A583A6FE-B091-44A8-BD7B-F8A8904D6C59}" type="parTrans" cxnId="{5ED64C29-0E75-4172-A8E8-61AB4E7CFF2B}">
      <dgm:prSet/>
      <dgm:spPr/>
      <dgm:t>
        <a:bodyPr/>
        <a:lstStyle/>
        <a:p>
          <a:endParaRPr lang="en-US" sz="2800"/>
        </a:p>
      </dgm:t>
    </dgm:pt>
    <dgm:pt modelId="{A52532A2-8AF2-41C8-B6BB-CC030A5078EA}" type="sibTrans" cxnId="{5ED64C29-0E75-4172-A8E8-61AB4E7CFF2B}">
      <dgm:prSet/>
      <dgm:spPr/>
      <dgm:t>
        <a:bodyPr/>
        <a:lstStyle/>
        <a:p>
          <a:endParaRPr lang="en-US" sz="2800"/>
        </a:p>
      </dgm:t>
    </dgm:pt>
    <dgm:pt modelId="{31849199-15DC-4FB6-AE43-8480A56B86A2}">
      <dgm:prSet phldrT="[Text]" custT="1"/>
      <dgm:spPr/>
      <dgm:t>
        <a:bodyPr/>
        <a:lstStyle/>
        <a:p>
          <a:r>
            <a:rPr lang="en-US" sz="2800" b="1"/>
            <a:t>Leadership Meeting</a:t>
          </a:r>
        </a:p>
      </dgm:t>
    </dgm:pt>
    <dgm:pt modelId="{EDEADC98-7B4E-414C-834E-7A894C8D79E9}" type="parTrans" cxnId="{7B5FFFB7-FF98-4013-83C4-54B3C0C804F3}">
      <dgm:prSet/>
      <dgm:spPr/>
      <dgm:t>
        <a:bodyPr/>
        <a:lstStyle/>
        <a:p>
          <a:endParaRPr lang="en-US" sz="2800"/>
        </a:p>
      </dgm:t>
    </dgm:pt>
    <dgm:pt modelId="{71C3AF54-7330-4531-A125-DD70A2532287}" type="sibTrans" cxnId="{7B5FFFB7-FF98-4013-83C4-54B3C0C804F3}">
      <dgm:prSet/>
      <dgm:spPr/>
      <dgm:t>
        <a:bodyPr/>
        <a:lstStyle/>
        <a:p>
          <a:endParaRPr lang="en-US" sz="2800"/>
        </a:p>
      </dgm:t>
    </dgm:pt>
    <dgm:pt modelId="{7CA7F7C6-B3DB-47C2-9C04-6AC68BC970B5}">
      <dgm:prSet phldrT="[Text]" custT="1"/>
      <dgm:spPr/>
      <dgm:t>
        <a:bodyPr/>
        <a:lstStyle/>
        <a:p>
          <a:pPr algn="ctr"/>
          <a:r>
            <a:rPr lang="en-US" sz="2000" b="1"/>
            <a:t>Complete Closure</a:t>
          </a:r>
        </a:p>
        <a:p>
          <a:pPr algn="ctr"/>
          <a:r>
            <a:rPr lang="en-US" sz="2000" b="1"/>
            <a:t>Action Items, Significant Observations. Recommendations</a:t>
          </a:r>
        </a:p>
      </dgm:t>
    </dgm:pt>
    <dgm:pt modelId="{2D4919C5-A91E-4486-85AB-EE7E2B635CA9}" type="parTrans" cxnId="{F05C56CD-2753-4F31-88DF-C5B5D6F95134}">
      <dgm:prSet/>
      <dgm:spPr/>
      <dgm:t>
        <a:bodyPr/>
        <a:lstStyle/>
        <a:p>
          <a:endParaRPr lang="en-US" sz="2800"/>
        </a:p>
      </dgm:t>
    </dgm:pt>
    <dgm:pt modelId="{CCC026BE-BF26-4F96-9FEE-8838DDEA0258}" type="sibTrans" cxnId="{F05C56CD-2753-4F31-88DF-C5B5D6F95134}">
      <dgm:prSet/>
      <dgm:spPr/>
      <dgm:t>
        <a:bodyPr/>
        <a:lstStyle/>
        <a:p>
          <a:endParaRPr lang="en-US" sz="2800"/>
        </a:p>
      </dgm:t>
    </dgm:pt>
    <dgm:pt modelId="{38CF45FF-CC39-9E4A-8C3D-0C7180068429}" type="pres">
      <dgm:prSet presAssocID="{6FB577F3-23FB-4139-AE28-5680F07F45C7}" presName="Name0" presStyleCnt="0">
        <dgm:presLayoutVars>
          <dgm:dir/>
          <dgm:animLvl val="lvl"/>
          <dgm:resizeHandles val="exact"/>
        </dgm:presLayoutVars>
      </dgm:prSet>
      <dgm:spPr/>
    </dgm:pt>
    <dgm:pt modelId="{B09607B4-1F19-F541-ACF5-1B35A9ED76BB}" type="pres">
      <dgm:prSet presAssocID="{7CA7F7C6-B3DB-47C2-9C04-6AC68BC970B5}" presName="boxAndChildren" presStyleCnt="0"/>
      <dgm:spPr/>
    </dgm:pt>
    <dgm:pt modelId="{66C946E5-1763-2D42-AC1B-67C499356579}" type="pres">
      <dgm:prSet presAssocID="{7CA7F7C6-B3DB-47C2-9C04-6AC68BC970B5}" presName="parentTextBox" presStyleLbl="node1" presStyleIdx="0" presStyleCnt="3"/>
      <dgm:spPr/>
    </dgm:pt>
    <dgm:pt modelId="{9FCC6305-8AF5-2A48-84E2-98C6097BD24B}" type="pres">
      <dgm:prSet presAssocID="{71C3AF54-7330-4531-A125-DD70A2532287}" presName="sp" presStyleCnt="0"/>
      <dgm:spPr/>
    </dgm:pt>
    <dgm:pt modelId="{BD41E7AF-17A6-6342-B06C-8D8906550670}" type="pres">
      <dgm:prSet presAssocID="{31849199-15DC-4FB6-AE43-8480A56B86A2}" presName="arrowAndChildren" presStyleCnt="0"/>
      <dgm:spPr/>
    </dgm:pt>
    <dgm:pt modelId="{20F6576C-9D27-554B-AEFE-2368C90FDA6D}" type="pres">
      <dgm:prSet presAssocID="{31849199-15DC-4FB6-AE43-8480A56B86A2}" presName="parentTextArrow" presStyleLbl="node1" presStyleIdx="1" presStyleCnt="3"/>
      <dgm:spPr/>
    </dgm:pt>
    <dgm:pt modelId="{8175AB31-F6EE-C643-A30C-00D11C126DEA}" type="pres">
      <dgm:prSet presAssocID="{A52532A2-8AF2-41C8-B6BB-CC030A5078EA}" presName="sp" presStyleCnt="0"/>
      <dgm:spPr/>
    </dgm:pt>
    <dgm:pt modelId="{76F16A2A-3A84-FB4F-815D-9807EABFD3BC}" type="pres">
      <dgm:prSet presAssocID="{AFEA1864-0C80-4063-9D3F-AACED79CE568}" presName="arrowAndChildren" presStyleCnt="0"/>
      <dgm:spPr/>
    </dgm:pt>
    <dgm:pt modelId="{C8050C19-F2A2-D34F-82E2-ABB5832C6B22}" type="pres">
      <dgm:prSet presAssocID="{AFEA1864-0C80-4063-9D3F-AACED79CE568}" presName="parentTextArrow" presStyleLbl="node1" presStyleIdx="2" presStyleCnt="3"/>
      <dgm:spPr/>
    </dgm:pt>
  </dgm:ptLst>
  <dgm:cxnLst>
    <dgm:cxn modelId="{5ED64C29-0E75-4172-A8E8-61AB4E7CFF2B}" srcId="{6FB577F3-23FB-4139-AE28-5680F07F45C7}" destId="{AFEA1864-0C80-4063-9D3F-AACED79CE568}" srcOrd="0" destOrd="0" parTransId="{A583A6FE-B091-44A8-BD7B-F8A8904D6C59}" sibTransId="{A52532A2-8AF2-41C8-B6BB-CC030A5078EA}"/>
    <dgm:cxn modelId="{4C04F431-18C2-44C8-A2C6-7FA0D79AD41E}" type="presOf" srcId="{7CA7F7C6-B3DB-47C2-9C04-6AC68BC970B5}" destId="{66C946E5-1763-2D42-AC1B-67C499356579}" srcOrd="0" destOrd="0" presId="urn:microsoft.com/office/officeart/2005/8/layout/process4"/>
    <dgm:cxn modelId="{3084D565-260B-4CD4-A8E5-7DB210106A60}" type="presOf" srcId="{AFEA1864-0C80-4063-9D3F-AACED79CE568}" destId="{C8050C19-F2A2-D34F-82E2-ABB5832C6B22}" srcOrd="0" destOrd="0" presId="urn:microsoft.com/office/officeart/2005/8/layout/process4"/>
    <dgm:cxn modelId="{4008A892-CE34-47CA-9C2B-B88147A7359B}" type="presOf" srcId="{6FB577F3-23FB-4139-AE28-5680F07F45C7}" destId="{38CF45FF-CC39-9E4A-8C3D-0C7180068429}" srcOrd="0" destOrd="0" presId="urn:microsoft.com/office/officeart/2005/8/layout/process4"/>
    <dgm:cxn modelId="{296AC49C-3368-4D0D-9642-3C9000087573}" type="presOf" srcId="{31849199-15DC-4FB6-AE43-8480A56B86A2}" destId="{20F6576C-9D27-554B-AEFE-2368C90FDA6D}" srcOrd="0" destOrd="0" presId="urn:microsoft.com/office/officeart/2005/8/layout/process4"/>
    <dgm:cxn modelId="{7B5FFFB7-FF98-4013-83C4-54B3C0C804F3}" srcId="{6FB577F3-23FB-4139-AE28-5680F07F45C7}" destId="{31849199-15DC-4FB6-AE43-8480A56B86A2}" srcOrd="1" destOrd="0" parTransId="{EDEADC98-7B4E-414C-834E-7A894C8D79E9}" sibTransId="{71C3AF54-7330-4531-A125-DD70A2532287}"/>
    <dgm:cxn modelId="{F05C56CD-2753-4F31-88DF-C5B5D6F95134}" srcId="{6FB577F3-23FB-4139-AE28-5680F07F45C7}" destId="{7CA7F7C6-B3DB-47C2-9C04-6AC68BC970B5}" srcOrd="2" destOrd="0" parTransId="{2D4919C5-A91E-4486-85AB-EE7E2B635CA9}" sibTransId="{CCC026BE-BF26-4F96-9FEE-8838DDEA0258}"/>
    <dgm:cxn modelId="{8966E724-2AFD-4D26-A266-B5DF38B636C6}" type="presParOf" srcId="{38CF45FF-CC39-9E4A-8C3D-0C7180068429}" destId="{B09607B4-1F19-F541-ACF5-1B35A9ED76BB}" srcOrd="0" destOrd="0" presId="urn:microsoft.com/office/officeart/2005/8/layout/process4"/>
    <dgm:cxn modelId="{BAE1D02F-1048-408B-B566-D6FAF20E1188}" type="presParOf" srcId="{B09607B4-1F19-F541-ACF5-1B35A9ED76BB}" destId="{66C946E5-1763-2D42-AC1B-67C499356579}" srcOrd="0" destOrd="0" presId="urn:microsoft.com/office/officeart/2005/8/layout/process4"/>
    <dgm:cxn modelId="{1DFD10B6-36C8-4CD7-891B-908061822200}" type="presParOf" srcId="{38CF45FF-CC39-9E4A-8C3D-0C7180068429}" destId="{9FCC6305-8AF5-2A48-84E2-98C6097BD24B}" srcOrd="1" destOrd="0" presId="urn:microsoft.com/office/officeart/2005/8/layout/process4"/>
    <dgm:cxn modelId="{74EE378F-934A-496E-A4BA-837E68ED0B47}" type="presParOf" srcId="{38CF45FF-CC39-9E4A-8C3D-0C7180068429}" destId="{BD41E7AF-17A6-6342-B06C-8D8906550670}" srcOrd="2" destOrd="0" presId="urn:microsoft.com/office/officeart/2005/8/layout/process4"/>
    <dgm:cxn modelId="{53906841-3486-4D23-B3AF-D062C4EFAFC1}" type="presParOf" srcId="{BD41E7AF-17A6-6342-B06C-8D8906550670}" destId="{20F6576C-9D27-554B-AEFE-2368C90FDA6D}" srcOrd="0" destOrd="0" presId="urn:microsoft.com/office/officeart/2005/8/layout/process4"/>
    <dgm:cxn modelId="{9AB20B05-F94B-492A-8E18-FE65849CCA07}" type="presParOf" srcId="{38CF45FF-CC39-9E4A-8C3D-0C7180068429}" destId="{8175AB31-F6EE-C643-A30C-00D11C126DEA}" srcOrd="3" destOrd="0" presId="urn:microsoft.com/office/officeart/2005/8/layout/process4"/>
    <dgm:cxn modelId="{F213713F-A39A-49D0-B9EA-27EC475E2494}" type="presParOf" srcId="{38CF45FF-CC39-9E4A-8C3D-0C7180068429}" destId="{76F16A2A-3A84-FB4F-815D-9807EABFD3BC}" srcOrd="4" destOrd="0" presId="urn:microsoft.com/office/officeart/2005/8/layout/process4"/>
    <dgm:cxn modelId="{FC42AC06-4FB4-4192-98F6-6752A98CFFDA}" type="presParOf" srcId="{76F16A2A-3A84-FB4F-815D-9807EABFD3BC}" destId="{C8050C19-F2A2-D34F-82E2-ABB5832C6B2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E559E-6F69-458F-B311-6F002E83E641}">
      <dsp:nvSpPr>
        <dsp:cNvPr id="0" name=""/>
        <dsp:cNvSpPr/>
      </dsp:nvSpPr>
      <dsp:spPr>
        <a:xfrm>
          <a:off x="1088437" y="877323"/>
          <a:ext cx="1487109" cy="1487109"/>
        </a:xfrm>
        <a:prstGeom prst="rect">
          <a:avLst/>
        </a:prstGeom>
        <a:blipFill>
          <a:blip xmlns:r="http://schemas.openxmlformats.org/officeDocument/2006/relationships" r:embed="rId1"/>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83A178-4BE1-4CCA-9878-DCB06424BFEC}">
      <dsp:nvSpPr>
        <dsp:cNvPr id="0" name=""/>
        <dsp:cNvSpPr/>
      </dsp:nvSpPr>
      <dsp:spPr>
        <a:xfrm>
          <a:off x="179648" y="2754014"/>
          <a:ext cx="33046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Selecting the site	</a:t>
          </a:r>
        </a:p>
      </dsp:txBody>
      <dsp:txXfrm>
        <a:off x="179648" y="2754014"/>
        <a:ext cx="3304687" cy="720000"/>
      </dsp:txXfrm>
    </dsp:sp>
    <dsp:sp modelId="{5E1B4EC7-2D60-4A56-954D-AC95FFF62D94}">
      <dsp:nvSpPr>
        <dsp:cNvPr id="0" name=""/>
        <dsp:cNvSpPr/>
      </dsp:nvSpPr>
      <dsp:spPr>
        <a:xfrm>
          <a:off x="4971445" y="877323"/>
          <a:ext cx="1487109" cy="1487109"/>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8A7F1B-7931-4BEF-9A34-F18B0B501B99}">
      <dsp:nvSpPr>
        <dsp:cNvPr id="0" name=""/>
        <dsp:cNvSpPr/>
      </dsp:nvSpPr>
      <dsp:spPr>
        <a:xfrm>
          <a:off x="4062656" y="2754014"/>
          <a:ext cx="33046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Selecting the date and duration</a:t>
          </a:r>
        </a:p>
      </dsp:txBody>
      <dsp:txXfrm>
        <a:off x="4062656" y="2754014"/>
        <a:ext cx="3304687" cy="720000"/>
      </dsp:txXfrm>
    </dsp:sp>
    <dsp:sp modelId="{CB3024CE-D345-4785-8BA4-0893BD986D3A}">
      <dsp:nvSpPr>
        <dsp:cNvPr id="0" name=""/>
        <dsp:cNvSpPr/>
      </dsp:nvSpPr>
      <dsp:spPr>
        <a:xfrm>
          <a:off x="8854453" y="877323"/>
          <a:ext cx="1487109" cy="1487109"/>
        </a:xfrm>
        <a:prstGeom prst="rect">
          <a:avLst/>
        </a:prstGeom>
        <a:blipFill>
          <a:blip xmlns:r="http://schemas.openxmlformats.org/officeDocument/2006/relationships"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810B4C-1321-4762-8963-2D96E73FAC58}">
      <dsp:nvSpPr>
        <dsp:cNvPr id="0" name=""/>
        <dsp:cNvSpPr/>
      </dsp:nvSpPr>
      <dsp:spPr>
        <a:xfrm>
          <a:off x="7945664" y="2754014"/>
          <a:ext cx="33046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Selecting the potential participants</a:t>
          </a:r>
        </a:p>
      </dsp:txBody>
      <dsp:txXfrm>
        <a:off x="7945664" y="2754014"/>
        <a:ext cx="3304687"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59FDC-D443-47D7-B2F4-A7E5831A7442}">
      <dsp:nvSpPr>
        <dsp:cNvPr id="0" name=""/>
        <dsp:cNvSpPr/>
      </dsp:nvSpPr>
      <dsp:spPr>
        <a:xfrm>
          <a:off x="1209598" y="998943"/>
          <a:ext cx="1299738" cy="1299738"/>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0C157B-1ECA-42CE-A0C2-1A18AA6763F1}">
      <dsp:nvSpPr>
        <dsp:cNvPr id="0" name=""/>
        <dsp:cNvSpPr/>
      </dsp:nvSpPr>
      <dsp:spPr>
        <a:xfrm>
          <a:off x="415313" y="2655190"/>
          <a:ext cx="288830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Review major hazards associated with current activities</a:t>
          </a:r>
        </a:p>
      </dsp:txBody>
      <dsp:txXfrm>
        <a:off x="415313" y="2655190"/>
        <a:ext cx="2888307" cy="720000"/>
      </dsp:txXfrm>
    </dsp:sp>
    <dsp:sp modelId="{0F8E93EF-F185-41AD-BC53-B0DD4CEBA80D}">
      <dsp:nvSpPr>
        <dsp:cNvPr id="0" name=""/>
        <dsp:cNvSpPr/>
      </dsp:nvSpPr>
      <dsp:spPr>
        <a:xfrm>
          <a:off x="4603358" y="998943"/>
          <a:ext cx="1299738" cy="1299738"/>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53AE48-D6FE-45BE-A8D1-925C7FA37525}">
      <dsp:nvSpPr>
        <dsp:cNvPr id="0" name=""/>
        <dsp:cNvSpPr/>
      </dsp:nvSpPr>
      <dsp:spPr>
        <a:xfrm>
          <a:off x="3809074" y="2655190"/>
          <a:ext cx="288830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Review major hazard barriers</a:t>
          </a:r>
        </a:p>
      </dsp:txBody>
      <dsp:txXfrm>
        <a:off x="3809074" y="2655190"/>
        <a:ext cx="2888307" cy="720000"/>
      </dsp:txXfrm>
    </dsp:sp>
    <dsp:sp modelId="{7A029956-5D6E-4C58-B523-71785C70F159}">
      <dsp:nvSpPr>
        <dsp:cNvPr id="0" name=""/>
        <dsp:cNvSpPr/>
      </dsp:nvSpPr>
      <dsp:spPr>
        <a:xfrm>
          <a:off x="7997119" y="998943"/>
          <a:ext cx="1299738" cy="1299738"/>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6D5F91-932F-4B54-9B4E-762E533E50ED}">
      <dsp:nvSpPr>
        <dsp:cNvPr id="0" name=""/>
        <dsp:cNvSpPr/>
      </dsp:nvSpPr>
      <dsp:spPr>
        <a:xfrm>
          <a:off x="7202835" y="2655190"/>
          <a:ext cx="288830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Review historical events related to associated major hazards</a:t>
          </a:r>
        </a:p>
      </dsp:txBody>
      <dsp:txXfrm>
        <a:off x="7202835" y="2655190"/>
        <a:ext cx="2888307"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4572F-856C-4540-BAA9-3324A1A5DB22}">
      <dsp:nvSpPr>
        <dsp:cNvPr id="0" name=""/>
        <dsp:cNvSpPr/>
      </dsp:nvSpPr>
      <dsp:spPr>
        <a:xfrm>
          <a:off x="139" y="0"/>
          <a:ext cx="1858491"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a:t>Demonstrate </a:t>
          </a:r>
          <a:r>
            <a:rPr lang="en-US" sz="2100" kern="1200">
              <a:latin typeface="Calibri" panose="020F0502020204030204"/>
            </a:rPr>
            <a:t>safety </a:t>
          </a:r>
          <a:endParaRPr lang="en-US" sz="2100" kern="1200"/>
        </a:p>
      </dsp:txBody>
      <dsp:txXfrm>
        <a:off x="139" y="1740535"/>
        <a:ext cx="1858491" cy="1740535"/>
      </dsp:txXfrm>
    </dsp:sp>
    <dsp:sp modelId="{DB05C3B8-7886-4DEA-86AC-27F55AC9EA7F}">
      <dsp:nvSpPr>
        <dsp:cNvPr id="0" name=""/>
        <dsp:cNvSpPr/>
      </dsp:nvSpPr>
      <dsp:spPr>
        <a:xfrm>
          <a:off x="204887" y="261080"/>
          <a:ext cx="1448995" cy="144899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D1C0E8-3362-4831-83A1-5797B2C882B8}">
      <dsp:nvSpPr>
        <dsp:cNvPr id="0" name=""/>
        <dsp:cNvSpPr/>
      </dsp:nvSpPr>
      <dsp:spPr>
        <a:xfrm>
          <a:off x="1914385" y="0"/>
          <a:ext cx="1858491"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Evaluate</a:t>
          </a:r>
        </a:p>
      </dsp:txBody>
      <dsp:txXfrm>
        <a:off x="1914385" y="1740535"/>
        <a:ext cx="1858491" cy="1740535"/>
      </dsp:txXfrm>
    </dsp:sp>
    <dsp:sp modelId="{62C21154-1B6A-41F7-9237-E350047AD8BB}">
      <dsp:nvSpPr>
        <dsp:cNvPr id="0" name=""/>
        <dsp:cNvSpPr/>
      </dsp:nvSpPr>
      <dsp:spPr>
        <a:xfrm>
          <a:off x="2119133" y="261080"/>
          <a:ext cx="1448995" cy="144899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962319-7B69-4554-A48A-AD3653F6BEEF}">
      <dsp:nvSpPr>
        <dsp:cNvPr id="0" name=""/>
        <dsp:cNvSpPr/>
      </dsp:nvSpPr>
      <dsp:spPr>
        <a:xfrm>
          <a:off x="3828631" y="0"/>
          <a:ext cx="1858491"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Evaluate </a:t>
          </a:r>
          <a:r>
            <a:rPr lang="en-US" sz="2100" kern="1200">
              <a:solidFill>
                <a:schemeClr val="accent1"/>
              </a:solidFill>
            </a:rPr>
            <a:t>safety culture </a:t>
          </a:r>
          <a:r>
            <a:rPr lang="en-US" sz="2100" kern="1200"/>
            <a:t>and </a:t>
          </a:r>
          <a:r>
            <a:rPr lang="en-US" sz="2100" kern="1200">
              <a:solidFill>
                <a:schemeClr val="accent1"/>
              </a:solidFill>
            </a:rPr>
            <a:t>SEMS effectiveness</a:t>
          </a:r>
        </a:p>
      </dsp:txBody>
      <dsp:txXfrm>
        <a:off x="3828631" y="1740535"/>
        <a:ext cx="1858491" cy="1740535"/>
      </dsp:txXfrm>
    </dsp:sp>
    <dsp:sp modelId="{44BA3B0A-82AC-4412-A266-208E37B03C58}">
      <dsp:nvSpPr>
        <dsp:cNvPr id="0" name=""/>
        <dsp:cNvSpPr/>
      </dsp:nvSpPr>
      <dsp:spPr>
        <a:xfrm>
          <a:off x="4033379" y="261080"/>
          <a:ext cx="1448995" cy="144899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539907-1EA1-42F2-9A9B-30084B26536D}">
      <dsp:nvSpPr>
        <dsp:cNvPr id="0" name=""/>
        <dsp:cNvSpPr/>
      </dsp:nvSpPr>
      <dsp:spPr>
        <a:xfrm>
          <a:off x="5742877" y="0"/>
          <a:ext cx="1858491"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Communicate HSSE </a:t>
          </a:r>
          <a:r>
            <a:rPr lang="en-US" sz="2100" kern="1200">
              <a:solidFill>
                <a:schemeClr val="accent1"/>
              </a:solidFill>
            </a:rPr>
            <a:t>performances and learnings</a:t>
          </a:r>
        </a:p>
      </dsp:txBody>
      <dsp:txXfrm>
        <a:off x="5742877" y="1740535"/>
        <a:ext cx="1858491" cy="1740535"/>
      </dsp:txXfrm>
    </dsp:sp>
    <dsp:sp modelId="{44172F02-FE83-4DD4-8DC4-E86C65811418}">
      <dsp:nvSpPr>
        <dsp:cNvPr id="0" name=""/>
        <dsp:cNvSpPr/>
      </dsp:nvSpPr>
      <dsp:spPr>
        <a:xfrm>
          <a:off x="5947625" y="261080"/>
          <a:ext cx="1448995" cy="144899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AE9C7-A5F5-46DB-832A-535D8665C412}">
      <dsp:nvSpPr>
        <dsp:cNvPr id="0" name=""/>
        <dsp:cNvSpPr/>
      </dsp:nvSpPr>
      <dsp:spPr>
        <a:xfrm>
          <a:off x="7657123" y="0"/>
          <a:ext cx="1858491"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Communicate new </a:t>
          </a:r>
          <a:r>
            <a:rPr lang="en-US" sz="2100" kern="1200">
              <a:solidFill>
                <a:schemeClr val="accent1"/>
              </a:solidFill>
            </a:rPr>
            <a:t>requirements</a:t>
          </a:r>
        </a:p>
      </dsp:txBody>
      <dsp:txXfrm>
        <a:off x="7657123" y="1740535"/>
        <a:ext cx="1858491" cy="1740535"/>
      </dsp:txXfrm>
    </dsp:sp>
    <dsp:sp modelId="{737294E2-0106-43C6-B5C7-72FDF60BF07F}">
      <dsp:nvSpPr>
        <dsp:cNvPr id="0" name=""/>
        <dsp:cNvSpPr/>
      </dsp:nvSpPr>
      <dsp:spPr>
        <a:xfrm>
          <a:off x="7861871" y="261080"/>
          <a:ext cx="1448995" cy="144899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EA503A-EEA8-467B-8B30-9F4A2530ADB0}">
      <dsp:nvSpPr>
        <dsp:cNvPr id="0" name=""/>
        <dsp:cNvSpPr/>
      </dsp:nvSpPr>
      <dsp:spPr>
        <a:xfrm>
          <a:off x="9571369" y="0"/>
          <a:ext cx="1858491"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accent1"/>
              </a:solidFill>
            </a:rPr>
            <a:t>Recognition</a:t>
          </a:r>
        </a:p>
      </dsp:txBody>
      <dsp:txXfrm>
        <a:off x="9571369" y="1740535"/>
        <a:ext cx="1858491" cy="1740535"/>
      </dsp:txXfrm>
    </dsp:sp>
    <dsp:sp modelId="{B16701DB-057F-4E3D-9E52-7CE0E580C097}">
      <dsp:nvSpPr>
        <dsp:cNvPr id="0" name=""/>
        <dsp:cNvSpPr/>
      </dsp:nvSpPr>
      <dsp:spPr>
        <a:xfrm>
          <a:off x="9776117" y="261080"/>
          <a:ext cx="1448995" cy="144899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F20201-591F-41BC-A43E-B941AFC6B782}">
      <dsp:nvSpPr>
        <dsp:cNvPr id="0" name=""/>
        <dsp:cNvSpPr/>
      </dsp:nvSpPr>
      <dsp:spPr>
        <a:xfrm>
          <a:off x="457199" y="3481070"/>
          <a:ext cx="10515600" cy="6527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634CE-7E76-4276-AA0C-EE6D239974AD}">
      <dsp:nvSpPr>
        <dsp:cNvPr id="0" name=""/>
        <dsp:cNvSpPr/>
      </dsp:nvSpPr>
      <dsp:spPr>
        <a:xfrm>
          <a:off x="628010" y="614046"/>
          <a:ext cx="670359" cy="67035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1830CA-5F57-4702-AF5C-9B6602C39F7A}">
      <dsp:nvSpPr>
        <dsp:cNvPr id="0" name=""/>
        <dsp:cNvSpPr/>
      </dsp:nvSpPr>
      <dsp:spPr>
        <a:xfrm>
          <a:off x="5534" y="1411878"/>
          <a:ext cx="1915312" cy="1249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a:t>OOL Develop Their Objectives for the LSE</a:t>
          </a:r>
        </a:p>
      </dsp:txBody>
      <dsp:txXfrm>
        <a:off x="5534" y="1411878"/>
        <a:ext cx="1915312" cy="1249068"/>
      </dsp:txXfrm>
    </dsp:sp>
    <dsp:sp modelId="{030890DE-3A1C-43B9-93B0-5BB85B360091}">
      <dsp:nvSpPr>
        <dsp:cNvPr id="0" name=""/>
        <dsp:cNvSpPr/>
      </dsp:nvSpPr>
      <dsp:spPr>
        <a:xfrm>
          <a:off x="5534" y="2720236"/>
          <a:ext cx="1915312" cy="858304"/>
        </a:xfrm>
        <a:prstGeom prst="rect">
          <a:avLst/>
        </a:prstGeom>
        <a:noFill/>
        <a:ln>
          <a:noFill/>
        </a:ln>
        <a:effectLst/>
      </dsp:spPr>
      <dsp:style>
        <a:lnRef idx="0">
          <a:scrgbClr r="0" g="0" b="0"/>
        </a:lnRef>
        <a:fillRef idx="0">
          <a:scrgbClr r="0" g="0" b="0"/>
        </a:fillRef>
        <a:effectRef idx="0">
          <a:scrgbClr r="0" g="0" b="0"/>
        </a:effectRef>
        <a:fontRef idx="minor"/>
      </dsp:style>
    </dsp:sp>
    <dsp:sp modelId="{43C35C0D-8B50-4530-B501-32670FC41063}">
      <dsp:nvSpPr>
        <dsp:cNvPr id="0" name=""/>
        <dsp:cNvSpPr/>
      </dsp:nvSpPr>
      <dsp:spPr>
        <a:xfrm>
          <a:off x="2878503" y="353259"/>
          <a:ext cx="670359" cy="67035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AAE553-E8BF-43FE-B17C-7F66AC04BEF4}">
      <dsp:nvSpPr>
        <dsp:cNvPr id="0" name=""/>
        <dsp:cNvSpPr/>
      </dsp:nvSpPr>
      <dsp:spPr>
        <a:xfrm>
          <a:off x="2256026" y="1173528"/>
          <a:ext cx="1915312" cy="1249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a:t>OOL consider who they will engage with and why. </a:t>
          </a:r>
        </a:p>
      </dsp:txBody>
      <dsp:txXfrm>
        <a:off x="2256026" y="1173528"/>
        <a:ext cx="1915312" cy="1249068"/>
      </dsp:txXfrm>
    </dsp:sp>
    <dsp:sp modelId="{D1D006F6-1176-48A8-9ED5-1324DAC53BCC}">
      <dsp:nvSpPr>
        <dsp:cNvPr id="0" name=""/>
        <dsp:cNvSpPr/>
      </dsp:nvSpPr>
      <dsp:spPr>
        <a:xfrm>
          <a:off x="2256026" y="2279199"/>
          <a:ext cx="1915312" cy="1347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LSE should always include engagement with:</a:t>
          </a:r>
        </a:p>
        <a:p>
          <a:pPr marL="0" lvl="0" indent="0" algn="ctr" defTabSz="622300">
            <a:lnSpc>
              <a:spcPct val="100000"/>
            </a:lnSpc>
            <a:spcBef>
              <a:spcPct val="0"/>
            </a:spcBef>
            <a:spcAft>
              <a:spcPct val="35000"/>
            </a:spcAft>
            <a:buNone/>
          </a:pPr>
          <a:r>
            <a:rPr lang="en-US" sz="1400" kern="1200"/>
            <a:t>Site Leadership </a:t>
          </a:r>
        </a:p>
        <a:p>
          <a:pPr marL="0" lvl="0" indent="0" algn="ctr" defTabSz="622300">
            <a:lnSpc>
              <a:spcPct val="100000"/>
            </a:lnSpc>
            <a:spcBef>
              <a:spcPct val="0"/>
            </a:spcBef>
            <a:spcAft>
              <a:spcPct val="35000"/>
            </a:spcAft>
            <a:buNone/>
          </a:pPr>
          <a:r>
            <a:rPr lang="en-US" sz="1400" kern="1200"/>
            <a:t>Contractor Leadership </a:t>
          </a:r>
        </a:p>
        <a:p>
          <a:pPr marL="0" lvl="0" indent="0" algn="ctr" defTabSz="622300">
            <a:lnSpc>
              <a:spcPct val="100000"/>
            </a:lnSpc>
            <a:spcBef>
              <a:spcPct val="0"/>
            </a:spcBef>
            <a:spcAft>
              <a:spcPct val="35000"/>
            </a:spcAft>
            <a:buNone/>
          </a:pPr>
          <a:r>
            <a:rPr lang="en-US" sz="1400" kern="1200"/>
            <a:t>Site  walk around engaging individuals</a:t>
          </a:r>
        </a:p>
      </dsp:txBody>
      <dsp:txXfrm>
        <a:off x="2256026" y="2279199"/>
        <a:ext cx="1915312" cy="1347005"/>
      </dsp:txXfrm>
    </dsp:sp>
    <dsp:sp modelId="{0DA58F7D-3B43-44E1-9DC8-B5F8BF3DB18F}">
      <dsp:nvSpPr>
        <dsp:cNvPr id="0" name=""/>
        <dsp:cNvSpPr/>
      </dsp:nvSpPr>
      <dsp:spPr>
        <a:xfrm>
          <a:off x="5128995" y="353259"/>
          <a:ext cx="670359" cy="670359"/>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C2B7A3-DE58-44F4-B0A2-1F15BAF5EE2A}">
      <dsp:nvSpPr>
        <dsp:cNvPr id="0" name=""/>
        <dsp:cNvSpPr/>
      </dsp:nvSpPr>
      <dsp:spPr>
        <a:xfrm>
          <a:off x="4506518" y="1173528"/>
          <a:ext cx="1915312" cy="1249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ct val="100000"/>
            </a:lnSpc>
            <a:spcBef>
              <a:spcPct val="0"/>
            </a:spcBef>
            <a:spcAft>
              <a:spcPct val="35000"/>
            </a:spcAft>
            <a:buNone/>
            <a:defRPr b="1"/>
          </a:pPr>
          <a:r>
            <a:rPr lang="en-US" sz="1600" b="0" i="0" kern="1200" baseline="0"/>
            <a:t>List activities to be observed, and barriers you want to make sure get discussed in</a:t>
          </a:r>
          <a:r>
            <a:rPr lang="en-US" sz="1600" b="0" i="0" kern="1200" baseline="0">
              <a:latin typeface="Calibri" panose="020F0502020204030204"/>
            </a:rPr>
            <a:t> the conversation</a:t>
          </a:r>
          <a:endParaRPr lang="en-US" sz="1600" kern="1200"/>
        </a:p>
      </dsp:txBody>
      <dsp:txXfrm>
        <a:off x="4506518" y="1173528"/>
        <a:ext cx="1915312" cy="1249068"/>
      </dsp:txXfrm>
    </dsp:sp>
    <dsp:sp modelId="{67037D49-B014-42BB-8F13-8C1060FAA6F0}">
      <dsp:nvSpPr>
        <dsp:cNvPr id="0" name=""/>
        <dsp:cNvSpPr/>
      </dsp:nvSpPr>
      <dsp:spPr>
        <a:xfrm>
          <a:off x="4506518" y="2492322"/>
          <a:ext cx="1915312" cy="1347005"/>
        </a:xfrm>
        <a:prstGeom prst="rect">
          <a:avLst/>
        </a:prstGeom>
        <a:noFill/>
        <a:ln>
          <a:noFill/>
        </a:ln>
        <a:effectLst/>
      </dsp:spPr>
      <dsp:style>
        <a:lnRef idx="0">
          <a:scrgbClr r="0" g="0" b="0"/>
        </a:lnRef>
        <a:fillRef idx="0">
          <a:scrgbClr r="0" g="0" b="0"/>
        </a:fillRef>
        <a:effectRef idx="0">
          <a:scrgbClr r="0" g="0" b="0"/>
        </a:effectRef>
        <a:fontRef idx="minor"/>
      </dsp:style>
    </dsp:sp>
    <dsp:sp modelId="{C53ED09B-CF65-4DA1-A2E7-49D614E7FF4D}">
      <dsp:nvSpPr>
        <dsp:cNvPr id="0" name=""/>
        <dsp:cNvSpPr/>
      </dsp:nvSpPr>
      <dsp:spPr>
        <a:xfrm>
          <a:off x="7379487" y="353259"/>
          <a:ext cx="670359" cy="670359"/>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4FC82D-E3BF-428C-9D6A-B3B25FB13666}">
      <dsp:nvSpPr>
        <dsp:cNvPr id="0" name=""/>
        <dsp:cNvSpPr/>
      </dsp:nvSpPr>
      <dsp:spPr>
        <a:xfrm>
          <a:off x="6757010" y="1173528"/>
          <a:ext cx="1915312" cy="1249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a:t>Consider how you will capture important learnings from conversations and observations </a:t>
          </a:r>
        </a:p>
      </dsp:txBody>
      <dsp:txXfrm>
        <a:off x="6757010" y="1173528"/>
        <a:ext cx="1915312" cy="1249068"/>
      </dsp:txXfrm>
    </dsp:sp>
    <dsp:sp modelId="{E44CD02D-D70B-4940-BD4D-A91DEA04DD94}">
      <dsp:nvSpPr>
        <dsp:cNvPr id="0" name=""/>
        <dsp:cNvSpPr/>
      </dsp:nvSpPr>
      <dsp:spPr>
        <a:xfrm>
          <a:off x="6757010" y="2492322"/>
          <a:ext cx="1915312" cy="1347005"/>
        </a:xfrm>
        <a:prstGeom prst="rect">
          <a:avLst/>
        </a:prstGeom>
        <a:noFill/>
        <a:ln>
          <a:noFill/>
        </a:ln>
        <a:effectLst/>
      </dsp:spPr>
      <dsp:style>
        <a:lnRef idx="0">
          <a:scrgbClr r="0" g="0" b="0"/>
        </a:lnRef>
        <a:fillRef idx="0">
          <a:scrgbClr r="0" g="0" b="0"/>
        </a:fillRef>
        <a:effectRef idx="0">
          <a:scrgbClr r="0" g="0" b="0"/>
        </a:effectRef>
        <a:fontRef idx="minor"/>
      </dsp:style>
    </dsp:sp>
    <dsp:sp modelId="{AB1F430B-4F8C-412E-85F0-4CB6CAB383D8}">
      <dsp:nvSpPr>
        <dsp:cNvPr id="0" name=""/>
        <dsp:cNvSpPr/>
      </dsp:nvSpPr>
      <dsp:spPr>
        <a:xfrm>
          <a:off x="9629979" y="353259"/>
          <a:ext cx="670359" cy="670359"/>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EA873F-262C-4D41-87EC-06CB2B993448}">
      <dsp:nvSpPr>
        <dsp:cNvPr id="0" name=""/>
        <dsp:cNvSpPr/>
      </dsp:nvSpPr>
      <dsp:spPr>
        <a:xfrm>
          <a:off x="9007503" y="1173528"/>
          <a:ext cx="1915312" cy="1249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ct val="100000"/>
            </a:lnSpc>
            <a:spcBef>
              <a:spcPct val="0"/>
            </a:spcBef>
            <a:spcAft>
              <a:spcPct val="35000"/>
            </a:spcAft>
            <a:buNone/>
            <a:defRPr b="1"/>
          </a:pPr>
          <a:r>
            <a:rPr lang="en-US" sz="1600" b="0" i="0" kern="1200" baseline="0">
              <a:latin typeface="Calibri" panose="020F0502020204030204"/>
            </a:rPr>
            <a:t>Discuss</a:t>
          </a:r>
          <a:r>
            <a:rPr lang="en-US" sz="1600" b="0" i="0" kern="1200" baseline="0"/>
            <a:t> your LSE plan with the Senior </a:t>
          </a:r>
          <a:r>
            <a:rPr lang="en-US" sz="1600" b="0" i="0" kern="1200" baseline="0">
              <a:latin typeface="Calibri" panose="020F0502020204030204"/>
            </a:rPr>
            <a:t>Offshore </a:t>
          </a:r>
          <a:r>
            <a:rPr lang="en-US" sz="1600" kern="1200"/>
            <a:t>Leader at the site</a:t>
          </a:r>
        </a:p>
      </dsp:txBody>
      <dsp:txXfrm>
        <a:off x="9007503" y="1173528"/>
        <a:ext cx="1915312" cy="1249068"/>
      </dsp:txXfrm>
    </dsp:sp>
    <dsp:sp modelId="{081DB40D-1452-40C5-ADC4-654387AFBE8E}">
      <dsp:nvSpPr>
        <dsp:cNvPr id="0" name=""/>
        <dsp:cNvSpPr/>
      </dsp:nvSpPr>
      <dsp:spPr>
        <a:xfrm>
          <a:off x="9007503" y="2492322"/>
          <a:ext cx="1915312" cy="134700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946E5-1763-2D42-AC1B-67C499356579}">
      <dsp:nvSpPr>
        <dsp:cNvPr id="0" name=""/>
        <dsp:cNvSpPr/>
      </dsp:nvSpPr>
      <dsp:spPr>
        <a:xfrm>
          <a:off x="0" y="3030895"/>
          <a:ext cx="5422900" cy="9948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Complete Closure</a:t>
          </a:r>
        </a:p>
        <a:p>
          <a:pPr marL="0" lvl="0" indent="0" algn="ctr" defTabSz="889000">
            <a:lnSpc>
              <a:spcPct val="90000"/>
            </a:lnSpc>
            <a:spcBef>
              <a:spcPct val="0"/>
            </a:spcBef>
            <a:spcAft>
              <a:spcPct val="35000"/>
            </a:spcAft>
            <a:buNone/>
          </a:pPr>
          <a:r>
            <a:rPr lang="en-US" sz="2000" b="1" kern="1200"/>
            <a:t>Action Items, Significant Observations. Recommendations</a:t>
          </a:r>
        </a:p>
      </dsp:txBody>
      <dsp:txXfrm>
        <a:off x="0" y="3030895"/>
        <a:ext cx="5422900" cy="994807"/>
      </dsp:txXfrm>
    </dsp:sp>
    <dsp:sp modelId="{20F6576C-9D27-554B-AEFE-2368C90FDA6D}">
      <dsp:nvSpPr>
        <dsp:cNvPr id="0" name=""/>
        <dsp:cNvSpPr/>
      </dsp:nvSpPr>
      <dsp:spPr>
        <a:xfrm rot="10800000">
          <a:off x="0" y="1515803"/>
          <a:ext cx="5422900" cy="153001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a:t>Leadership Meeting</a:t>
          </a:r>
        </a:p>
      </dsp:txBody>
      <dsp:txXfrm rot="10800000">
        <a:off x="0" y="1515803"/>
        <a:ext cx="5422900" cy="994157"/>
      </dsp:txXfrm>
    </dsp:sp>
    <dsp:sp modelId="{C8050C19-F2A2-D34F-82E2-ABB5832C6B22}">
      <dsp:nvSpPr>
        <dsp:cNvPr id="0" name=""/>
        <dsp:cNvSpPr/>
      </dsp:nvSpPr>
      <dsp:spPr>
        <a:xfrm rot="10800000">
          <a:off x="0" y="711"/>
          <a:ext cx="5422900" cy="153001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b="1" kern="1200">
              <a:latin typeface="Calibri" panose="020F0502020204030204"/>
            </a:rPr>
            <a:t>Workforce and Contractor </a:t>
          </a:r>
          <a:r>
            <a:rPr lang="en-US" sz="2800" b="1" kern="1200"/>
            <a:t> Meeting</a:t>
          </a:r>
        </a:p>
      </dsp:txBody>
      <dsp:txXfrm rot="10800000">
        <a:off x="0" y="711"/>
        <a:ext cx="5422900" cy="99415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D6AED0-B5F7-5A42-A3A5-A0E256A18D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B52EF15-8E65-824A-8856-1D72EEA22A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EDA8EF-E720-8843-8635-0FE4CAF19182}" type="datetimeFigureOut">
              <a:rPr lang="en-US" smtClean="0"/>
              <a:t>5/26/2021</a:t>
            </a:fld>
            <a:endParaRPr lang="en-US"/>
          </a:p>
        </p:txBody>
      </p:sp>
      <p:sp>
        <p:nvSpPr>
          <p:cNvPr id="4" name="Footer Placeholder 3">
            <a:extLst>
              <a:ext uri="{FF2B5EF4-FFF2-40B4-BE49-F238E27FC236}">
                <a16:creationId xmlns:a16="http://schemas.microsoft.com/office/drawing/2014/main" id="{C71C7AF5-9840-3245-9F3A-2FFEF21D0E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49C2B48-C399-044F-B884-17BF936AFE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F48C80-31EF-F74B-A8EB-F9DFEE52EE9F}" type="slidenum">
              <a:rPr lang="en-US" smtClean="0"/>
              <a:t>‹#›</a:t>
            </a:fld>
            <a:endParaRPr lang="en-US"/>
          </a:p>
        </p:txBody>
      </p:sp>
    </p:spTree>
    <p:extLst>
      <p:ext uri="{BB962C8B-B14F-4D97-AF65-F5344CB8AC3E}">
        <p14:creationId xmlns:p14="http://schemas.microsoft.com/office/powerpoint/2010/main" val="362546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8FB66-6215-D549-8A78-EEEF64701BE7}" type="datetimeFigureOut">
              <a:rPr lang="en-US" smtClean="0"/>
              <a:t>5/26/2021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87B84-B931-3641-8984-A006609D743B}" type="slidenum">
              <a:rPr lang="en-US" smtClean="0"/>
              <a:t>‹#›</a:t>
            </a:fld>
            <a:endParaRPr lang="en-US"/>
          </a:p>
        </p:txBody>
      </p:sp>
    </p:spTree>
    <p:extLst>
      <p:ext uri="{BB962C8B-B14F-4D97-AF65-F5344CB8AC3E}">
        <p14:creationId xmlns:p14="http://schemas.microsoft.com/office/powerpoint/2010/main" val="364507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E87B84-B931-3641-8984-A006609D743B}" type="slidenum">
              <a:rPr lang="en-US" smtClean="0"/>
              <a:t>1</a:t>
            </a:fld>
            <a:endParaRPr lang="en-US"/>
          </a:p>
        </p:txBody>
      </p:sp>
    </p:spTree>
    <p:extLst>
      <p:ext uri="{BB962C8B-B14F-4D97-AF65-F5344CB8AC3E}">
        <p14:creationId xmlns:p14="http://schemas.microsoft.com/office/powerpoint/2010/main" val="1185339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Laurie - Thanks Russell- Good morning everyone. I am Laurie Knape with Avetta, I am going to review the next few slides with you. As you can see by the table of contents, we are going to cover a lot of information during this webinar.  We are going to focus on the onshore office-based leader and the senior level leaders. While this presentation is focusing on these two levels, I want to reinforce that everyone is a leader in some fashion whether it is within their job duties or mentoring others. We all lead at some level. There are many take-a-ways in the presentation that will benefit everyone.     Advance Slide </a:t>
            </a:r>
          </a:p>
        </p:txBody>
      </p:sp>
      <p:sp>
        <p:nvSpPr>
          <p:cNvPr id="4" name="Slide Number Placeholder 3"/>
          <p:cNvSpPr>
            <a:spLocks noGrp="1"/>
          </p:cNvSpPr>
          <p:nvPr>
            <p:ph type="sldNum" sz="quarter" idx="5"/>
          </p:nvPr>
        </p:nvSpPr>
        <p:spPr/>
        <p:txBody>
          <a:bodyPr/>
          <a:lstStyle/>
          <a:p>
            <a:fld id="{0AE87B84-B931-3641-8984-A006609D743B}" type="slidenum">
              <a:rPr lang="en-US" smtClean="0"/>
              <a:t>10</a:t>
            </a:fld>
            <a:endParaRPr lang="en-US"/>
          </a:p>
        </p:txBody>
      </p:sp>
    </p:spTree>
    <p:extLst>
      <p:ext uri="{BB962C8B-B14F-4D97-AF65-F5344CB8AC3E}">
        <p14:creationId xmlns:p14="http://schemas.microsoft.com/office/powerpoint/2010/main" val="2435828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Laurie -</a:t>
            </a:r>
          </a:p>
          <a:p>
            <a:r>
              <a:rPr lang="en-US"/>
              <a:t>The evaluation of the safety culture and effectiveness of the SEMS at the site can occur at several levels within an organization as illustrated in Figure 1.   Advance</a:t>
            </a:r>
          </a:p>
          <a:p>
            <a:pPr marL="171450" indent="-171450">
              <a:buFont typeface="Arial"/>
              <a:buChar char="•"/>
            </a:pPr>
            <a:r>
              <a:rPr lang="en-US"/>
              <a:t>Level 1: On a daily or weekly basis, Site Leadership (SL) evaluates safety culture and verifies SEMS conformance for site activities or tasks.     Advance </a:t>
            </a:r>
            <a:endParaRPr lang="en-US">
              <a:cs typeface="Calibri"/>
            </a:endParaRPr>
          </a:p>
          <a:p>
            <a:pPr marL="171450" indent="-171450">
              <a:buFont typeface="Arial"/>
              <a:buChar char="•"/>
            </a:pPr>
            <a:r>
              <a:rPr lang="en-US"/>
              <a:t>Level 2: Office-based Operations Leadership (OOL) evaluate safety culture and effectiveness of the SEMS for each site under their responsibility. OOL can also conduct evaluations at other sites to provide peer assistance and to share and take back learnings.     Advance </a:t>
            </a:r>
            <a:endParaRPr lang="en-US">
              <a:cs typeface="Calibri"/>
            </a:endParaRPr>
          </a:p>
          <a:p>
            <a:pPr marL="171450" indent="-171450">
              <a:buFont typeface="Arial"/>
              <a:buChar char="•"/>
            </a:pPr>
            <a:r>
              <a:rPr lang="en-US"/>
              <a:t>Level 3: Senior Level Leadership (SLL) may evaluate safety culture and the effectiveness of the SEMS at all sites on a periodic basis.        Advance </a:t>
            </a:r>
            <a:endParaRPr lang="en-US">
              <a:cs typeface="Calibri"/>
            </a:endParaRPr>
          </a:p>
          <a:p>
            <a:pPr marL="171450" indent="-171450">
              <a:buFont typeface="Arial"/>
              <a:buChar char="•"/>
            </a:pPr>
            <a:r>
              <a:rPr lang="en-US"/>
              <a:t>Level 4: Formal evaluations of safety culture and audits of the SEMS may be conducted periodically at a selected number of sites. </a:t>
            </a:r>
            <a:endParaRPr lang="en-US">
              <a:cs typeface="Calibri"/>
            </a:endParaRPr>
          </a:p>
          <a:p>
            <a:r>
              <a:rPr lang="en-US"/>
              <a:t>The benefits of a leadership site engagement cannot be understated. Visible leadership is a key factor in a strong safety culture. Safety culture is a very interesting and broad topic. A robust safety culture at the site is achievable despite different companies working together. Each company will have their own safety culture, however, when working together as one unit, a safety culture at the site is achievable. Communication between all personnel is critical.         Advance Slide</a:t>
            </a:r>
            <a:br>
              <a:rPr lang="en-US">
                <a:cs typeface="+mn-lt"/>
              </a:rPr>
            </a:br>
            <a:r>
              <a:rPr lang="en-US"/>
              <a:t>  </a:t>
            </a:r>
            <a:br>
              <a:rPr lang="en-US">
                <a:cs typeface="+mn-lt"/>
              </a:rPr>
            </a:br>
            <a:r>
              <a:rPr lang="en-US"/>
              <a:t> </a:t>
            </a:r>
            <a:br>
              <a:rPr lang="en-US">
                <a:cs typeface="+mn-lt"/>
              </a:rPr>
            </a:br>
            <a:endParaRPr lang="en-US"/>
          </a:p>
        </p:txBody>
      </p:sp>
      <p:sp>
        <p:nvSpPr>
          <p:cNvPr id="4" name="Slide Number Placeholder 3"/>
          <p:cNvSpPr>
            <a:spLocks noGrp="1"/>
          </p:cNvSpPr>
          <p:nvPr>
            <p:ph type="sldNum" sz="quarter" idx="5"/>
          </p:nvPr>
        </p:nvSpPr>
        <p:spPr/>
        <p:txBody>
          <a:bodyPr/>
          <a:lstStyle/>
          <a:p>
            <a:fld id="{0AE87B84-B931-3641-8984-A006609D743B}" type="slidenum">
              <a:rPr lang="en-US" smtClean="0"/>
              <a:t>11</a:t>
            </a:fld>
            <a:endParaRPr lang="en-US"/>
          </a:p>
        </p:txBody>
      </p:sp>
    </p:spTree>
    <p:extLst>
      <p:ext uri="{BB962C8B-B14F-4D97-AF65-F5344CB8AC3E}">
        <p14:creationId xmlns:p14="http://schemas.microsoft.com/office/powerpoint/2010/main" val="3918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Laurie -The targeted audience of this guidance is the Level 2 OOL and Level 3 SLL.   </a:t>
            </a:r>
          </a:p>
          <a:p>
            <a:r>
              <a:rPr lang="en-US"/>
              <a:t>OOL and SLL establish SEMS and expectations that drive operating discipline and safety culture.  These COS guidelines focus primarily on barriers that prevent and mitigate major hazards.  Technical, organizational, and administrative changes occur frequently on facilities and the SEMS require continual maintenance to avert deterioration.  It is important that OOL and SLL visibly engage the workforce regularly, review the SEMS and verify existing barrier integrity.        Advance Slide  </a:t>
            </a:r>
            <a:br>
              <a:rPr lang="en-US">
                <a:cs typeface="+mn-lt"/>
              </a:rPr>
            </a:br>
            <a:r>
              <a:rPr lang="en-US"/>
              <a:t> </a:t>
            </a:r>
            <a:br>
              <a:rPr lang="en-US">
                <a:cs typeface="+mn-lt"/>
              </a:rPr>
            </a:br>
            <a:endParaRPr lang="en-US"/>
          </a:p>
        </p:txBody>
      </p:sp>
      <p:sp>
        <p:nvSpPr>
          <p:cNvPr id="4" name="Slide Number Placeholder 3"/>
          <p:cNvSpPr>
            <a:spLocks noGrp="1"/>
          </p:cNvSpPr>
          <p:nvPr>
            <p:ph type="sldNum" sz="quarter" idx="5"/>
          </p:nvPr>
        </p:nvSpPr>
        <p:spPr/>
        <p:txBody>
          <a:bodyPr/>
          <a:lstStyle/>
          <a:p>
            <a:fld id="{0AE87B84-B931-3641-8984-A006609D743B}" type="slidenum">
              <a:rPr lang="en-US" smtClean="0"/>
              <a:t>12</a:t>
            </a:fld>
            <a:endParaRPr lang="en-US"/>
          </a:p>
        </p:txBody>
      </p:sp>
    </p:spTree>
    <p:extLst>
      <p:ext uri="{BB962C8B-B14F-4D97-AF65-F5344CB8AC3E}">
        <p14:creationId xmlns:p14="http://schemas.microsoft.com/office/powerpoint/2010/main" val="3441225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r>
              <a:rPr lang="en-US"/>
              <a:t>Laurie - Questions can be used and adapted to offshore leaders, offshore contractors, offshore teams, and individual offshore workers and should be. All these groups should be engaged.   </a:t>
            </a:r>
          </a:p>
          <a:p>
            <a:r>
              <a:rPr lang="en-US"/>
              <a:t>  </a:t>
            </a:r>
          </a:p>
          <a:p>
            <a:r>
              <a:rPr lang="en-US"/>
              <a:t>1. Do not assume based on your years of experience that you know the major hazards. Each asset is unique from another. Each operation is unique based on location work teams or even equipment. Ask the person(s) performing the work what they perceive as the major hazards. This information could change a procedure.  Their day-to-day performance of that operation will provide the most information available.   </a:t>
            </a:r>
          </a:p>
          <a:p>
            <a:r>
              <a:rPr lang="en-US"/>
              <a:t>2. It is critical to know who is accountable for the barrier. If the worker does not know this need to be addressed with the Site leader   </a:t>
            </a:r>
          </a:p>
          <a:p>
            <a:r>
              <a:rPr lang="en-US"/>
              <a:t>4. SWA- this SEMS element can still have a hesitancy to use. It is important that during the LSE open conversations occur about SWA. Asking not only asking has SWA ever been executed but were there times it was needed but not used and why?  </a:t>
            </a:r>
          </a:p>
          <a:p>
            <a:r>
              <a:rPr lang="en-US"/>
              <a:t>7. Looking at the last line, If needed do you know where the PM schedule for the barrier is kept, do you know if the schedule is current, has there been a break in work that prevented the PM to happen.  If so, who verified that the barrier was still maintaining its integrity? I wanted to explain the term break in work for clarity. Perhaps a barrier on was the schedule and something more critical came up and the PM for that barrier was taken out of the schedule and did not occur. Do you know when the next PM is? Did the person responsible for that barrier agree to move the PM?      Advance Slide </a:t>
            </a:r>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13</a:t>
            </a:fld>
            <a:endParaRPr lang="en-US"/>
          </a:p>
        </p:txBody>
      </p:sp>
    </p:spTree>
    <p:extLst>
      <p:ext uri="{BB962C8B-B14F-4D97-AF65-F5344CB8AC3E}">
        <p14:creationId xmlns:p14="http://schemas.microsoft.com/office/powerpoint/2010/main" val="2126334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t>Laurie - 1. When you have a stop in work due to an unsafe condition prior to restarting the work it is required that you review the JSA and that the person with Ultimate Work Authority determines that the risk has been mitigated or never existed and it is ok to restart work. </a:t>
            </a:r>
          </a:p>
          <a:p>
            <a:r>
              <a:rPr lang="en-US"/>
              <a:t>2.The intent of a barrier is protection of personnel, the environment, and the asset. If it is observed that a barrier is ineffective the leader needs to bring that observation forward and prevent any damage or harm to personnel, the environment, or the asset. </a:t>
            </a:r>
          </a:p>
          <a:p>
            <a:r>
              <a:rPr lang="en-US"/>
              <a:t>3. Prior to each visit the leader should review previous audit or raised concerns. It is important to raise the conversation about those findings as well as verify that the corrective action was completed and that it has been sustainable.       Advance Slide </a:t>
            </a:r>
          </a:p>
        </p:txBody>
      </p:sp>
      <p:sp>
        <p:nvSpPr>
          <p:cNvPr id="4" name="Slide Number Placeholder 3"/>
          <p:cNvSpPr>
            <a:spLocks noGrp="1"/>
          </p:cNvSpPr>
          <p:nvPr>
            <p:ph type="sldNum" sz="quarter" idx="5"/>
          </p:nvPr>
        </p:nvSpPr>
        <p:spPr/>
        <p:txBody>
          <a:bodyPr/>
          <a:lstStyle/>
          <a:p>
            <a:fld id="{0AE87B84-B931-3641-8984-A006609D743B}" type="slidenum">
              <a:rPr lang="en-US" smtClean="0"/>
              <a:t>14</a:t>
            </a:fld>
            <a:endParaRPr lang="en-US"/>
          </a:p>
        </p:txBody>
      </p:sp>
    </p:spTree>
    <p:extLst>
      <p:ext uri="{BB962C8B-B14F-4D97-AF65-F5344CB8AC3E}">
        <p14:creationId xmlns:p14="http://schemas.microsoft.com/office/powerpoint/2010/main" val="2836601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Laurie -Let's get a little more in depth on the leadership site engagement for the SLL.      Advance Slide </a:t>
            </a:r>
          </a:p>
        </p:txBody>
      </p:sp>
      <p:sp>
        <p:nvSpPr>
          <p:cNvPr id="4" name="Slide Number Placeholder 3"/>
          <p:cNvSpPr>
            <a:spLocks noGrp="1"/>
          </p:cNvSpPr>
          <p:nvPr>
            <p:ph type="sldNum" sz="quarter" idx="5"/>
          </p:nvPr>
        </p:nvSpPr>
        <p:spPr/>
        <p:txBody>
          <a:bodyPr/>
          <a:lstStyle/>
          <a:p>
            <a:fld id="{0AE87B84-B931-3641-8984-A006609D743B}" type="slidenum">
              <a:rPr lang="en-US" smtClean="0"/>
              <a:t>15</a:t>
            </a:fld>
            <a:endParaRPr lang="en-US"/>
          </a:p>
        </p:txBody>
      </p:sp>
    </p:spTree>
    <p:extLst>
      <p:ext uri="{BB962C8B-B14F-4D97-AF65-F5344CB8AC3E}">
        <p14:creationId xmlns:p14="http://schemas.microsoft.com/office/powerpoint/2010/main" val="3601511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Laurie – </a:t>
            </a:r>
          </a:p>
          <a:p>
            <a:r>
              <a:rPr lang="en-US"/>
              <a:t>1.When developing your plan, it is advisable to review historical data, current daily operations and safety reports, and know the company’s performance objectives. </a:t>
            </a:r>
          </a:p>
          <a:p>
            <a:r>
              <a:rPr lang="en-US"/>
              <a:t>2. Your site selection could be based on risk, status of work, and the number of assets. You will need to create a plan and identify which assets you choose to go to. </a:t>
            </a:r>
          </a:p>
          <a:p>
            <a:r>
              <a:rPr lang="en-US"/>
              <a:t>3. During the engagement it is important to gather information on the safety culture on each asset.   </a:t>
            </a:r>
          </a:p>
          <a:p>
            <a:r>
              <a:rPr lang="en-US"/>
              <a:t>4. Preparation is key to a successful engagement. As mentioned prior to the engagement it is advisable to gather an understanding of the current work and any potential obstacles.               Advance Slide </a:t>
            </a:r>
          </a:p>
          <a:p>
            <a:r>
              <a:rPr lang="en-US" b="1"/>
              <a:t> </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16</a:t>
            </a:fld>
            <a:endParaRPr lang="en-US"/>
          </a:p>
        </p:txBody>
      </p:sp>
    </p:spTree>
    <p:extLst>
      <p:ext uri="{BB962C8B-B14F-4D97-AF65-F5344CB8AC3E}">
        <p14:creationId xmlns:p14="http://schemas.microsoft.com/office/powerpoint/2010/main" val="2814186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Laurie –Senior Level Leaders may target the objectives of the engagement to address the site’s safety culture. Some safety culture characteristics to consider evaluating might include those found in Figure 2.  (Click to bring in the first fly in)</a:t>
            </a:r>
          </a:p>
          <a:p>
            <a:r>
              <a:rPr lang="en-US"/>
              <a:t>   </a:t>
            </a:r>
            <a:endParaRPr lang="en-US">
              <a:cs typeface="Calibri"/>
            </a:endParaRPr>
          </a:p>
          <a:p>
            <a:r>
              <a:rPr lang="en-US"/>
              <a:t>Fly ins: - text from each bullet.    </a:t>
            </a:r>
            <a:endParaRPr lang="en-US">
              <a:cs typeface="Calibri"/>
            </a:endParaRPr>
          </a:p>
          <a:p>
            <a:r>
              <a:rPr lang="en-US"/>
              <a:t>1. Informed:   </a:t>
            </a:r>
            <a:endParaRPr lang="en-US">
              <a:cs typeface="Calibri"/>
            </a:endParaRPr>
          </a:p>
          <a:p>
            <a:pPr marL="171450" indent="-171450">
              <a:buFont typeface="Arial"/>
              <a:buChar char="•"/>
            </a:pPr>
            <a:r>
              <a:rPr lang="en-US"/>
              <a:t>Communications are fluid both ways, the workforce and Site Leadership communicate despite the topic of the communication.  </a:t>
            </a:r>
            <a:endParaRPr lang="en-US">
              <a:cs typeface="Calibri"/>
            </a:endParaRPr>
          </a:p>
          <a:p>
            <a:pPr marL="171450" indent="-171450">
              <a:buFont typeface="Arial"/>
              <a:buChar char="•"/>
            </a:pPr>
            <a:r>
              <a:rPr lang="en-US"/>
              <a:t>Site Leaders are prepared to provide and receive feedback, both positive and negative. </a:t>
            </a:r>
            <a:endParaRPr lang="en-US">
              <a:cs typeface="Calibri"/>
            </a:endParaRPr>
          </a:p>
          <a:p>
            <a:pPr marL="171450" indent="-171450">
              <a:buFont typeface="Arial"/>
              <a:buChar char="•"/>
            </a:pPr>
            <a:r>
              <a:rPr lang="en-US"/>
              <a:t>Incidents and near-misses are reported.        Advance Slide</a:t>
            </a:r>
            <a:endParaRPr lang="en-US">
              <a:cs typeface="Calibri"/>
            </a:endParaRPr>
          </a:p>
          <a:p>
            <a:r>
              <a:rPr lang="en-US"/>
              <a:t>2. Mindful:    </a:t>
            </a:r>
            <a:endParaRPr lang="en-US">
              <a:cs typeface="Calibri"/>
            </a:endParaRPr>
          </a:p>
          <a:p>
            <a:pPr marL="171450" indent="-171450">
              <a:buFont typeface="Arial"/>
              <a:buChar char="•"/>
            </a:pPr>
            <a:r>
              <a:rPr lang="en-US"/>
              <a:t>Everyone thinks about what could go wrong and looks for weak signals. </a:t>
            </a:r>
            <a:endParaRPr lang="en-US">
              <a:cs typeface="Calibri"/>
            </a:endParaRPr>
          </a:p>
          <a:p>
            <a:pPr marL="171450" indent="-171450">
              <a:buFont typeface="Arial"/>
              <a:buChar char="•"/>
            </a:pPr>
            <a:r>
              <a:rPr lang="en-US"/>
              <a:t>Particular attention is paid to process safety, system integrity and maintenance-related issues. </a:t>
            </a:r>
            <a:endParaRPr lang="en-US">
              <a:cs typeface="Calibri"/>
            </a:endParaRPr>
          </a:p>
          <a:p>
            <a:pPr marL="171450" indent="-171450">
              <a:buFont typeface="Arial"/>
              <a:buChar char="•"/>
            </a:pPr>
            <a:r>
              <a:rPr lang="en-US"/>
              <a:t>Personnel are prepared for the unexpected and how to respond to it. </a:t>
            </a:r>
            <a:endParaRPr lang="en-US">
              <a:cs typeface="Calibri"/>
            </a:endParaRPr>
          </a:p>
          <a:p>
            <a:pPr marL="171450" indent="-171450">
              <a:buFont typeface="Arial"/>
              <a:buChar char="•"/>
            </a:pPr>
            <a:r>
              <a:rPr lang="en-US"/>
              <a:t>Personnel listen to those with knowledge, decisions are elevated to the level where expertise resides.         Advance Slide</a:t>
            </a:r>
            <a:endParaRPr lang="en-US">
              <a:cs typeface="Calibri"/>
            </a:endParaRPr>
          </a:p>
          <a:p>
            <a:r>
              <a:rPr lang="en-US"/>
              <a:t>3. Learning:    </a:t>
            </a:r>
            <a:endParaRPr lang="en-US">
              <a:cs typeface="Calibri"/>
            </a:endParaRPr>
          </a:p>
          <a:p>
            <a:pPr marL="171450" indent="-171450">
              <a:buFont typeface="Arial"/>
              <a:buChar char="•"/>
            </a:pPr>
            <a:r>
              <a:rPr lang="en-US"/>
              <a:t>Continual improvement from incidents takes place as quickly as reasonably possible.</a:t>
            </a:r>
            <a:endParaRPr lang="en-US">
              <a:cs typeface="Calibri"/>
            </a:endParaRPr>
          </a:p>
          <a:p>
            <a:pPr marL="171450" indent="-171450">
              <a:buFont typeface="Arial"/>
              <a:buChar char="•"/>
            </a:pPr>
            <a:r>
              <a:rPr lang="en-US"/>
              <a:t>Procedures are under continual review. </a:t>
            </a:r>
            <a:endParaRPr lang="en-US">
              <a:cs typeface="Calibri"/>
            </a:endParaRPr>
          </a:p>
          <a:p>
            <a:pPr marL="171450" indent="-171450">
              <a:buFont typeface="Arial"/>
              <a:buChar char="•"/>
            </a:pPr>
            <a:r>
              <a:rPr lang="en-US"/>
              <a:t>Training enhances skills and knowledge.         Advance Slide</a:t>
            </a:r>
            <a:endParaRPr lang="en-US">
              <a:cs typeface="Calibri"/>
            </a:endParaRPr>
          </a:p>
          <a:p>
            <a:r>
              <a:rPr lang="en-US"/>
              <a:t>4. Fairness:  </a:t>
            </a:r>
            <a:endParaRPr lang="en-US">
              <a:cs typeface="Calibri"/>
            </a:endParaRPr>
          </a:p>
          <a:p>
            <a:pPr marL="171450" indent="-171450">
              <a:buFont typeface="Arial"/>
              <a:buChar char="•"/>
            </a:pPr>
            <a:r>
              <a:rPr lang="en-US"/>
              <a:t>Boundaries between acceptable and unacceptable behaviors are clear and understood by everyone. </a:t>
            </a:r>
            <a:endParaRPr lang="en-US">
              <a:cs typeface="Calibri"/>
            </a:endParaRPr>
          </a:p>
          <a:p>
            <a:pPr marL="171450" indent="-171450">
              <a:buFont typeface="Arial"/>
              <a:buChar char="•"/>
            </a:pPr>
            <a:r>
              <a:rPr lang="en-US"/>
              <a:t>Personnel understand what is expected of them because they were involved in the process and defining the expectations. </a:t>
            </a:r>
            <a:endParaRPr lang="en-US">
              <a:cs typeface="Calibri"/>
            </a:endParaRPr>
          </a:p>
          <a:p>
            <a:pPr marL="171450" indent="-171450">
              <a:buFont typeface="Arial"/>
              <a:buChar char="•"/>
            </a:pPr>
            <a:r>
              <a:rPr lang="en-US"/>
              <a:t>Personnel are aware of the consequences of their actions. </a:t>
            </a:r>
            <a:endParaRPr lang="en-US">
              <a:cs typeface="Calibri"/>
            </a:endParaRPr>
          </a:p>
          <a:p>
            <a:pPr marL="171450" indent="-171450">
              <a:buFont typeface="Arial"/>
              <a:buChar char="•"/>
            </a:pPr>
            <a:r>
              <a:rPr lang="en-US"/>
              <a:t>Incidents and near misses are viewed as opportunities for learning and improvement.         Advance Slide</a:t>
            </a:r>
            <a:endParaRPr lang="en-US">
              <a:cs typeface="Calibri"/>
            </a:endParaRPr>
          </a:p>
          <a:p>
            <a:r>
              <a:rPr lang="en-US"/>
              <a:t>5. Respectful:  </a:t>
            </a:r>
            <a:endParaRPr lang="en-US">
              <a:cs typeface="Calibri"/>
            </a:endParaRPr>
          </a:p>
          <a:p>
            <a:pPr marL="171450" indent="-171450">
              <a:buFont typeface="Arial"/>
              <a:buChar char="•"/>
            </a:pPr>
            <a:r>
              <a:rPr lang="en-US"/>
              <a:t>Personnel are involved in all aspects related to safety and are expected to participate. </a:t>
            </a:r>
            <a:endParaRPr lang="en-US">
              <a:cs typeface="Calibri"/>
            </a:endParaRPr>
          </a:p>
          <a:p>
            <a:pPr marL="171450" indent="-171450">
              <a:buFont typeface="Arial"/>
              <a:buChar char="•"/>
            </a:pPr>
            <a:r>
              <a:rPr lang="en-US"/>
              <a:t>Personnel’s ideas are sought out and taken into proper consideration. </a:t>
            </a:r>
            <a:endParaRPr lang="en-US">
              <a:cs typeface="Calibri"/>
            </a:endParaRPr>
          </a:p>
          <a:p>
            <a:pPr marL="171450" indent="-171450">
              <a:buFont typeface="Arial"/>
              <a:buChar char="•"/>
            </a:pPr>
            <a:r>
              <a:rPr lang="en-US"/>
              <a:t>Everyone is treated with dignity. </a:t>
            </a:r>
            <a:endParaRPr lang="en-US">
              <a:cs typeface="Calibri"/>
            </a:endParaRPr>
          </a:p>
          <a:p>
            <a:pPr marL="171450" indent="-171450">
              <a:buFont typeface="Arial"/>
              <a:buChar char="•"/>
            </a:pPr>
            <a:r>
              <a:rPr lang="en-US"/>
              <a:t>Personnel feel free to voice safety concerns without fear of retaliation, intimidation, harassment, or discrimination.       Advance Slide</a:t>
            </a:r>
            <a:endParaRPr lang="en-US">
              <a:cs typeface="Calibri"/>
            </a:endParaRPr>
          </a:p>
          <a:p>
            <a:r>
              <a:rPr lang="en-US"/>
              <a:t>   </a:t>
            </a:r>
            <a:endParaRPr lang="en-US">
              <a:cs typeface="Calibri"/>
            </a:endParaRPr>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17</a:t>
            </a:fld>
            <a:endParaRPr lang="en-US"/>
          </a:p>
        </p:txBody>
      </p:sp>
    </p:spTree>
    <p:extLst>
      <p:ext uri="{BB962C8B-B14F-4D97-AF65-F5344CB8AC3E}">
        <p14:creationId xmlns:p14="http://schemas.microsoft.com/office/powerpoint/2010/main" val="1604736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Laurie - </a:t>
            </a:r>
          </a:p>
          <a:p>
            <a:r>
              <a:rPr lang="en-US"/>
              <a:t>We wanted to provide you with a starting off point of potential open-ended questions that could be asked during an engagement to evaluate the site’s safety culture. These are just suggestions and prior to the engagement you should create your own list that is specific to your operations and hazards. </a:t>
            </a:r>
            <a:endParaRPr lang="en-US">
              <a:cs typeface="Calibri"/>
            </a:endParaRPr>
          </a:p>
          <a:p>
            <a:r>
              <a:rPr lang="en-US"/>
              <a:t>As you can see in this list communication is a big factor. Communications need to be shared between all levels. It is critical that clear communication occurs to verify that all personnel are aware of expectations, procedures, and safety. It is important that the communications are two way. A one-way communication is not a communication. Dialog from both sides supports and enhances the overall performance of the work.  Another key component is skills and knowledge. Skills and knowledge do not have to come solely from a training. Skills and knowledge come from day to day experiences and communications. </a:t>
            </a:r>
            <a:endParaRPr lang="en-US">
              <a:cs typeface="Calibri"/>
            </a:endParaRPr>
          </a:p>
          <a:p>
            <a:r>
              <a:rPr lang="en-US"/>
              <a:t>  </a:t>
            </a:r>
            <a:endParaRPr lang="en-US">
              <a:cs typeface="Calibri"/>
            </a:endParaRPr>
          </a:p>
          <a:p>
            <a:r>
              <a:rPr lang="en-US"/>
              <a:t>Thank you for sharing your time with us today, Jason over to you - Advance Slide </a:t>
            </a:r>
            <a:endParaRPr lang="en-US">
              <a:cs typeface="Calibri"/>
            </a:endParaRPr>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18</a:t>
            </a:fld>
            <a:endParaRPr lang="en-US"/>
          </a:p>
        </p:txBody>
      </p:sp>
    </p:spTree>
    <p:extLst>
      <p:ext uri="{BB962C8B-B14F-4D97-AF65-F5344CB8AC3E}">
        <p14:creationId xmlns:p14="http://schemas.microsoft.com/office/powerpoint/2010/main" val="2472897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JASON: Good Morning, my name is Jason Anderson with Hess Corporation and thanks again for attending the COS Webinar on Leadership Site Engagement. I will be taking the next few minutes to review and walk us through LSE for Office Based Operations Leaders, which is detailed in Section 5 of the Guidance Document.</a:t>
            </a:r>
          </a:p>
          <a:p>
            <a:endParaRPr lang="en-US">
              <a:cs typeface="Calibri"/>
            </a:endParaRPr>
          </a:p>
          <a:p>
            <a:r>
              <a:rPr lang="en-US">
                <a:cs typeface="Calibri"/>
              </a:rPr>
              <a:t>To provide some context for when we say Office Based Operations Leaders........we are not only referring to the typical "Operations" leaders, but this also includes other functions such as Maintenance, Reliability,  Supply Chain, EHS, HR and other functions that support offshore operations. The intent is to provide this information and associated tools to all Office Based Leaders.</a:t>
            </a:r>
          </a:p>
        </p:txBody>
      </p:sp>
      <p:sp>
        <p:nvSpPr>
          <p:cNvPr id="4" name="Slide Number Placeholder 3"/>
          <p:cNvSpPr>
            <a:spLocks noGrp="1"/>
          </p:cNvSpPr>
          <p:nvPr>
            <p:ph type="sldNum" sz="quarter" idx="5"/>
          </p:nvPr>
        </p:nvSpPr>
        <p:spPr/>
        <p:txBody>
          <a:bodyPr/>
          <a:lstStyle/>
          <a:p>
            <a:fld id="{0AE87B84-B931-3641-8984-A006609D743B}" type="slidenum">
              <a:rPr lang="en-US" smtClean="0"/>
              <a:t>19</a:t>
            </a:fld>
            <a:endParaRPr lang="en-US"/>
          </a:p>
        </p:txBody>
      </p:sp>
    </p:spTree>
    <p:extLst>
      <p:ext uri="{BB962C8B-B14F-4D97-AF65-F5344CB8AC3E}">
        <p14:creationId xmlns:p14="http://schemas.microsoft.com/office/powerpoint/2010/main" val="397379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Russ: Good Morning and welcome to the COS Webinar: Guidelines for Leadership Site Engagement.  Ideally, this guide will assist leaders at all levels in communicating more effectively with operational staff.  On behalf of today's speakers, thank you for joining us to hear about one of our updated guidance documents and why we published these guidelines to support the industry.  I’m Russell Holmes, Director of the Center for Offshore Safety.  Since we are recording today’s webinar, which will be available on our website, we have muted all attendees to cut down on the possibility of background noise.  Throughout this presentation, if you have questions for our speakers, please type them in the chat box.  We’ll gather those questions and present them to our speakers at the end of the webinar.  You will also be able to engage in a discussion with the speakers during the Question and Answer section.</a:t>
            </a:r>
          </a:p>
          <a:p>
            <a:endParaRPr lang="en-US">
              <a:cs typeface="+mn-lt"/>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2</a:t>
            </a:fld>
            <a:endParaRPr lang="en-US"/>
          </a:p>
        </p:txBody>
      </p:sp>
    </p:spTree>
    <p:extLst>
      <p:ext uri="{BB962C8B-B14F-4D97-AF65-F5344CB8AC3E}">
        <p14:creationId xmlns:p14="http://schemas.microsoft.com/office/powerpoint/2010/main" val="3318914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Jason: </a:t>
            </a:r>
          </a:p>
          <a:p>
            <a:r>
              <a:rPr lang="en-US"/>
              <a:t>It is recommended that Leaders follow a three-phase approach in conducting an offshore engagement as is illustrated.  (click to phase1)</a:t>
            </a:r>
          </a:p>
          <a:p>
            <a:endParaRPr lang="en-US"/>
          </a:p>
          <a:p>
            <a:pPr marL="171450" indent="-171450">
              <a:buFont typeface="Symbol"/>
              <a:buChar char="•"/>
            </a:pPr>
            <a:r>
              <a:rPr lang="en-US"/>
              <a:t>Phase 1: Preparation – Adequately planning and preparing for an offshore visit.</a:t>
            </a:r>
          </a:p>
          <a:p>
            <a:r>
              <a:rPr lang="en-US"/>
              <a:t>(Click to Phase 2)</a:t>
            </a:r>
          </a:p>
          <a:p>
            <a:pPr marL="171450" indent="-171450">
              <a:buFont typeface="Symbol"/>
              <a:buChar char="•"/>
            </a:pPr>
            <a:r>
              <a:rPr lang="en-US"/>
              <a:t>Phase 2: Execution – Addresses key components to be considered while visiting and executing an offshore location. </a:t>
            </a:r>
          </a:p>
          <a:p>
            <a:r>
              <a:rPr lang="en-US"/>
              <a:t>(Click to Phase 3)  </a:t>
            </a:r>
          </a:p>
          <a:p>
            <a:pPr marL="171450" indent="-171450">
              <a:buFont typeface="Symbol"/>
              <a:buChar char="•"/>
            </a:pPr>
            <a:r>
              <a:rPr lang="en-US"/>
              <a:t>Phase 3: Closure – Properly closing out the visit when departing the offshore location and subsequent follow-up when returning to the office.</a:t>
            </a:r>
          </a:p>
          <a:p>
            <a:endParaRPr lang="en-US"/>
          </a:p>
          <a:p>
            <a:r>
              <a:rPr lang="en-US"/>
              <a:t>Each of these will be discussed in more detail on the following slides.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20</a:t>
            </a:fld>
            <a:endParaRPr lang="en-US"/>
          </a:p>
        </p:txBody>
      </p:sp>
    </p:spTree>
    <p:extLst>
      <p:ext uri="{BB962C8B-B14F-4D97-AF65-F5344CB8AC3E}">
        <p14:creationId xmlns:p14="http://schemas.microsoft.com/office/powerpoint/2010/main" val="3445686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JASON: The first phase of a Leadership Site Engagement is Preparation.  In this phase, the Leader will determine the scope and objectives of the engagement based on information that is gathered on the site’s operations, major hazards, performance, and status. Six steps are recommended to prepare for an engagement which are illustrated in Figure 4.</a:t>
            </a: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21</a:t>
            </a:fld>
            <a:endParaRPr lang="en-US"/>
          </a:p>
        </p:txBody>
      </p:sp>
    </p:spTree>
    <p:extLst>
      <p:ext uri="{BB962C8B-B14F-4D97-AF65-F5344CB8AC3E}">
        <p14:creationId xmlns:p14="http://schemas.microsoft.com/office/powerpoint/2010/main" val="3197060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JASON: The first step of the Preparation phase is defining the Scope of the engagement. This involves selecting the site or sites to be visited, the dates and duration and who is participating from a Leadership perspective.</a:t>
            </a:r>
            <a:endParaRPr lang="en-US">
              <a:cs typeface="Calibri"/>
            </a:endParaRPr>
          </a:p>
          <a:p>
            <a:endParaRPr lang="en-US">
              <a:cs typeface="Calibri"/>
            </a:endParaRPr>
          </a:p>
          <a:p>
            <a:r>
              <a:rPr lang="en-US">
                <a:cs typeface="Calibri"/>
              </a:rPr>
              <a:t>Several factors might go into selecting the site such as last visit, recent performance, personnel changes, start-up of new equipment, well commissioning, startup after a TAR, etc. </a:t>
            </a:r>
            <a:endParaRPr lang="en-US"/>
          </a:p>
          <a:p>
            <a:endParaRPr lang="en-US">
              <a:cs typeface="Calibri" panose="020F0502020204030204"/>
            </a:endParaRPr>
          </a:p>
          <a:p>
            <a:r>
              <a:rPr lang="en-US">
                <a:cs typeface="Calibri" panose="020F0502020204030204"/>
              </a:rPr>
              <a:t>The date and duration should be carefully planned and thought out. It's important to review the timing of the visit with offshore leaders to minimize disruption, distraction, etc.</a:t>
            </a:r>
          </a:p>
          <a:p>
            <a:endParaRPr lang="en-US">
              <a:cs typeface="Calibri" panose="020F0502020204030204"/>
            </a:endParaRPr>
          </a:p>
          <a:p>
            <a:r>
              <a:rPr lang="en-US">
                <a:cs typeface="Calibri" panose="020F0502020204030204"/>
              </a:rPr>
              <a:t>It at all possible, the visit should be for a reasonable amount of time......the more days one can spend offshore the better, to truly see how work gets done, experience the daily challenges and listen to the workforce. The intent is to experience the true operating rhythm offshore. We try to discourage day trips......they are often seen as insincere and cursory in nature.</a:t>
            </a:r>
          </a:p>
          <a:p>
            <a:endParaRPr lang="en-US">
              <a:cs typeface="Calibri" panose="020F0502020204030204"/>
            </a:endParaRPr>
          </a:p>
          <a:p>
            <a:r>
              <a:rPr lang="en-US"/>
              <a:t>Demonstrating visible commitment to HSSE and evaluating the safety culture and effectiveness of the SEMS may have its greatest impact during a Leadership Site Engagement offshore. </a:t>
            </a:r>
            <a:endParaRPr lang="en-US">
              <a:cs typeface="Calibri" panose="020F0502020204030204"/>
            </a:endParaRPr>
          </a:p>
          <a:p>
            <a:endParaRPr lang="en-US">
              <a:cs typeface="Calibri" panose="020F0502020204030204"/>
            </a:endParaRPr>
          </a:p>
          <a:p>
            <a:endParaRPr lang="en-US"/>
          </a:p>
          <a:p>
            <a:endParaRPr lang="en-US"/>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22</a:t>
            </a:fld>
            <a:endParaRPr lang="en-US"/>
          </a:p>
        </p:txBody>
      </p:sp>
    </p:spTree>
    <p:extLst>
      <p:ext uri="{BB962C8B-B14F-4D97-AF65-F5344CB8AC3E}">
        <p14:creationId xmlns:p14="http://schemas.microsoft.com/office/powerpoint/2010/main" val="3703769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Jason: </a:t>
            </a:r>
          </a:p>
          <a:p>
            <a:r>
              <a:rPr lang="en-US" kern="1200">
                <a:effectLst/>
              </a:rPr>
              <a:t>The next </a:t>
            </a:r>
            <a:r>
              <a:rPr lang="en-US"/>
              <a:t>Preparation</a:t>
            </a:r>
            <a:r>
              <a:rPr lang="en-US" kern="1200">
                <a:effectLst/>
              </a:rPr>
              <a:t> step is to gather relevant and current information about </a:t>
            </a:r>
            <a:r>
              <a:rPr lang="en-US"/>
              <a:t>the site</a:t>
            </a:r>
            <a:r>
              <a:rPr lang="en-US" kern="1200">
                <a:effectLst/>
              </a:rPr>
              <a:t> and the workforce. </a:t>
            </a:r>
            <a:r>
              <a:rPr lang="en-US"/>
              <a:t>It is important to really understand the current</a:t>
            </a:r>
            <a:r>
              <a:rPr lang="en-US" kern="1200">
                <a:effectLst/>
              </a:rPr>
              <a:t> </a:t>
            </a:r>
            <a:r>
              <a:rPr lang="en-US"/>
              <a:t>activities that </a:t>
            </a:r>
            <a:r>
              <a:rPr lang="en-US" kern="1200">
                <a:effectLst/>
              </a:rPr>
              <a:t>will be occurring during the </a:t>
            </a:r>
            <a:r>
              <a:rPr lang="en-US"/>
              <a:t>engagement</a:t>
            </a:r>
            <a:r>
              <a:rPr lang="en-US" kern="1200">
                <a:effectLst/>
              </a:rPr>
              <a:t> </a:t>
            </a:r>
            <a:r>
              <a:rPr lang="en-US"/>
              <a:t>visit. </a:t>
            </a:r>
            <a:r>
              <a:rPr lang="en-US" kern="1200">
                <a:effectLst/>
              </a:rPr>
              <a:t>The nature of </a:t>
            </a:r>
            <a:r>
              <a:rPr lang="en-US"/>
              <a:t>activities</a:t>
            </a:r>
            <a:r>
              <a:rPr lang="en-US" kern="1200">
                <a:effectLst/>
              </a:rPr>
              <a:t> may be the driver for the engagement</a:t>
            </a:r>
            <a:r>
              <a:rPr lang="en-US"/>
              <a:t> in the first place</a:t>
            </a:r>
            <a:r>
              <a:rPr lang="en-US" kern="1200">
                <a:effectLst/>
              </a:rPr>
              <a:t>, as </a:t>
            </a:r>
            <a:r>
              <a:rPr lang="en-US"/>
              <a:t>Leaders</a:t>
            </a:r>
            <a:r>
              <a:rPr lang="en-US" kern="1200">
                <a:effectLst/>
              </a:rPr>
              <a:t> may want to evaluate whether barriers are meeting performance requirements for the major hazards associated with the activity. Information that </a:t>
            </a:r>
            <a:r>
              <a:rPr lang="en-US"/>
              <a:t>may assist </a:t>
            </a:r>
            <a:r>
              <a:rPr lang="en-US" kern="1200">
                <a:effectLst/>
              </a:rPr>
              <a:t>the </a:t>
            </a:r>
            <a:r>
              <a:rPr lang="en-US"/>
              <a:t>Leaders </a:t>
            </a:r>
            <a:r>
              <a:rPr lang="en-US" kern="1200">
                <a:effectLst/>
              </a:rPr>
              <a:t>determine the objectives of the engagement </a:t>
            </a:r>
            <a:r>
              <a:rPr lang="en-US"/>
              <a:t>are included in Figure 4 of the LSE document.</a:t>
            </a:r>
            <a:endParaRPr lang="en-US">
              <a:effectLst/>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23</a:t>
            </a:fld>
            <a:endParaRPr lang="en-US"/>
          </a:p>
        </p:txBody>
      </p:sp>
    </p:spTree>
    <p:extLst>
      <p:ext uri="{BB962C8B-B14F-4D97-AF65-F5344CB8AC3E}">
        <p14:creationId xmlns:p14="http://schemas.microsoft.com/office/powerpoint/2010/main" val="4240039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JASON: </a:t>
            </a:r>
            <a:r>
              <a:rPr lang="en-US" b="1"/>
              <a:t>A main focus of the engagement might be to evaluate whether the barriers that will prevent a major incident are meeting performance requirements. </a:t>
            </a:r>
            <a:r>
              <a:rPr lang="en-US"/>
              <a:t>An operation may be exposed to several major hazards at any given time and it is important that Leaders periodically evaluate both prevention and mitigation barriers. Therefore, a Leader should review and discuss major hazards present at the site, with emphasis on those that will be active during the visit, emerging in near-future activities, and target those barriers for review and discussion. A review of routine daily hazard analyses might also be valuable. </a:t>
            </a:r>
            <a:endParaRPr lang="en-US">
              <a:cs typeface="Calibri"/>
            </a:endParaRPr>
          </a:p>
          <a:p>
            <a:endParaRPr lang="en-US"/>
          </a:p>
          <a:p>
            <a:r>
              <a:rPr lang="en-US"/>
              <a:t>The Leader should be aware and familiar of consequences that could occur if the prevention or mitigation barriers fail. Examples include: </a:t>
            </a:r>
            <a:endParaRPr lang="en-US">
              <a:cs typeface="Calibri"/>
            </a:endParaRPr>
          </a:p>
          <a:p>
            <a:r>
              <a:rPr lang="en-US"/>
              <a:t>• Loss of primary containment</a:t>
            </a:r>
            <a:endParaRPr lang="en-US">
              <a:cs typeface="Calibri"/>
            </a:endParaRPr>
          </a:p>
          <a:p>
            <a:r>
              <a:rPr lang="en-US"/>
              <a:t>• Loss of integrity</a:t>
            </a:r>
            <a:endParaRPr lang="en-US">
              <a:cs typeface="Calibri"/>
            </a:endParaRPr>
          </a:p>
          <a:p>
            <a:r>
              <a:rPr lang="en-US"/>
              <a:t>• Exceeding discharge limits</a:t>
            </a:r>
            <a:endParaRPr lang="en-US">
              <a:cs typeface="Calibri"/>
            </a:endParaRPr>
          </a:p>
          <a:p>
            <a:r>
              <a:rPr lang="en-US"/>
              <a:t>• Dropped Objects</a:t>
            </a:r>
            <a:endParaRPr lang="en-US">
              <a:cs typeface="Calibri"/>
            </a:endParaRPr>
          </a:p>
          <a:p>
            <a:r>
              <a:rPr lang="en-US"/>
              <a:t>• Helicopter Crash</a:t>
            </a:r>
            <a:endParaRPr lang="en-US">
              <a:cs typeface="Calibri"/>
            </a:endParaRPr>
          </a:p>
          <a:p>
            <a:r>
              <a:rPr lang="en-US"/>
              <a:t>• Marine collision</a:t>
            </a:r>
            <a:endParaRPr lang="en-US">
              <a:cs typeface="Calibri"/>
            </a:endParaRPr>
          </a:p>
          <a:p>
            <a:r>
              <a:rPr lang="en-US"/>
              <a:t>• Harm to people</a:t>
            </a:r>
            <a:endParaRPr lang="en-US">
              <a:cs typeface="Calibri"/>
            </a:endParaRPr>
          </a:p>
          <a:p>
            <a:r>
              <a:rPr lang="en-US"/>
              <a:t>• Harm to the environment</a:t>
            </a:r>
            <a:endParaRPr lang="en-US">
              <a:cs typeface="Calibri"/>
            </a:endParaRPr>
          </a:p>
          <a:p>
            <a:r>
              <a:rPr lang="en-US"/>
              <a:t>• Damage or loss of Asset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24</a:t>
            </a:fld>
            <a:endParaRPr lang="en-US"/>
          </a:p>
        </p:txBody>
      </p:sp>
    </p:spTree>
    <p:extLst>
      <p:ext uri="{BB962C8B-B14F-4D97-AF65-F5344CB8AC3E}">
        <p14:creationId xmlns:p14="http://schemas.microsoft.com/office/powerpoint/2010/main" val="1782819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Jason: </a:t>
            </a:r>
            <a:r>
              <a:rPr lang="en-US" b="1"/>
              <a:t>(* highlight the word on the slide)</a:t>
            </a:r>
            <a:endParaRPr lang="en-US"/>
          </a:p>
          <a:p>
            <a:r>
              <a:rPr lang="en-US"/>
              <a:t>Using the information collected in previous steps, the Leader should set Objectives for the visit. Items to consider in setting the objectives include:</a:t>
            </a:r>
            <a:endParaRPr lang="en-US">
              <a:cs typeface="Calibri"/>
            </a:endParaRPr>
          </a:p>
          <a:p>
            <a:r>
              <a:rPr lang="en-US"/>
              <a:t>• Demonstrating a visible and sincere</a:t>
            </a:r>
            <a:r>
              <a:rPr lang="en-US" b="1"/>
              <a:t> </a:t>
            </a:r>
            <a:r>
              <a:rPr lang="en-US"/>
              <a:t>commitment  to Safety. </a:t>
            </a:r>
            <a:r>
              <a:rPr lang="en-US" b="1"/>
              <a:t>(*commitment)</a:t>
            </a:r>
            <a:endParaRPr lang="en-US"/>
          </a:p>
          <a:p>
            <a:r>
              <a:rPr lang="en-US"/>
              <a:t>• Evaluation of conformance to Safe Work Practices, site requirements, barrier implementation, etc. </a:t>
            </a:r>
            <a:r>
              <a:rPr lang="en-US" b="1"/>
              <a:t>(*conformance)</a:t>
            </a:r>
            <a:r>
              <a:rPr lang="en-US"/>
              <a:t> </a:t>
            </a:r>
            <a:endParaRPr lang="en-US" err="1"/>
          </a:p>
          <a:p>
            <a:r>
              <a:rPr lang="en-US"/>
              <a:t>• Addressing a specific concern or issue generated by personnel at the site</a:t>
            </a:r>
            <a:endParaRPr lang="en-US">
              <a:cs typeface="Calibri"/>
            </a:endParaRPr>
          </a:p>
          <a:p>
            <a:r>
              <a:rPr lang="en-US"/>
              <a:t>Leadership commitment to Safe and Compliant operations and reinforcement of the SEMS program.  </a:t>
            </a:r>
            <a:r>
              <a:rPr lang="en-US" b="1"/>
              <a:t>(*Safety culture and SEMS effectiveness)</a:t>
            </a:r>
            <a:endParaRPr lang="en-US"/>
          </a:p>
          <a:p>
            <a:r>
              <a:rPr lang="en-US"/>
              <a:t>• Communication of new or progress in regards to HSSE Goals and Objectives along with learnings in accordance with the sites lesson learned program. </a:t>
            </a:r>
            <a:r>
              <a:rPr lang="en-US" b="1"/>
              <a:t>(* performances and learnings)</a:t>
            </a:r>
            <a:endParaRPr lang="en-US"/>
          </a:p>
          <a:p>
            <a:r>
              <a:rPr lang="en-US"/>
              <a:t>• Communication of new requirements  to be implemented. </a:t>
            </a:r>
            <a:r>
              <a:rPr lang="en-US" b="1"/>
              <a:t>(*requirements)</a:t>
            </a:r>
            <a:endParaRPr lang="en-US">
              <a:cs typeface="Calibri"/>
            </a:endParaRPr>
          </a:p>
          <a:p>
            <a:r>
              <a:rPr lang="en-US"/>
              <a:t>• Positive recognition of an individual or a team for an achievement or a Stop Work Authority intervention . </a:t>
            </a:r>
            <a:r>
              <a:rPr lang="en-US" b="1"/>
              <a:t>(*recognition)</a:t>
            </a:r>
            <a:r>
              <a:rPr lang="en-US"/>
              <a:t> </a:t>
            </a:r>
            <a:endParaRPr lang="en-US">
              <a:cs typeface="Calibri"/>
            </a:endParaRPr>
          </a:p>
          <a:p>
            <a:endParaRPr lang="en-US">
              <a:cs typeface="Calibri"/>
            </a:endParaRPr>
          </a:p>
          <a:p>
            <a:endParaRPr lang="en-US">
              <a:solidFill>
                <a:srgbClr val="000000"/>
              </a:solidFill>
              <a:latin typeface="Calibri"/>
              <a:cs typeface="Calibri"/>
            </a:endParaRPr>
          </a:p>
          <a:p>
            <a:endParaRPr lang="en-US">
              <a:solidFill>
                <a:srgbClr val="000000"/>
              </a:solidFill>
              <a:latin typeface="Calibri"/>
              <a:cs typeface="Calibri"/>
            </a:endParaRPr>
          </a:p>
          <a:p>
            <a:endParaRPr lang="en-US">
              <a:solidFill>
                <a:srgbClr val="000000"/>
              </a:solidFill>
              <a:latin typeface="Calibri"/>
              <a:cs typeface="Calibri"/>
            </a:endParaRPr>
          </a:p>
          <a:p>
            <a:endParaRPr lang="en-US">
              <a:solidFill>
                <a:srgbClr val="000000"/>
              </a:solidFill>
              <a:latin typeface="Calibri"/>
              <a:cs typeface="Calibri"/>
            </a:endParaRPr>
          </a:p>
          <a:p>
            <a:endParaRPr lang="en-US">
              <a:solidFill>
                <a:srgbClr val="000000"/>
              </a:solidFill>
              <a:latin typeface="Calibri"/>
              <a:cs typeface="Calibri"/>
            </a:endParaRPr>
          </a:p>
          <a:p>
            <a:endParaRPr lang="en-US">
              <a:solidFill>
                <a:srgbClr val="000000"/>
              </a:solidFill>
              <a:latin typeface="Calibri"/>
              <a:cs typeface="Calibri"/>
            </a:endParaRPr>
          </a:p>
          <a:p>
            <a:pPr marL="0" marR="0">
              <a:spcBef>
                <a:spcPts val="0"/>
              </a:spcBef>
              <a:spcAft>
                <a:spcPts val="0"/>
              </a:spcAft>
            </a:pPr>
            <a:endParaRPr lang="en-US">
              <a:effectLst/>
              <a:latin typeface="Calibri"/>
              <a:ea typeface="Times New Roman" panose="02020603050405020304" pitchFamily="18" charset="0"/>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25</a:t>
            </a:fld>
            <a:endParaRPr lang="en-US"/>
          </a:p>
        </p:txBody>
      </p:sp>
    </p:spTree>
    <p:extLst>
      <p:ext uri="{BB962C8B-B14F-4D97-AF65-F5344CB8AC3E}">
        <p14:creationId xmlns:p14="http://schemas.microsoft.com/office/powerpoint/2010/main" val="78649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JASON: Step 5 in the Preparation phase is Personal Preparations.</a:t>
            </a:r>
          </a:p>
          <a:p>
            <a:endParaRPr lang="en-US">
              <a:cs typeface="Calibri" panose="020F0502020204030204"/>
            </a:endParaRPr>
          </a:p>
          <a:p>
            <a:r>
              <a:rPr lang="en-US"/>
              <a:t>The Leader should be well equipped and prepared to travel offshore. The Leader should have all required personal protective equipment, ensure all training is up to date and avoid the need for any travel dispensations. </a:t>
            </a:r>
            <a:endParaRPr lang="en-US">
              <a:cs typeface="Calibri"/>
            </a:endParaRPr>
          </a:p>
          <a:p>
            <a:endParaRPr lang="en-US"/>
          </a:p>
          <a:p>
            <a:r>
              <a:rPr lang="en-US"/>
              <a:t>Depending on the objectives of the visit, the Leader may choose to meet with other functional leaders to gather insight into any areas of concern and/or areas that may need additional focus offshore or simply to review additional requirements or procedures while offshore.</a:t>
            </a:r>
            <a:endParaRPr lang="en-US">
              <a:cs typeface="Calibri"/>
            </a:endParaRPr>
          </a:p>
          <a:p>
            <a:endParaRPr lang="en-US"/>
          </a:p>
          <a:p>
            <a:r>
              <a:rPr lang="en-US"/>
              <a:t>If the engagement is going to involve speaking to a large audience, the Leader should be prepared to cover the objectives of the engagement. The OOL could share good practices and experiences to drive key messages. Use simple techniques to illustrate and reinforce performance, recognition, major hazards, barriers, etc.</a:t>
            </a:r>
            <a:endParaRPr lang="en-US">
              <a:cs typeface="Calibri"/>
            </a:endParaRPr>
          </a:p>
          <a:p>
            <a:endParaRPr lang="en-US">
              <a:cs typeface="Calibri"/>
            </a:endParaRPr>
          </a:p>
          <a:p>
            <a:r>
              <a:rPr lang="en-US">
                <a:cs typeface="Calibri"/>
              </a:rPr>
              <a:t>Adequate preparation is fundamental to an effective Leadership site visit.</a:t>
            </a: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26</a:t>
            </a:fld>
            <a:endParaRPr lang="en-US"/>
          </a:p>
        </p:txBody>
      </p:sp>
    </p:spTree>
    <p:extLst>
      <p:ext uri="{BB962C8B-B14F-4D97-AF65-F5344CB8AC3E}">
        <p14:creationId xmlns:p14="http://schemas.microsoft.com/office/powerpoint/2010/main" val="2209799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Jason:</a:t>
            </a:r>
            <a:endParaRPr lang="en-US">
              <a:effectLst/>
            </a:endParaRPr>
          </a:p>
          <a:p>
            <a:r>
              <a:rPr lang="en-US" kern="1200">
                <a:effectLst/>
              </a:rPr>
              <a:t>The </a:t>
            </a:r>
            <a:r>
              <a:rPr lang="en-US"/>
              <a:t>Leader may </a:t>
            </a:r>
            <a:r>
              <a:rPr lang="en-US" kern="1200">
                <a:effectLst/>
              </a:rPr>
              <a:t>formalize the </a:t>
            </a:r>
            <a:r>
              <a:rPr lang="en-US"/>
              <a:t>visit </a:t>
            </a:r>
            <a:r>
              <a:rPr lang="en-US" kern="1200">
                <a:effectLst/>
              </a:rPr>
              <a:t>by completing</a:t>
            </a:r>
            <a:r>
              <a:rPr lang="en-US"/>
              <a:t> </a:t>
            </a:r>
            <a:r>
              <a:rPr lang="en-US" kern="1200">
                <a:effectLst/>
              </a:rPr>
              <a:t>a</a:t>
            </a:r>
            <a:r>
              <a:rPr lang="en-US"/>
              <a:t> </a:t>
            </a:r>
            <a:r>
              <a:rPr lang="en-US" kern="1200">
                <a:effectLst/>
              </a:rPr>
              <a:t>LSE Plan. The </a:t>
            </a:r>
            <a:r>
              <a:rPr lang="en-US"/>
              <a:t>Plan</a:t>
            </a:r>
            <a:r>
              <a:rPr lang="en-US" kern="1200">
                <a:effectLst/>
              </a:rPr>
              <a:t> can then be used to structure the engagement, communicate its objectives and logistics</a:t>
            </a:r>
            <a:r>
              <a:rPr lang="en-US"/>
              <a:t>, and </a:t>
            </a:r>
            <a:r>
              <a:rPr lang="en-US" kern="1200">
                <a:effectLst/>
              </a:rPr>
              <a:t>to gain alignment from those who may be </a:t>
            </a:r>
            <a:r>
              <a:rPr lang="en-US"/>
              <a:t>impacted</a:t>
            </a:r>
            <a:r>
              <a:rPr lang="en-US" kern="1200">
                <a:effectLst/>
              </a:rPr>
              <a:t>. The Plan </a:t>
            </a:r>
            <a:r>
              <a:rPr lang="en-US"/>
              <a:t>might include </a:t>
            </a:r>
            <a:r>
              <a:rPr lang="en-US" kern="1200">
                <a:effectLst/>
              </a:rPr>
              <a:t>specific structural or logistical information</a:t>
            </a:r>
            <a:r>
              <a:rPr lang="en-US"/>
              <a:t>. </a:t>
            </a:r>
          </a:p>
          <a:p>
            <a:endParaRPr lang="en-US"/>
          </a:p>
          <a:p>
            <a:r>
              <a:rPr lang="en-US"/>
              <a:t>Inputs to consider for the Plan include:</a:t>
            </a:r>
          </a:p>
          <a:p>
            <a:pPr marL="171450" indent="-171450">
              <a:buFont typeface="Symbol"/>
              <a:buChar char="•"/>
            </a:pPr>
            <a:r>
              <a:rPr lang="en-US"/>
              <a:t>Develop relevant objectives for the visit</a:t>
            </a:r>
            <a:r>
              <a:rPr lang="en-US" kern="1200">
                <a:effectLst/>
              </a:rPr>
              <a:t>.</a:t>
            </a:r>
            <a:endParaRPr lang="en-US"/>
          </a:p>
          <a:p>
            <a:pPr marL="171450" indent="-171450">
              <a:buFont typeface="Symbol"/>
              <a:buChar char="•"/>
            </a:pPr>
            <a:r>
              <a:rPr lang="en-US"/>
              <a:t>Define offshore engagement opportunities: offshore leaders, employees, contractors. Aim to engage with personnel at all levels offshore. Try not to exclude anyone from the engagements.</a:t>
            </a:r>
          </a:p>
          <a:p>
            <a:pPr marL="171450" indent="-171450">
              <a:buFont typeface="Symbol"/>
              <a:buChar char="•"/>
            </a:pPr>
            <a:r>
              <a:rPr lang="en-US"/>
              <a:t>List any specific activities, processes or barriers you would like to have discussions about.</a:t>
            </a:r>
          </a:p>
          <a:p>
            <a:pPr marL="171450" indent="-171450">
              <a:buFont typeface="Symbol"/>
              <a:buChar char="•"/>
            </a:pPr>
            <a:r>
              <a:rPr lang="en-US"/>
              <a:t>Establish how you will document discussions and memorialize the offshore visit.</a:t>
            </a:r>
          </a:p>
          <a:p>
            <a:pPr marL="171450" indent="-171450">
              <a:buFont typeface="Symbol"/>
              <a:buChar char="•"/>
            </a:pPr>
            <a:r>
              <a:rPr lang="en-US"/>
              <a:t>Review your plan with the senior most leader offshore to gain alignment.</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27</a:t>
            </a:fld>
            <a:endParaRPr lang="en-US"/>
          </a:p>
        </p:txBody>
      </p:sp>
    </p:spTree>
    <p:extLst>
      <p:ext uri="{BB962C8B-B14F-4D97-AF65-F5344CB8AC3E}">
        <p14:creationId xmlns:p14="http://schemas.microsoft.com/office/powerpoint/2010/main" val="2847839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Jason:  (Click to bring all the steps into the slide)</a:t>
            </a:r>
          </a:p>
          <a:p>
            <a:endParaRPr lang="en-US"/>
          </a:p>
          <a:p>
            <a:r>
              <a:rPr lang="en-US"/>
              <a:t>The second phase of Leadership Site Engagement is Execution.</a:t>
            </a:r>
          </a:p>
          <a:p>
            <a:r>
              <a:rPr lang="en-US"/>
              <a:t>The first principle is that a Leader visiting an offshore location will utilize Stop Work </a:t>
            </a:r>
            <a:r>
              <a:rPr lang="en-US" err="1"/>
              <a:t>Autjhority</a:t>
            </a:r>
            <a:r>
              <a:rPr lang="en-US"/>
              <a:t>, as appropriate, if a safety concern is discovered during a visit. No different than what the offshore workforce is also responsible and obligated to do.</a:t>
            </a:r>
          </a:p>
          <a:p>
            <a:r>
              <a:rPr lang="en-US"/>
              <a:t> </a:t>
            </a:r>
          </a:p>
          <a:p>
            <a:r>
              <a:rPr lang="en-US"/>
              <a:t>The execution phase of the LSE involves the steps illustrated in Figure 5 of the document. </a:t>
            </a:r>
          </a:p>
          <a:p>
            <a:endParaRPr lang="en-US"/>
          </a:p>
          <a:p>
            <a:r>
              <a:rPr lang="en-US"/>
              <a:t>These include: </a:t>
            </a:r>
          </a:p>
          <a:p>
            <a:r>
              <a:rPr lang="en-US"/>
              <a:t>SITE ORIENTATION</a:t>
            </a:r>
          </a:p>
          <a:p>
            <a:r>
              <a:rPr lang="en-US"/>
              <a:t>SITE LEADERSHIP MEETING </a:t>
            </a:r>
          </a:p>
          <a:p>
            <a:r>
              <a:rPr lang="en-US"/>
              <a:t>CONTRACTOR LEADERSHIP MEETING</a:t>
            </a:r>
          </a:p>
          <a:p>
            <a:r>
              <a:rPr lang="en-US"/>
              <a:t>WORKFORCE MEETING</a:t>
            </a:r>
          </a:p>
          <a:p>
            <a:r>
              <a:rPr lang="en-US"/>
              <a:t>SITE WALK AROUND</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28</a:t>
            </a:fld>
            <a:endParaRPr lang="en-US"/>
          </a:p>
        </p:txBody>
      </p:sp>
    </p:spTree>
    <p:extLst>
      <p:ext uri="{BB962C8B-B14F-4D97-AF65-F5344CB8AC3E}">
        <p14:creationId xmlns:p14="http://schemas.microsoft.com/office/powerpoint/2010/main" val="357707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Jason:</a:t>
            </a:r>
          </a:p>
          <a:p>
            <a:r>
              <a:rPr lang="en-US"/>
              <a:t>Upon arriving at the site, the Leader should go thru the exact same orientation or induction, as any other visitor would do. </a:t>
            </a:r>
          </a:p>
          <a:p>
            <a:endParaRPr lang="en-US"/>
          </a:p>
          <a:p>
            <a:r>
              <a:rPr lang="en-US"/>
              <a:t>The orientation will review relevant information specific to the asset. It is also an opportunity to hear the current operating conditions. The Leader should ensure they are familiar with and understand key emergency response actions and obligations. If unsure.....Ask!</a:t>
            </a:r>
          </a:p>
          <a:p>
            <a:endParaRPr lang="en-US"/>
          </a:p>
          <a:p>
            <a:r>
              <a:rPr lang="en-US"/>
              <a:t>During the orientation, the OOL should listen for and potentially evaluate and reinforce the following:</a:t>
            </a:r>
          </a:p>
          <a:p>
            <a:r>
              <a:rPr lang="en-US"/>
              <a:t>• SEMS</a:t>
            </a:r>
          </a:p>
          <a:p>
            <a:r>
              <a:rPr lang="en-US"/>
              <a:t>• Station bill – muster point location and an alternate, if available</a:t>
            </a:r>
          </a:p>
          <a:p>
            <a:r>
              <a:rPr lang="en-US"/>
              <a:t>• Emergency shutdown device stations</a:t>
            </a:r>
          </a:p>
          <a:p>
            <a:r>
              <a:rPr lang="en-US"/>
              <a:t>• Stop work authority</a:t>
            </a:r>
          </a:p>
          <a:p>
            <a:r>
              <a:rPr lang="en-US"/>
              <a:t>• Major hazards</a:t>
            </a:r>
          </a:p>
          <a:p>
            <a:r>
              <a:rPr lang="en-US"/>
              <a:t>• Local site rules and restrictions e.g. medication, drugs, alcohol, smoking, firearms</a:t>
            </a:r>
          </a:p>
          <a:p>
            <a:r>
              <a:rPr lang="en-US"/>
              <a:t>• Major activities currently underway and planned</a:t>
            </a:r>
          </a:p>
          <a:p>
            <a:r>
              <a:rPr lang="en-US"/>
              <a:t>• Alarms – purpose and types</a:t>
            </a:r>
          </a:p>
          <a:p>
            <a:r>
              <a:rPr lang="en-US"/>
              <a:t>• Environmental requirements</a:t>
            </a:r>
          </a:p>
          <a:p>
            <a:r>
              <a:rPr lang="en-US"/>
              <a:t>• Regulatory requirements</a:t>
            </a:r>
          </a:p>
          <a:p>
            <a:r>
              <a:rPr lang="en-US"/>
              <a:t>• Incident reporting requirements</a:t>
            </a:r>
          </a:p>
          <a:p>
            <a:r>
              <a:rPr lang="en-US"/>
              <a:t>• Safe work practices</a:t>
            </a:r>
          </a:p>
          <a:p>
            <a:r>
              <a:rPr lang="en-US"/>
              <a:t>• Organizational structure – accountabilities</a:t>
            </a:r>
          </a:p>
          <a:p>
            <a:endParaRPr lang="en-US"/>
          </a:p>
          <a:p>
            <a:r>
              <a:rPr lang="en-US"/>
              <a:t>The OOL should demonstrate safety leadership by listening, showing interest, asking questions for clarity, and understanding, and providing constructive feedback.</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29</a:t>
            </a:fld>
            <a:endParaRPr lang="en-US"/>
          </a:p>
        </p:txBody>
      </p:sp>
    </p:spTree>
    <p:extLst>
      <p:ext uri="{BB962C8B-B14F-4D97-AF65-F5344CB8AC3E}">
        <p14:creationId xmlns:p14="http://schemas.microsoft.com/office/powerpoint/2010/main" val="1054039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Russ: Before we dive into the details, I’d like to provide a little bit of background about the Center for Offshore Safety, which is open to all industry participants. COS was established almost 10 years ago and remains focused on safe operations for the offshore workforce.</a:t>
            </a:r>
          </a:p>
          <a:p>
            <a:r>
              <a:rPr lang="en-US"/>
              <a:t>[Click now to display 4 pillars] Our collective efforts can be broken down into four main pillars, listed on the right side of this slide, to promote systems that drive offshore safety progress; analyze offshore safety data to identify opportunities for improvement; and facilitate development and sharing of good practices that advance safety and environmental protection.  Related to these pillars, COS also serves as the Accreditation Body, recognized by the Bureau of Safety and Environmental Enforcement, to certify third party auditors.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3</a:t>
            </a:fld>
            <a:endParaRPr lang="en-US"/>
          </a:p>
        </p:txBody>
      </p:sp>
    </p:spTree>
    <p:extLst>
      <p:ext uri="{BB962C8B-B14F-4D97-AF65-F5344CB8AC3E}">
        <p14:creationId xmlns:p14="http://schemas.microsoft.com/office/powerpoint/2010/main" val="1469132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JASON: </a:t>
            </a:r>
          </a:p>
          <a:p>
            <a:r>
              <a:rPr lang="en-US"/>
              <a:t>A meeting should be held with the offshore leadership team. The main purpose of this meeting is check the status of current activities and confirm any operational risks that may exist.  It is also an opportunity to discuss the scope and objectives of the Leadership Site Engagement.</a:t>
            </a:r>
            <a:endParaRPr lang="en-US">
              <a:cs typeface="Calibri"/>
            </a:endParaRPr>
          </a:p>
          <a:p>
            <a:endParaRPr lang="en-US">
              <a:cs typeface="Calibri"/>
            </a:endParaRPr>
          </a:p>
          <a:p>
            <a:r>
              <a:rPr lang="en-US"/>
              <a:t>The Leader can also use this meeting to set the context for the engagement and ask open-ended questions to evaluate changes in activities or new concerns that may impact the original Plan. </a:t>
            </a:r>
          </a:p>
          <a:p>
            <a:endParaRPr lang="en-US">
              <a:cs typeface="Calibri"/>
            </a:endParaRPr>
          </a:p>
          <a:p>
            <a:r>
              <a:rPr lang="en-US"/>
              <a:t>An optional meeting could be held with the Contractor Leadership depending on the objectives of the visit. The purpose of this meeting may be to check the status of current activities from the Contractor’s perspective, to share learnings, and to visibly demonstrate the commitment to Safe and Compliant operations. </a:t>
            </a:r>
            <a:endParaRPr lang="en-US">
              <a:cs typeface="Calibri"/>
            </a:endParaRPr>
          </a:p>
          <a:p>
            <a:endParaRPr lang="en-US"/>
          </a:p>
          <a:p>
            <a:r>
              <a:rPr lang="en-US"/>
              <a:t>The Leader should take this opportunity to lead by example and ‘walk the talk’, specifically in actively listening to the workforce. Ask open-ended questions to create a two-way conversation, listen for concerns, and provide constructive and informative feedback. The result of the meeting may be changes to the original objectives and schedule of the engagement based on what is happening and any concerns heard.</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30</a:t>
            </a:fld>
            <a:endParaRPr lang="en-US"/>
          </a:p>
        </p:txBody>
      </p:sp>
    </p:spTree>
    <p:extLst>
      <p:ext uri="{BB962C8B-B14F-4D97-AF65-F5344CB8AC3E}">
        <p14:creationId xmlns:p14="http://schemas.microsoft.com/office/powerpoint/2010/main" val="2865468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JASON:</a:t>
            </a:r>
            <a:endParaRPr lang="en-US">
              <a:cs typeface="Calibri"/>
            </a:endParaRPr>
          </a:p>
          <a:p>
            <a:r>
              <a:rPr lang="en-US"/>
              <a:t>The final step in executing the engagement is a site walk around, which should be done at every visit. The purpose of the walk around is to evaluate whether specific barriers targeted in the Plan meet performance requirements, observe the execution of the work and the behaviors of people, and evaluate the equipment and work conditions. The walk around involves engaging the people doing the work in the actual work environment. The engagement can evaluate that:</a:t>
            </a:r>
            <a:endParaRPr lang="en-US">
              <a:cs typeface="Calibri"/>
            </a:endParaRPr>
          </a:p>
          <a:p>
            <a:r>
              <a:rPr lang="en-US"/>
              <a:t>• Documented practices and procedures are used to conduct the work and manage the barriers</a:t>
            </a:r>
            <a:endParaRPr lang="en-US">
              <a:cs typeface="Calibri"/>
            </a:endParaRPr>
          </a:p>
          <a:p>
            <a:r>
              <a:rPr lang="en-US"/>
              <a:t>• Accountabilities are known and understood for managing and using the barriers</a:t>
            </a:r>
            <a:endParaRPr lang="en-US">
              <a:cs typeface="Calibri"/>
            </a:endParaRPr>
          </a:p>
          <a:p>
            <a:r>
              <a:rPr lang="en-US"/>
              <a:t>• People have the knowledge and skills to manage and use the barriers</a:t>
            </a:r>
            <a:endParaRPr lang="en-US">
              <a:cs typeface="Calibri"/>
            </a:endParaRPr>
          </a:p>
          <a:p>
            <a:r>
              <a:rPr lang="en-US"/>
              <a:t>• Site verification processes are working effectively to demonstrate systematic and reliable control of the barrier</a:t>
            </a:r>
            <a:endParaRPr lang="en-US">
              <a:cs typeface="Calibri"/>
            </a:endParaRPr>
          </a:p>
          <a:p>
            <a:r>
              <a:rPr lang="en-US"/>
              <a:t>• Trust and respect permeate the site organization where safety concerns are freely raised and addressed and clear, realistic and acceptable criteria are established for decision-making in discussing and resolving conflicting objectives.</a:t>
            </a:r>
            <a:endParaRPr lang="en-US">
              <a:cs typeface="Calibri"/>
            </a:endParaRPr>
          </a:p>
          <a:p>
            <a:endParaRPr lang="en-US"/>
          </a:p>
          <a:p>
            <a:r>
              <a:rPr lang="en-US"/>
              <a:t>In conducting the walk around, the Leader should lead by example and ‘walk the talk’, particularly in following all site safe work practices. It is important that the Leader consider conducting the walk around during the night shift as well as the day shift and observe shift handovers and job safety analyses. The Leader should be in observation and listening mode and approach workers only when safe to do so. The Leader should ask open-ended questions and actively listen to the responses, paying specific attention to concerns and issues raised by the workforce. The Leader can provide constructive and informative feedback, share personal experiences and lessons learned, and ask if there is anything that can be improved in the way work is done at the site. Any observations of unsafe behaviors or conditions during the engagement may be addressed through corrective</a:t>
            </a:r>
            <a:endParaRPr lang="en-US">
              <a:cs typeface="Calibri"/>
            </a:endParaRPr>
          </a:p>
          <a:p>
            <a:r>
              <a:rPr lang="en-US"/>
              <a:t>action agreements with the worker(s). Leaders should recognize, reinforce and encourage good performance by individuals and teams. Any concerns that point to potential systemic issues may be captured for discussion with the offshore leadership team, as appropriate. </a:t>
            </a:r>
            <a:endParaRPr lang="en-US">
              <a:cs typeface="Calibri"/>
            </a:endParaRPr>
          </a:p>
          <a:p>
            <a:endParaRPr lang="en-US">
              <a:cs typeface="Calibri"/>
            </a:endParaRPr>
          </a:p>
          <a:p>
            <a:r>
              <a:rPr lang="en-US">
                <a:cs typeface="Calibri"/>
              </a:rPr>
              <a:t>The primary objective of the walk around is to engage with the workforce, listen to concerns/issues and test/validate barriers, as applicable. In my opinion, this is the most important and valuable activity during a LSE visit.</a:t>
            </a: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31</a:t>
            </a:fld>
            <a:endParaRPr lang="en-US"/>
          </a:p>
        </p:txBody>
      </p:sp>
    </p:spTree>
    <p:extLst>
      <p:ext uri="{BB962C8B-B14F-4D97-AF65-F5344CB8AC3E}">
        <p14:creationId xmlns:p14="http://schemas.microsoft.com/office/powerpoint/2010/main" val="2050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JASON: </a:t>
            </a:r>
          </a:p>
          <a:p>
            <a:r>
              <a:rPr lang="en-US"/>
              <a:t>The final step of the Leadership Site Engagement is Closure. Closure not only means ending the engagement at the site, but also evaluating if the objectives have been met, agreeing and assigning any actions that have been generated and, if appropriate, documenting the results. Some actions may have been agreed and concluded in real time to correct unsafe behaviors or conditions.  Advance</a:t>
            </a:r>
            <a:endParaRPr lang="en-US">
              <a:cs typeface="Calibri"/>
            </a:endParaRPr>
          </a:p>
          <a:p>
            <a:endParaRPr lang="en-US"/>
          </a:p>
          <a:p>
            <a:r>
              <a:rPr lang="en-US" b="1"/>
              <a:t>WORKFORCE AND CONTRACTOR LEADERSHIP MEETINGS</a:t>
            </a:r>
            <a:r>
              <a:rPr lang="en-US"/>
              <a:t> </a:t>
            </a:r>
            <a:endParaRPr lang="en-US">
              <a:cs typeface="Calibri"/>
            </a:endParaRPr>
          </a:p>
          <a:p>
            <a:r>
              <a:rPr lang="en-US"/>
              <a:t>If the optional engagement meeting with the workforce and/or Contractor Leadership occurred, the Leader may want to bring those groups back together and provide feedback on what was observed, focusing on the positive recognitions and the systemic concerns that were raised by the people engaged during the walk around. The Leader may want to commit to any actions that will be taken personally or ask for commitment from the workers or the Contractor Leadership.</a:t>
            </a:r>
            <a:endParaRPr lang="en-US">
              <a:cs typeface="Calibri"/>
            </a:endParaRPr>
          </a:p>
          <a:p>
            <a:r>
              <a:rPr lang="en-US"/>
              <a:t> </a:t>
            </a:r>
          </a:p>
          <a:p>
            <a:r>
              <a:rPr lang="en-US"/>
              <a:t>Advance</a:t>
            </a:r>
            <a:endParaRPr lang="en-US">
              <a:cs typeface="Calibri"/>
            </a:endParaRPr>
          </a:p>
          <a:p>
            <a:r>
              <a:rPr lang="en-US" b="1"/>
              <a:t>SITE LEADERSHIP MEETING</a:t>
            </a:r>
            <a:r>
              <a:rPr lang="en-US"/>
              <a:t> </a:t>
            </a:r>
            <a:endParaRPr lang="en-US">
              <a:cs typeface="Calibri"/>
            </a:endParaRPr>
          </a:p>
          <a:p>
            <a:r>
              <a:rPr lang="en-US"/>
              <a:t>The final meeting before departing the site should be with the offshore leadership team. The purpose of this meeting is to provide the results of the engagement and provide a perspective on the health of the implementation of the safety and environmental management system and the site safety culture. It is recommended that any significant interventions that occurred during the engagement be communicated. The Leader should inform the offshore leadership team of any systemic concerns that were raised during the engagement and any actions that were agreed. All actions generated by the engagement may be documented with accountability and due date. </a:t>
            </a:r>
            <a:endParaRPr lang="en-US">
              <a:cs typeface="Calibri"/>
            </a:endParaRPr>
          </a:p>
          <a:p>
            <a:endParaRPr lang="en-US"/>
          </a:p>
          <a:p>
            <a:r>
              <a:rPr lang="en-US"/>
              <a:t> Advance</a:t>
            </a:r>
            <a:endParaRPr lang="en-US">
              <a:cs typeface="Calibri"/>
            </a:endParaRPr>
          </a:p>
          <a:p>
            <a:r>
              <a:rPr lang="en-US" b="1"/>
              <a:t>COMPLETE CLOSURE</a:t>
            </a:r>
            <a:r>
              <a:rPr lang="en-US"/>
              <a:t> </a:t>
            </a:r>
            <a:endParaRPr lang="en-US">
              <a:cs typeface="Calibri"/>
            </a:endParaRPr>
          </a:p>
          <a:p>
            <a:r>
              <a:rPr lang="en-US" b="0" i="0" u="none" strike="noStrike" baseline="0"/>
              <a:t>The LSE officially ends when the Closure Section of the Plan, if used, is</a:t>
            </a:r>
            <a:r>
              <a:rPr lang="en-US"/>
              <a:t> </a:t>
            </a:r>
            <a:r>
              <a:rPr lang="en-US" b="0" i="0" u="none" strike="noStrike" baseline="0"/>
              <a:t>completed</a:t>
            </a:r>
            <a:r>
              <a:rPr lang="en-US"/>
              <a:t> </a:t>
            </a:r>
            <a:r>
              <a:rPr lang="en-US" b="0" i="0" u="none" strike="noStrike" baseline="0"/>
              <a:t>and communicated to the</a:t>
            </a:r>
            <a:r>
              <a:rPr lang="en-US"/>
              <a:t> </a:t>
            </a:r>
            <a:r>
              <a:rPr lang="en-US" b="0" i="0" u="none" strike="noStrike" baseline="0"/>
              <a:t>appropriate persons. The Closure Section lists the outcomes versus the planned objectives that could include results,</a:t>
            </a:r>
            <a:r>
              <a:rPr lang="en-US"/>
              <a:t> </a:t>
            </a:r>
            <a:r>
              <a:rPr lang="en-US" b="0" i="0" u="none" strike="noStrike" baseline="0"/>
              <a:t>opportunities for improvement, recognitions, interventions, and actions.</a:t>
            </a:r>
            <a:r>
              <a:rPr lang="en-US"/>
              <a:t> </a:t>
            </a:r>
            <a:r>
              <a:rPr lang="en-US" b="0" i="0" u="none" strike="noStrike" baseline="0"/>
              <a:t>It is recommended that any actions generated by the engagement be tracked to closure by the OOL or designees.</a:t>
            </a:r>
            <a:r>
              <a:rPr lang="en-US"/>
              <a:t> </a:t>
            </a:r>
            <a:r>
              <a:rPr lang="en-US" b="0" i="0" u="none" strike="noStrike" baseline="0"/>
              <a:t>The final completed Plan may then be used in planning the next engagement at that site.</a:t>
            </a:r>
            <a:r>
              <a:rPr lang="en-US"/>
              <a:t> </a:t>
            </a:r>
            <a:endParaRPr lang="en-US">
              <a:cs typeface="Calibri"/>
            </a:endParaRPr>
          </a:p>
          <a:p>
            <a:pPr algn="l"/>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32</a:t>
            </a:fld>
            <a:endParaRPr lang="en-US"/>
          </a:p>
        </p:txBody>
      </p:sp>
    </p:spTree>
    <p:extLst>
      <p:ext uri="{BB962C8B-B14F-4D97-AF65-F5344CB8AC3E}">
        <p14:creationId xmlns:p14="http://schemas.microsoft.com/office/powerpoint/2010/main" val="1640703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Jason:</a:t>
            </a:r>
          </a:p>
          <a:p>
            <a:r>
              <a:rPr lang="en-US"/>
              <a:t>A meeting should be held with the offshore workforce, if at all possible. The intent is to thank them for engaging and raising concerns and opportunities. Stress the importance of being candid and raising issues so they can be addressed accordingly. </a:t>
            </a:r>
          </a:p>
          <a:p>
            <a:endParaRPr lang="en-US"/>
          </a:p>
          <a:p>
            <a:r>
              <a:rPr lang="en-US"/>
              <a:t>The meeting can be held in a townhall format to get the message to as much as the offshore workforce as possible. This is a great time to recognize them for achievements, improvements and opportunities to get better. Be candid, down to earth and sincere in your message, as this will resonate over time and demonstrate the commitment to a Safe and Compliant operation.</a:t>
            </a:r>
          </a:p>
          <a:p>
            <a:endParaRPr lang="en-US"/>
          </a:p>
          <a:p>
            <a:r>
              <a:rPr lang="en-US"/>
              <a:t>Thanks for your time this morning.......over to you Josh.</a:t>
            </a: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33</a:t>
            </a:fld>
            <a:endParaRPr lang="en-US"/>
          </a:p>
        </p:txBody>
      </p:sp>
    </p:spTree>
    <p:extLst>
      <p:ext uri="{BB962C8B-B14F-4D97-AF65-F5344CB8AC3E}">
        <p14:creationId xmlns:p14="http://schemas.microsoft.com/office/powerpoint/2010/main" val="2716811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Good morning, my name is Josh Oldag with Oceaneering. I will be walking through some of the specific tools that can help you to organize your Leadership Site Engagement.</a:t>
            </a:r>
            <a:endParaRPr lang="en-US">
              <a:cs typeface="Calibri"/>
            </a:endParaRPr>
          </a:p>
          <a:p>
            <a:endParaRPr lang="en-US"/>
          </a:p>
          <a:p>
            <a:r>
              <a:rPr lang="en-US"/>
              <a:t>Annex 1 includes examples of guidance expectations and questions that an Office-Based Operations Leader, might consider, in evaluating the safety and environmental management system and safety culture.  </a:t>
            </a:r>
            <a:endParaRPr lang="en-US">
              <a:cs typeface="Calibri" panose="020F0502020204030204"/>
            </a:endParaRPr>
          </a:p>
          <a:p>
            <a:endParaRPr lang="en-US"/>
          </a:p>
          <a:p>
            <a:r>
              <a:rPr lang="en-US"/>
              <a:t>Some of these topics may apply, while others may not, and although it’s not an all-inclusive list, it should give all companies, regardless of the maturity of your existing processes, a great reference to use. </a:t>
            </a:r>
            <a:endParaRPr lang="en-US">
              <a:cs typeface="Calibri" panose="020F0502020204030204"/>
            </a:endParaRPr>
          </a:p>
          <a:p>
            <a:endParaRPr lang="en-US"/>
          </a:p>
          <a:p>
            <a:r>
              <a:rPr lang="en-US"/>
              <a:t>Thirty-four of the original thirty-five topics from the first edition are included in the second edition. Operating Procedures was removed, but the expectations have been spread to other topics like Safe Work Practices and Procedures. </a:t>
            </a:r>
            <a:endParaRPr lang="en-US">
              <a:cs typeface="Calibri" panose="020F0502020204030204"/>
            </a:endParaRPr>
          </a:p>
          <a:p>
            <a:endParaRPr lang="en-US"/>
          </a:p>
          <a:p>
            <a:r>
              <a:rPr lang="en-US"/>
              <a:t>The other changes from the first version to the second version are minor terminology changes.</a:t>
            </a: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34</a:t>
            </a:fld>
            <a:endParaRPr lang="en-US"/>
          </a:p>
        </p:txBody>
      </p:sp>
    </p:spTree>
    <p:extLst>
      <p:ext uri="{BB962C8B-B14F-4D97-AF65-F5344CB8AC3E}">
        <p14:creationId xmlns:p14="http://schemas.microsoft.com/office/powerpoint/2010/main" val="83476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Because preparation and quick closure of identified issues is critical to ensuring that the Leadership Site Engagement is efficient and provides value to your organization, we've included two examples of Leadership Site Engagement Plans.</a:t>
            </a:r>
          </a:p>
          <a:p>
            <a:r>
              <a:rPr lang="en-US"/>
              <a:t> </a:t>
            </a:r>
            <a:endParaRPr lang="en-US">
              <a:cs typeface="Calibri"/>
            </a:endParaRPr>
          </a:p>
          <a:p>
            <a:r>
              <a:rPr lang="en-US"/>
              <a:t>The first, in Annex 2, is a blank form with general items for consideration. It includes things like objectives that will be covered, actions you would like to observe, people who will need to be engaged, and meetings you would like to hold. The closure section of the plan is an excellent reminder that these visits are an opportunity to develop actions to address identified improvements and recognize individuals or teams. The key aspect of action plans is that actions are clear to the assigned responsible person and that the leader communicates their expectations and due dates.</a:t>
            </a:r>
            <a:endParaRPr lang="en-US">
              <a:cs typeface="Calibri"/>
            </a:endParaRPr>
          </a:p>
          <a:p>
            <a:endParaRPr lang="en-US">
              <a:cs typeface="Calibri"/>
            </a:endParaRPr>
          </a:p>
          <a:p>
            <a:r>
              <a:rPr lang="en-US">
                <a:cs typeface="Calibri"/>
              </a:rPr>
              <a:t>There were no changes to Annex 2 in the second version</a:t>
            </a:r>
            <a:r>
              <a:rPr lang="en-US"/>
              <a:t> when compared to the first version of the document.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35</a:t>
            </a:fld>
            <a:endParaRPr lang="en-US"/>
          </a:p>
        </p:txBody>
      </p:sp>
    </p:spTree>
    <p:extLst>
      <p:ext uri="{BB962C8B-B14F-4D97-AF65-F5344CB8AC3E}">
        <p14:creationId xmlns:p14="http://schemas.microsoft.com/office/powerpoint/2010/main" val="17986809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Building on the template in Annex 2, Annex 3 is a practical example of what the planning, execution and closure of a Leadership Site Engagement might look like.</a:t>
            </a:r>
          </a:p>
          <a:p>
            <a:endParaRPr lang="en-US">
              <a:cs typeface="Calibri" panose="020F0502020204030204"/>
            </a:endParaRPr>
          </a:p>
          <a:p>
            <a:r>
              <a:rPr lang="en-US">
                <a:cs typeface="Calibri" panose="020F0502020204030204"/>
              </a:rPr>
              <a:t>There were no changes to Annex 3 in the second version when compared to the first version of the document.</a:t>
            </a:r>
          </a:p>
        </p:txBody>
      </p:sp>
      <p:sp>
        <p:nvSpPr>
          <p:cNvPr id="4" name="Slide Number Placeholder 3"/>
          <p:cNvSpPr>
            <a:spLocks noGrp="1"/>
          </p:cNvSpPr>
          <p:nvPr>
            <p:ph type="sldNum" sz="quarter" idx="5"/>
          </p:nvPr>
        </p:nvSpPr>
        <p:spPr/>
        <p:txBody>
          <a:bodyPr/>
          <a:lstStyle/>
          <a:p>
            <a:fld id="{0AE87B84-B931-3641-8984-A006609D743B}" type="slidenum">
              <a:rPr lang="en-US" smtClean="0"/>
              <a:t>36</a:t>
            </a:fld>
            <a:endParaRPr lang="en-US"/>
          </a:p>
        </p:txBody>
      </p:sp>
    </p:spTree>
    <p:extLst>
      <p:ext uri="{BB962C8B-B14F-4D97-AF65-F5344CB8AC3E}">
        <p14:creationId xmlns:p14="http://schemas.microsoft.com/office/powerpoint/2010/main" val="3430951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Josh: Thank you to the members of the COS Leadership Site Engagement Revision Work Group for their hard work in preparing for this webinar.  And also, thank you, to the presenters today, who all have openly shared their knowledge and many years of experience working in and supporting the offshore oil and natural gas industry.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E87B84-B931-3641-8984-A006609D7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1428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If you have not yet done so, we invite you to visit the newly designed COS website to download the document.  The COS-3-01 can be found by going to the Guidelines and Reports page and then SEMS Good Practices.  If you have any trouble locating the document, please get in touch with COS staff. </a:t>
            </a:r>
          </a:p>
        </p:txBody>
      </p:sp>
      <p:sp>
        <p:nvSpPr>
          <p:cNvPr id="4" name="Slide Number Placeholder 3"/>
          <p:cNvSpPr>
            <a:spLocks noGrp="1"/>
          </p:cNvSpPr>
          <p:nvPr>
            <p:ph type="sldNum" sz="quarter" idx="5"/>
          </p:nvPr>
        </p:nvSpPr>
        <p:spPr/>
        <p:txBody>
          <a:bodyPr/>
          <a:lstStyle/>
          <a:p>
            <a:fld id="{0AE87B84-B931-3641-8984-A006609D743B}" type="slidenum">
              <a:rPr lang="en-US" smtClean="0"/>
              <a:t>38</a:t>
            </a:fld>
            <a:endParaRPr lang="en-US"/>
          </a:p>
        </p:txBody>
      </p:sp>
    </p:spTree>
    <p:extLst>
      <p:ext uri="{BB962C8B-B14F-4D97-AF65-F5344CB8AC3E}">
        <p14:creationId xmlns:p14="http://schemas.microsoft.com/office/powerpoint/2010/main" val="113194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 We will now address some of the submitted questions pertaining to the document.  If you haven’t already, please type your questions in the chat box or use the Teams feature and raise your hand if you'd like to verbally ask a question.</a:t>
            </a:r>
          </a:p>
          <a:p>
            <a:endParaRPr lang="en-US">
              <a:cs typeface="Calibri"/>
            </a:endParaRPr>
          </a:p>
          <a:p>
            <a:endParaRPr lang="en-US">
              <a:cs typeface="Calibri"/>
            </a:endParaRPr>
          </a:p>
          <a:p>
            <a:r>
              <a:rPr lang="en-US">
                <a:cs typeface="Calibri"/>
              </a:rPr>
              <a:t>Miriam:</a:t>
            </a:r>
          </a:p>
          <a:p>
            <a:r>
              <a:rPr lang="en-US">
                <a:cs typeface="Calibri"/>
              </a:rPr>
              <a:t>Lets take a look at our Chat box to see if we have any questions......</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39</a:t>
            </a:fld>
            <a:endParaRPr lang="en-US"/>
          </a:p>
        </p:txBody>
      </p:sp>
    </p:spTree>
    <p:extLst>
      <p:ext uri="{BB962C8B-B14F-4D97-AF65-F5344CB8AC3E}">
        <p14:creationId xmlns:p14="http://schemas.microsoft.com/office/powerpoint/2010/main" val="3352765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Russ: Today I'll talk about what is a Leadership Site Engagement and then Laurie Knape [slides 10-18] with Avetta will provide an overview about the updated document along with a brief discussion centered around Senior Level Leadership.  Jason</a:t>
            </a:r>
            <a:r>
              <a:rPr lang="en-US"/>
              <a:t> Anderson with Hess Corporation [slides 19-33] will walk us through LSE for Office Based Operations Leaders and Josh Oldag [slides 34-end] with Oceaneering will outline some of the specific tools and examples that are available in the document.</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4</a:t>
            </a:fld>
            <a:endParaRPr lang="en-US"/>
          </a:p>
        </p:txBody>
      </p:sp>
    </p:spTree>
    <p:extLst>
      <p:ext uri="{BB962C8B-B14F-4D97-AF65-F5344CB8AC3E}">
        <p14:creationId xmlns:p14="http://schemas.microsoft.com/office/powerpoint/2010/main" val="3980647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Russ: Thank you for joining us today for this webinar, which is a part of a COS Webinar Series for the year. We want to remind you to visit our website and register for this year's COS Safety Forum to take place virtually in on October 27th.</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E87B84-B931-3641-8984-A006609D7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179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Russ: It's important for senior level leaders and office based operations leaders to make regular visits to offshore worksites to listen, learn and engage with the workforce.  These visits allow the leaders to remain informed about what's actually happening offshore as well as an opportunity to gain a greater firsthand appreciation about the hazards, concerns and efforts to address safety at the worksite.</a:t>
            </a:r>
          </a:p>
          <a:p>
            <a:endParaRPr lang="en-US">
              <a:cs typeface="Calibri"/>
            </a:endParaRPr>
          </a:p>
          <a:p>
            <a:r>
              <a:rPr lang="en-US">
                <a:cs typeface="Calibri"/>
              </a:rPr>
              <a:t>[Click for each block when I read the word in the first sentence - Listen, Learn, Engage]</a:t>
            </a:r>
          </a:p>
        </p:txBody>
      </p:sp>
      <p:sp>
        <p:nvSpPr>
          <p:cNvPr id="4" name="Slide Number Placeholder 3"/>
          <p:cNvSpPr>
            <a:spLocks noGrp="1"/>
          </p:cNvSpPr>
          <p:nvPr>
            <p:ph type="sldNum" sz="quarter" idx="5"/>
          </p:nvPr>
        </p:nvSpPr>
        <p:spPr/>
        <p:txBody>
          <a:bodyPr/>
          <a:lstStyle/>
          <a:p>
            <a:fld id="{0AE87B84-B931-3641-8984-A006609D743B}" type="slidenum">
              <a:rPr lang="en-US" smtClean="0"/>
              <a:t>5</a:t>
            </a:fld>
            <a:endParaRPr lang="en-US"/>
          </a:p>
        </p:txBody>
      </p:sp>
    </p:spTree>
    <p:extLst>
      <p:ext uri="{BB962C8B-B14F-4D97-AF65-F5344CB8AC3E}">
        <p14:creationId xmlns:p14="http://schemas.microsoft.com/office/powerpoint/2010/main" val="2884661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Russ: Guidelines for Leadership Site Engagement was COS’ first good practice document and was created prior to any of our initial safety data collection efforts. You might be wondering why? COS member companies strongly believed this was the most important good practice to do first and was a necessary foundational document in support of SEMS. It was apparent based on findings from the Deepwater Horizon incident and our other understandings of safety in the industry, that two-way communication was a key element in an effective Safety and Environmental Management System.  And in particular, effective communication and engagement between leadership at all levels, including both onshore and offshore operational leadership. </a:t>
            </a:r>
          </a:p>
          <a:p>
            <a:endParaRPr lang="en-US">
              <a:cs typeface="Calibri"/>
            </a:endParaRPr>
          </a:p>
          <a:p>
            <a:r>
              <a:rPr lang="en-US"/>
              <a:t>In the intervening decade, we have seen the focus of discussion and focus of various studies and recommendations move from SEMS to include safety culture, human behavior, and full engagement for both offshore and onshore personnel supporting a company’s SEMS.  Of course all of these are interrelated and supportive of each other, and all key aspects of an effective and complete risk management system.  What we have seen and learned has convinced us that Leadership Site Engagement is more important than ever and this document must remain a key part of the COS portfolio of good practices. Thus, COS and its members decided to update the LSE first edition with what we have learned with this shift to focus not only on improving the effectiveness of SEMS, but to incorporate and highlight the role safety culture plays in supporting safe operations.  Additionally, we expanded the document to be applicable to all offshore operations, not just the Deepwater Industry.</a:t>
            </a:r>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6</a:t>
            </a:fld>
            <a:endParaRPr lang="en-US"/>
          </a:p>
        </p:txBody>
      </p:sp>
    </p:spTree>
    <p:extLst>
      <p:ext uri="{BB962C8B-B14F-4D97-AF65-F5344CB8AC3E}">
        <p14:creationId xmlns:p14="http://schemas.microsoft.com/office/powerpoint/2010/main" val="802022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Russ: In the fourth edition of American Petroleum Institute, API, Recommended Practice 75, one of the key SEMS principles is Commitment.  A key element of Commitment is "</a:t>
            </a:r>
            <a:r>
              <a:rPr lang="en-US"/>
              <a:t>An environment where communication is open, clear, and concise to foster understanding, encourage diverse opinions and constructive debate, and promote transparency.”  And that this open communication is seen by all as an opportunity to learn and improve.  Additionally, relative to Human Performance, RP75 says “Leaders commit to responding in a way that improves human and team performance.” And lastly under the Leadership element it says “Leaders’ actions dictate and demonstrate the direction, expectations, and acceptable behaviors to the workforce and influence all aspects of a Company’s performance.” This highlights that communication and the interaction between leadership at all levels and the workforce is the foundational key to achieving effective implementation of SEMS, a positive Safety Culture, and all-around commitment to safety.</a:t>
            </a:r>
            <a:endParaRPr lang="en-US">
              <a:cs typeface="Calibri"/>
            </a:endParaRPr>
          </a:p>
          <a:p>
            <a:r>
              <a:rPr lang="en-US"/>
              <a:t>Unfortunately, we often see in safety and incident data that communication is not always accomplishing the results we want. We see it in all types of communication.  So it's important to focus your Leadership Site Engagement on communications since it is a key enabler to demonstrate your workforce commitment to safety and a good safety culture.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7</a:t>
            </a:fld>
            <a:endParaRPr lang="en-US"/>
          </a:p>
        </p:txBody>
      </p:sp>
    </p:spTree>
    <p:extLst>
      <p:ext uri="{BB962C8B-B14F-4D97-AF65-F5344CB8AC3E}">
        <p14:creationId xmlns:p14="http://schemas.microsoft.com/office/powerpoint/2010/main" val="1718401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Russ: The other aspect of a Leadership Site Engage is your observations. Your observations can be guided by asking leading and open questions that also support the conversation, rather than questions with a yes/no outcome.  Think about the 5 W's: who, what, where, when, why.  The questions can be along the lines of: </a:t>
            </a:r>
            <a:endParaRPr lang="en-US">
              <a:cs typeface="Calibri"/>
            </a:endParaRPr>
          </a:p>
          <a:p>
            <a:pPr marL="171450" indent="-171450">
              <a:buFont typeface="Arial"/>
              <a:buChar char="•"/>
            </a:pPr>
            <a:r>
              <a:rPr lang="en-US"/>
              <a:t>What are the major hazards here?</a:t>
            </a:r>
            <a:endParaRPr lang="en-US">
              <a:cs typeface="Calibri"/>
            </a:endParaRPr>
          </a:p>
          <a:p>
            <a:pPr marL="171450" indent="-171450">
              <a:buFont typeface="Arial"/>
              <a:buChar char="•"/>
            </a:pPr>
            <a:r>
              <a:rPr lang="en-US"/>
              <a:t>What are the barriers you maintain to prevent them from escalating?</a:t>
            </a:r>
            <a:endParaRPr lang="en-US">
              <a:cs typeface="Calibri"/>
            </a:endParaRPr>
          </a:p>
          <a:p>
            <a:pPr marL="171450" indent="-171450">
              <a:buFont typeface="Arial"/>
              <a:buChar char="•"/>
            </a:pPr>
            <a:r>
              <a:rPr lang="en-US"/>
              <a:t>Who is responsible for each barrier and its health?</a:t>
            </a:r>
            <a:endParaRPr lang="en-US">
              <a:cs typeface="Calibri"/>
            </a:endParaRPr>
          </a:p>
          <a:p>
            <a:pPr marL="171450" indent="-171450">
              <a:buFont typeface="Arial"/>
              <a:buChar char="•"/>
            </a:pPr>
            <a:r>
              <a:rPr lang="en-US"/>
              <a:t>How do you measure barrier health?</a:t>
            </a:r>
            <a:endParaRPr lang="en-US">
              <a:cs typeface="Calibri"/>
            </a:endParaRPr>
          </a:p>
          <a:p>
            <a:r>
              <a:rPr lang="en-US"/>
              <a:t>Certainly these questions and the discussion will give you an understanding of SEMS at your location as well as the safety culture and the level of commitment to your SEMS expectations. But also the observations demonstrate your level of commitment, as well as what your expectations are, along with your level of understanding of the offshore work and safety environment or culture at that location.</a:t>
            </a:r>
            <a:endParaRPr lang="en-US">
              <a:cs typeface="Calibri"/>
            </a:endParaRPr>
          </a:p>
        </p:txBody>
      </p:sp>
      <p:sp>
        <p:nvSpPr>
          <p:cNvPr id="4" name="Slide Number Placeholder 3"/>
          <p:cNvSpPr>
            <a:spLocks noGrp="1"/>
          </p:cNvSpPr>
          <p:nvPr>
            <p:ph type="sldNum" sz="quarter" idx="5"/>
          </p:nvPr>
        </p:nvSpPr>
        <p:spPr/>
        <p:txBody>
          <a:bodyPr/>
          <a:lstStyle/>
          <a:p>
            <a:fld id="{0AE87B84-B931-3641-8984-A006609D743B}" type="slidenum">
              <a:rPr lang="en-US" smtClean="0"/>
              <a:t>8</a:t>
            </a:fld>
            <a:endParaRPr lang="en-US"/>
          </a:p>
        </p:txBody>
      </p:sp>
    </p:spTree>
    <p:extLst>
      <p:ext uri="{BB962C8B-B14F-4D97-AF65-F5344CB8AC3E}">
        <p14:creationId xmlns:p14="http://schemas.microsoft.com/office/powerpoint/2010/main" val="3698533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Russ: In summary a Leadership Site Engagement allows you as a leader to: </a:t>
            </a:r>
          </a:p>
          <a:p>
            <a:pPr marL="171450" indent="-171450">
              <a:buFont typeface="Arial"/>
              <a:buChar char="•"/>
            </a:pPr>
            <a:r>
              <a:rPr lang="en-US"/>
              <a:t>Demonstrate visible commitment to safe operations and care for the staff</a:t>
            </a:r>
            <a:endParaRPr lang="en-US">
              <a:cs typeface="Calibri"/>
            </a:endParaRPr>
          </a:p>
          <a:p>
            <a:pPr marL="171450" indent="-171450">
              <a:buFont typeface="Arial"/>
              <a:buChar char="•"/>
            </a:pPr>
            <a:r>
              <a:rPr lang="en-US"/>
              <a:t>Demonstrate visible commitment to a good Safety Culture</a:t>
            </a:r>
            <a:endParaRPr lang="en-US">
              <a:cs typeface="Calibri"/>
            </a:endParaRPr>
          </a:p>
          <a:p>
            <a:pPr marL="171450" indent="-171450">
              <a:buFont typeface="Arial"/>
              <a:buChar char="•"/>
            </a:pPr>
            <a:r>
              <a:rPr lang="en-US"/>
              <a:t>Observe if SEMS is achieving the desired results at the site</a:t>
            </a:r>
            <a:endParaRPr lang="en-US">
              <a:cs typeface="Calibri"/>
            </a:endParaRPr>
          </a:p>
          <a:p>
            <a:pPr marL="171450" indent="-171450">
              <a:buFont typeface="Arial"/>
              <a:buChar char="•"/>
            </a:pPr>
            <a:r>
              <a:rPr lang="en-US"/>
              <a:t>Observe and understand the safety culture at the site </a:t>
            </a:r>
            <a:endParaRPr lang="en-US">
              <a:cs typeface="Calibri"/>
            </a:endParaRPr>
          </a:p>
          <a:p>
            <a:pPr marL="171450" indent="-171450">
              <a:buFont typeface="Arial"/>
              <a:buChar char="•"/>
            </a:pPr>
            <a:endParaRPr lang="en-US"/>
          </a:p>
          <a:p>
            <a:r>
              <a:rPr lang="en-US"/>
              <a:t>And while site engagements are designed for Leaders to Listen, Learn and Engage, it is also about workforce engagement in safety and SEMS.  While it is possible for personnel to be passive observers in SEMS, safety processes, and risk management, ideally we want the full engagement in safety from every one.  Leading by example across various levels of leadership actively encourages and engages participants in safety including observing, intervening, suggesting improvements, and taking individual responsibility to continually improve safety. In conclusion, Leadership Site Engagements are a key component in setting the tone for offshore safety.</a:t>
            </a:r>
            <a:endParaRPr lang="en-US">
              <a:cs typeface="Calibri"/>
            </a:endParaRPr>
          </a:p>
          <a:p>
            <a:r>
              <a:rPr lang="en-US"/>
              <a:t>  </a:t>
            </a:r>
            <a:endParaRPr lang="en-US">
              <a:cs typeface="Calibri"/>
            </a:endParaRPr>
          </a:p>
          <a:p>
            <a:r>
              <a:rPr lang="en-US"/>
              <a:t>Let’s move on to the document itself and the rest of our webinar, keeping in mind that this document is not prescriptive, rather it is a resource for you and a selection of tools and principles that we hope you will use often.  Laurie, over to you.</a:t>
            </a:r>
            <a:endParaRPr lang="en-US">
              <a:cs typeface="Calibri"/>
            </a:endParaRPr>
          </a:p>
          <a:p>
            <a:endParaRPr lang="en-US"/>
          </a:p>
          <a:p>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0AE87B84-B931-3641-8984-A006609D743B}" type="slidenum">
              <a:rPr lang="en-US" smtClean="0"/>
              <a:t>9</a:t>
            </a:fld>
            <a:endParaRPr lang="en-US"/>
          </a:p>
        </p:txBody>
      </p:sp>
    </p:spTree>
    <p:extLst>
      <p:ext uri="{BB962C8B-B14F-4D97-AF65-F5344CB8AC3E}">
        <p14:creationId xmlns:p14="http://schemas.microsoft.com/office/powerpoint/2010/main" val="3965459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emf"/><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139020-A88E-D748-8FEE-92AB99FA40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5BE0D4-F273-7D41-B75A-A5EB37B15A90}"/>
              </a:ext>
            </a:extLst>
          </p:cNvPr>
          <p:cNvSpPr>
            <a:spLocks noGrp="1"/>
          </p:cNvSpPr>
          <p:nvPr>
            <p:ph type="ctrTitle" hasCustomPrompt="1"/>
          </p:nvPr>
        </p:nvSpPr>
        <p:spPr>
          <a:xfrm>
            <a:off x="381000" y="1731962"/>
            <a:ext cx="5248835" cy="3019331"/>
          </a:xfrm>
          <a:prstGeom prst="rect">
            <a:avLst/>
          </a:prstGeom>
        </p:spPr>
        <p:txBody>
          <a:bodyPr anchor="ctr" anchorCtr="0"/>
          <a:lstStyle>
            <a:lvl1pPr algn="ctr">
              <a:defRPr sz="6000" b="1">
                <a:solidFill>
                  <a:schemeClr val="bg1"/>
                </a:solidFill>
              </a:defRPr>
            </a:lvl1pPr>
          </a:lstStyle>
          <a:p>
            <a:r>
              <a:rPr lang="en-US"/>
              <a:t>COS MASTER SLIDE</a:t>
            </a:r>
          </a:p>
        </p:txBody>
      </p:sp>
      <p:sp>
        <p:nvSpPr>
          <p:cNvPr id="3" name="Subtitle 2">
            <a:extLst>
              <a:ext uri="{FF2B5EF4-FFF2-40B4-BE49-F238E27FC236}">
                <a16:creationId xmlns:a16="http://schemas.microsoft.com/office/drawing/2014/main" id="{9752215A-6C72-D747-BC0D-CFD0419C9201}"/>
              </a:ext>
            </a:extLst>
          </p:cNvPr>
          <p:cNvSpPr>
            <a:spLocks noGrp="1"/>
          </p:cNvSpPr>
          <p:nvPr>
            <p:ph type="subTitle" idx="1"/>
          </p:nvPr>
        </p:nvSpPr>
        <p:spPr>
          <a:xfrm>
            <a:off x="6096000" y="2413746"/>
            <a:ext cx="5248836" cy="1655762"/>
          </a:xfrm>
        </p:spPr>
        <p:txBody>
          <a:bodyPr anchor="ctr" anchorCtr="0"/>
          <a:lstStyle>
            <a:lvl1pPr marL="0" indent="0" algn="ctr">
              <a:lnSpc>
                <a:spcPct val="8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F9B00783-1039-0843-BB30-0061EA316A4E}"/>
              </a:ext>
            </a:extLst>
          </p:cNvPr>
          <p:cNvPicPr>
            <a:picLocks noChangeAspect="1"/>
          </p:cNvPicPr>
          <p:nvPr userDrawn="1"/>
        </p:nvPicPr>
        <p:blipFill>
          <a:blip r:embed="rId4"/>
          <a:srcRect/>
          <a:stretch/>
        </p:blipFill>
        <p:spPr>
          <a:xfrm>
            <a:off x="10421846" y="5881607"/>
            <a:ext cx="1317276" cy="522367"/>
          </a:xfrm>
          <a:prstGeom prst="rect">
            <a:avLst/>
          </a:prstGeom>
        </p:spPr>
      </p:pic>
    </p:spTree>
    <p:extLst>
      <p:ext uri="{BB962C8B-B14F-4D97-AF65-F5344CB8AC3E}">
        <p14:creationId xmlns:p14="http://schemas.microsoft.com/office/powerpoint/2010/main" val="407156506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SLIDE BLUE 2">
    <p:bg>
      <p:bgPr>
        <a:solidFill>
          <a:schemeClr val="accent1"/>
        </a:solidFill>
        <a:effectLst/>
      </p:bgPr>
    </p:bg>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229D1E75-DF6C-1A4F-94DC-AB3374701925}"/>
              </a:ext>
            </a:extLst>
          </p:cNvPr>
          <p:cNvSpPr>
            <a:spLocks noGrp="1"/>
          </p:cNvSpPr>
          <p:nvPr>
            <p:ph type="pic" sz="quarter" idx="16"/>
          </p:nvPr>
        </p:nvSpPr>
        <p:spPr>
          <a:xfrm>
            <a:off x="-2336041" y="2213192"/>
            <a:ext cx="1276350" cy="1514259"/>
          </a:xfrm>
          <a:custGeom>
            <a:avLst/>
            <a:gdLst>
              <a:gd name="connsiteX0" fmla="*/ 0 w 1787525"/>
              <a:gd name="connsiteY0" fmla="*/ 1673225 h 1673225"/>
              <a:gd name="connsiteX1" fmla="*/ 893763 w 1787525"/>
              <a:gd name="connsiteY1" fmla="*/ 0 h 1673225"/>
              <a:gd name="connsiteX2" fmla="*/ 1787525 w 1787525"/>
              <a:gd name="connsiteY2" fmla="*/ 1673225 h 1673225"/>
              <a:gd name="connsiteX3" fmla="*/ 0 w 1787525"/>
              <a:gd name="connsiteY3" fmla="*/ 1673225 h 1673225"/>
              <a:gd name="connsiteX0" fmla="*/ 0 w 1787525"/>
              <a:gd name="connsiteY0" fmla="*/ 1524000 h 1524000"/>
              <a:gd name="connsiteX1" fmla="*/ 1062038 w 1787525"/>
              <a:gd name="connsiteY1" fmla="*/ 0 h 1524000"/>
              <a:gd name="connsiteX2" fmla="*/ 1787525 w 1787525"/>
              <a:gd name="connsiteY2" fmla="*/ 1524000 h 1524000"/>
              <a:gd name="connsiteX3" fmla="*/ 0 w 1787525"/>
              <a:gd name="connsiteY3" fmla="*/ 1524000 h 1524000"/>
              <a:gd name="connsiteX0" fmla="*/ 0 w 1555750"/>
              <a:gd name="connsiteY0" fmla="*/ 1524000 h 1524000"/>
              <a:gd name="connsiteX1" fmla="*/ 1062038 w 1555750"/>
              <a:gd name="connsiteY1" fmla="*/ 0 h 1524000"/>
              <a:gd name="connsiteX2" fmla="*/ 1555750 w 1555750"/>
              <a:gd name="connsiteY2" fmla="*/ 996950 h 1524000"/>
              <a:gd name="connsiteX3" fmla="*/ 0 w 1555750"/>
              <a:gd name="connsiteY3" fmla="*/ 1524000 h 15240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800088 w 1276350"/>
              <a:gd name="connsiteY2" fmla="*/ 57149 h 1549400"/>
              <a:gd name="connsiteX3" fmla="*/ 1276350 w 1276350"/>
              <a:gd name="connsiteY3" fmla="*/ 996950 h 1549400"/>
              <a:gd name="connsiteX4" fmla="*/ 0 w 1276350"/>
              <a:gd name="connsiteY4" fmla="*/ 1549400 h 1549400"/>
              <a:gd name="connsiteX0" fmla="*/ 0 w 1276350"/>
              <a:gd name="connsiteY0" fmla="*/ 1549400 h 1549400"/>
              <a:gd name="connsiteX1" fmla="*/ 741473 w 1276350"/>
              <a:gd name="connsiteY1" fmla="*/ 57149 h 1549400"/>
              <a:gd name="connsiteX2" fmla="*/ 776288 w 1276350"/>
              <a:gd name="connsiteY2" fmla="*/ 0 h 1549400"/>
              <a:gd name="connsiteX3" fmla="*/ 800088 w 1276350"/>
              <a:gd name="connsiteY3" fmla="*/ 57149 h 1549400"/>
              <a:gd name="connsiteX4" fmla="*/ 1276350 w 1276350"/>
              <a:gd name="connsiteY4" fmla="*/ 996950 h 1549400"/>
              <a:gd name="connsiteX5" fmla="*/ 0 w 1276350"/>
              <a:gd name="connsiteY5" fmla="*/ 1549400 h 1549400"/>
              <a:gd name="connsiteX0" fmla="*/ 0 w 1276350"/>
              <a:gd name="connsiteY0" fmla="*/ 1492251 h 1492251"/>
              <a:gd name="connsiteX1" fmla="*/ 741473 w 1276350"/>
              <a:gd name="connsiteY1" fmla="*/ 0 h 1492251"/>
              <a:gd name="connsiteX2" fmla="*/ 800088 w 1276350"/>
              <a:gd name="connsiteY2" fmla="*/ 0 h 1492251"/>
              <a:gd name="connsiteX3" fmla="*/ 1276350 w 1276350"/>
              <a:gd name="connsiteY3" fmla="*/ 939801 h 1492251"/>
              <a:gd name="connsiteX4" fmla="*/ 0 w 1276350"/>
              <a:gd name="connsiteY4" fmla="*/ 1492251 h 1492251"/>
              <a:gd name="connsiteX0" fmla="*/ 0 w 1276350"/>
              <a:gd name="connsiteY0" fmla="*/ 1516239 h 1516239"/>
              <a:gd name="connsiteX1" fmla="*/ 741473 w 1276350"/>
              <a:gd name="connsiteY1" fmla="*/ 23988 h 1516239"/>
              <a:gd name="connsiteX2" fmla="*/ 800088 w 1276350"/>
              <a:gd name="connsiteY2" fmla="*/ 23988 h 1516239"/>
              <a:gd name="connsiteX3" fmla="*/ 1276350 w 1276350"/>
              <a:gd name="connsiteY3" fmla="*/ 963789 h 1516239"/>
              <a:gd name="connsiteX4" fmla="*/ 0 w 1276350"/>
              <a:gd name="connsiteY4" fmla="*/ 1516239 h 1516239"/>
              <a:gd name="connsiteX0" fmla="*/ 0 w 1276350"/>
              <a:gd name="connsiteY0" fmla="*/ 1514259 h 1514259"/>
              <a:gd name="connsiteX1" fmla="*/ 741473 w 1276350"/>
              <a:gd name="connsiteY1" fmla="*/ 22008 h 1514259"/>
              <a:gd name="connsiteX2" fmla="*/ 800088 w 1276350"/>
              <a:gd name="connsiteY2" fmla="*/ 22008 h 1514259"/>
              <a:gd name="connsiteX3" fmla="*/ 1276350 w 1276350"/>
              <a:gd name="connsiteY3" fmla="*/ 961809 h 1514259"/>
              <a:gd name="connsiteX4" fmla="*/ 0 w 1276350"/>
              <a:gd name="connsiteY4" fmla="*/ 1514259 h 1514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514259">
                <a:moveTo>
                  <a:pt x="0" y="1514259"/>
                </a:moveTo>
                <a:lnTo>
                  <a:pt x="741473" y="22008"/>
                </a:lnTo>
                <a:cubicBezTo>
                  <a:pt x="738786" y="31533"/>
                  <a:pt x="767850" y="-31967"/>
                  <a:pt x="800088" y="22008"/>
                </a:cubicBezTo>
                <a:lnTo>
                  <a:pt x="1276350" y="961809"/>
                </a:lnTo>
                <a:cubicBezTo>
                  <a:pt x="927100" y="1082459"/>
                  <a:pt x="685800" y="1123734"/>
                  <a:pt x="0" y="1514259"/>
                </a:cubicBezTo>
                <a:close/>
              </a:path>
            </a:pathLst>
          </a:custGeom>
        </p:spPr>
        <p:txBody>
          <a:bodyPr/>
          <a:lstStyle/>
          <a:p>
            <a:endParaRPr lang="en-US"/>
          </a:p>
        </p:txBody>
      </p:sp>
      <p:sp>
        <p:nvSpPr>
          <p:cNvPr id="4" name="Picture Placeholder 18">
            <a:extLst>
              <a:ext uri="{FF2B5EF4-FFF2-40B4-BE49-F238E27FC236}">
                <a16:creationId xmlns:a16="http://schemas.microsoft.com/office/drawing/2014/main" id="{1944F25A-2B1F-AB45-BC1B-E16AF30B3745}"/>
              </a:ext>
            </a:extLst>
          </p:cNvPr>
          <p:cNvSpPr>
            <a:spLocks noGrp="1"/>
          </p:cNvSpPr>
          <p:nvPr>
            <p:ph type="pic" sz="quarter" idx="17"/>
          </p:nvPr>
        </p:nvSpPr>
        <p:spPr>
          <a:xfrm>
            <a:off x="-2796428" y="3562314"/>
            <a:ext cx="1225533" cy="108266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44"/>
              <a:gd name="connsiteY0" fmla="*/ 696 h 8696"/>
              <a:gd name="connsiteX1" fmla="*/ 10144 w 10144"/>
              <a:gd name="connsiteY1" fmla="*/ 0 h 8696"/>
              <a:gd name="connsiteX2" fmla="*/ 10000 w 10144"/>
              <a:gd name="connsiteY2" fmla="*/ 8696 h 8696"/>
              <a:gd name="connsiteX3" fmla="*/ 0 w 10144"/>
              <a:gd name="connsiteY3" fmla="*/ 8696 h 8696"/>
              <a:gd name="connsiteX4" fmla="*/ 0 w 10144"/>
              <a:gd name="connsiteY4" fmla="*/ 696 h 8696"/>
              <a:gd name="connsiteX0" fmla="*/ 0 w 10000"/>
              <a:gd name="connsiteY0" fmla="*/ 800 h 10000"/>
              <a:gd name="connsiteX1" fmla="*/ 10000 w 10000"/>
              <a:gd name="connsiteY1" fmla="*/ 0 h 10000"/>
              <a:gd name="connsiteX2" fmla="*/ 6920 w 10000"/>
              <a:gd name="connsiteY2" fmla="*/ 9286 h 10000"/>
              <a:gd name="connsiteX3" fmla="*/ 0 w 10000"/>
              <a:gd name="connsiteY3" fmla="*/ 10000 h 10000"/>
              <a:gd name="connsiteX4" fmla="*/ 0 w 10000"/>
              <a:gd name="connsiteY4" fmla="*/ 800 h 10000"/>
              <a:gd name="connsiteX0" fmla="*/ 0 w 10000"/>
              <a:gd name="connsiteY0" fmla="*/ 800 h 12178"/>
              <a:gd name="connsiteX1" fmla="*/ 10000 w 10000"/>
              <a:gd name="connsiteY1" fmla="*/ 0 h 12178"/>
              <a:gd name="connsiteX2" fmla="*/ 6920 w 10000"/>
              <a:gd name="connsiteY2" fmla="*/ 9286 h 12178"/>
              <a:gd name="connsiteX3" fmla="*/ 853 w 10000"/>
              <a:gd name="connsiteY3" fmla="*/ 12178 h 12178"/>
              <a:gd name="connsiteX4" fmla="*/ 0 w 10000"/>
              <a:gd name="connsiteY4" fmla="*/ 800 h 12178"/>
              <a:gd name="connsiteX0" fmla="*/ 2131 w 9169"/>
              <a:gd name="connsiteY0" fmla="*/ 5764 h 12178"/>
              <a:gd name="connsiteX1" fmla="*/ 9169 w 9169"/>
              <a:gd name="connsiteY1" fmla="*/ 0 h 12178"/>
              <a:gd name="connsiteX2" fmla="*/ 6089 w 9169"/>
              <a:gd name="connsiteY2" fmla="*/ 9286 h 12178"/>
              <a:gd name="connsiteX3" fmla="*/ 22 w 9169"/>
              <a:gd name="connsiteY3" fmla="*/ 12178 h 12178"/>
              <a:gd name="connsiteX4" fmla="*/ 2131 w 9169"/>
              <a:gd name="connsiteY4" fmla="*/ 5764 h 12178"/>
              <a:gd name="connsiteX0" fmla="*/ 2300 w 9976"/>
              <a:gd name="connsiteY0" fmla="*/ 4733 h 10000"/>
              <a:gd name="connsiteX1" fmla="*/ 9976 w 9976"/>
              <a:gd name="connsiteY1" fmla="*/ 0 h 10000"/>
              <a:gd name="connsiteX2" fmla="*/ 6617 w 9976"/>
              <a:gd name="connsiteY2" fmla="*/ 7625 h 10000"/>
              <a:gd name="connsiteX3" fmla="*/ 0 w 9976"/>
              <a:gd name="connsiteY3" fmla="*/ 10000 h 10000"/>
              <a:gd name="connsiteX4" fmla="*/ 2300 w 9976"/>
              <a:gd name="connsiteY4" fmla="*/ 4733 h 10000"/>
              <a:gd name="connsiteX0" fmla="*/ 2503 w 10197"/>
              <a:gd name="connsiteY0" fmla="*/ 4777 h 10044"/>
              <a:gd name="connsiteX1" fmla="*/ 10197 w 10197"/>
              <a:gd name="connsiteY1" fmla="*/ 44 h 10044"/>
              <a:gd name="connsiteX2" fmla="*/ 6830 w 10197"/>
              <a:gd name="connsiteY2" fmla="*/ 7669 h 10044"/>
              <a:gd name="connsiteX3" fmla="*/ 197 w 10197"/>
              <a:gd name="connsiteY3" fmla="*/ 10044 h 10044"/>
              <a:gd name="connsiteX4" fmla="*/ 2503 w 10197"/>
              <a:gd name="connsiteY4" fmla="*/ 4777 h 10044"/>
              <a:gd name="connsiteX0" fmla="*/ 2503 w 10210"/>
              <a:gd name="connsiteY0" fmla="*/ 4839 h 10106"/>
              <a:gd name="connsiteX1" fmla="*/ 10197 w 10210"/>
              <a:gd name="connsiteY1" fmla="*/ 106 h 10106"/>
              <a:gd name="connsiteX2" fmla="*/ 6830 w 10210"/>
              <a:gd name="connsiteY2" fmla="*/ 7731 h 10106"/>
              <a:gd name="connsiteX3" fmla="*/ 197 w 10210"/>
              <a:gd name="connsiteY3" fmla="*/ 10106 h 10106"/>
              <a:gd name="connsiteX4" fmla="*/ 2503 w 10210"/>
              <a:gd name="connsiteY4" fmla="*/ 4839 h 10106"/>
              <a:gd name="connsiteX0" fmla="*/ 2503 w 10215"/>
              <a:gd name="connsiteY0" fmla="*/ 4852 h 10119"/>
              <a:gd name="connsiteX1" fmla="*/ 10197 w 10215"/>
              <a:gd name="connsiteY1" fmla="*/ 119 h 10119"/>
              <a:gd name="connsiteX2" fmla="*/ 6830 w 10215"/>
              <a:gd name="connsiteY2" fmla="*/ 7744 h 10119"/>
              <a:gd name="connsiteX3" fmla="*/ 197 w 10215"/>
              <a:gd name="connsiteY3" fmla="*/ 10119 h 10119"/>
              <a:gd name="connsiteX4" fmla="*/ 2503 w 10215"/>
              <a:gd name="connsiteY4" fmla="*/ 4852 h 10119"/>
              <a:gd name="connsiteX0" fmla="*/ 2467 w 10179"/>
              <a:gd name="connsiteY0" fmla="*/ 4852 h 10119"/>
              <a:gd name="connsiteX1" fmla="*/ 10161 w 10179"/>
              <a:gd name="connsiteY1" fmla="*/ 119 h 10119"/>
              <a:gd name="connsiteX2" fmla="*/ 6794 w 10179"/>
              <a:gd name="connsiteY2" fmla="*/ 7744 h 10119"/>
              <a:gd name="connsiteX3" fmla="*/ 161 w 10179"/>
              <a:gd name="connsiteY3" fmla="*/ 10119 h 10119"/>
              <a:gd name="connsiteX4" fmla="*/ 2467 w 10179"/>
              <a:gd name="connsiteY4" fmla="*/ 4852 h 10119"/>
              <a:gd name="connsiteX0" fmla="*/ 2306 w 10018"/>
              <a:gd name="connsiteY0" fmla="*/ 4852 h 10119"/>
              <a:gd name="connsiteX1" fmla="*/ 10000 w 10018"/>
              <a:gd name="connsiteY1" fmla="*/ 119 h 10119"/>
              <a:gd name="connsiteX2" fmla="*/ 6633 w 10018"/>
              <a:gd name="connsiteY2" fmla="*/ 7744 h 10119"/>
              <a:gd name="connsiteX3" fmla="*/ 0 w 10018"/>
              <a:gd name="connsiteY3" fmla="*/ 10119 h 10119"/>
              <a:gd name="connsiteX4" fmla="*/ 2306 w 10018"/>
              <a:gd name="connsiteY4" fmla="*/ 4852 h 10119"/>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332" y="4762"/>
                </a:moveTo>
                <a:cubicBezTo>
                  <a:pt x="4414" y="3124"/>
                  <a:pt x="5967" y="1986"/>
                  <a:pt x="10000" y="0"/>
                </a:cubicBezTo>
                <a:cubicBezTo>
                  <a:pt x="8908" y="2553"/>
                  <a:pt x="8739" y="2795"/>
                  <a:pt x="6633" y="7625"/>
                </a:cubicBezTo>
                <a:lnTo>
                  <a:pt x="0" y="10000"/>
                </a:lnTo>
                <a:cubicBezTo>
                  <a:pt x="2336" y="4738"/>
                  <a:pt x="1127" y="7424"/>
                  <a:pt x="2332" y="4762"/>
                </a:cubicBezTo>
                <a:close/>
              </a:path>
            </a:pathLst>
          </a:custGeom>
        </p:spPr>
        <p:txBody>
          <a:bodyPr/>
          <a:lstStyle/>
          <a:p>
            <a:endParaRPr lang="en-US"/>
          </a:p>
        </p:txBody>
      </p:sp>
      <p:sp>
        <p:nvSpPr>
          <p:cNvPr id="8" name="Title 1">
            <a:extLst>
              <a:ext uri="{FF2B5EF4-FFF2-40B4-BE49-F238E27FC236}">
                <a16:creationId xmlns:a16="http://schemas.microsoft.com/office/drawing/2014/main" id="{E4F8391A-0EC5-BE4E-A574-2D9B58D0CE1E}"/>
              </a:ext>
            </a:extLst>
          </p:cNvPr>
          <p:cNvSpPr>
            <a:spLocks noGrp="1"/>
          </p:cNvSpPr>
          <p:nvPr>
            <p:ph type="title"/>
          </p:nvPr>
        </p:nvSpPr>
        <p:spPr>
          <a:xfrm>
            <a:off x="381000" y="1977064"/>
            <a:ext cx="6096000" cy="1325563"/>
          </a:xfrm>
        </p:spPr>
        <p:txBody>
          <a:bodyPr/>
          <a:lstStyle>
            <a:lvl1pPr>
              <a:defRPr>
                <a:solidFill>
                  <a:schemeClr val="bg1"/>
                </a:solidFill>
              </a:defRPr>
            </a:lvl1pPr>
          </a:lstStyle>
          <a:p>
            <a:r>
              <a:rPr lang="en-US"/>
              <a:t>Click to edit Master title style</a:t>
            </a:r>
          </a:p>
        </p:txBody>
      </p:sp>
      <p:sp>
        <p:nvSpPr>
          <p:cNvPr id="12" name="Picture Placeholder 11">
            <a:extLst>
              <a:ext uri="{FF2B5EF4-FFF2-40B4-BE49-F238E27FC236}">
                <a16:creationId xmlns:a16="http://schemas.microsoft.com/office/drawing/2014/main" id="{F0101E47-8812-6B47-AF47-91CC832F6AFE}"/>
              </a:ext>
            </a:extLst>
          </p:cNvPr>
          <p:cNvSpPr>
            <a:spLocks noGrp="1"/>
          </p:cNvSpPr>
          <p:nvPr>
            <p:ph type="pic" sz="quarter" idx="15"/>
          </p:nvPr>
        </p:nvSpPr>
        <p:spPr>
          <a:xfrm>
            <a:off x="5801794" y="0"/>
            <a:ext cx="6390207" cy="6858000"/>
          </a:xfrm>
          <a:custGeom>
            <a:avLst/>
            <a:gdLst>
              <a:gd name="connsiteX0" fmla="*/ 4597933 w 6390207"/>
              <a:gd name="connsiteY0" fmla="*/ 4449673 h 6858000"/>
              <a:gd name="connsiteX1" fmla="*/ 3410335 w 6390207"/>
              <a:gd name="connsiteY1" fmla="*/ 6822107 h 6858000"/>
              <a:gd name="connsiteX2" fmla="*/ 3392176 w 6390207"/>
              <a:gd name="connsiteY2" fmla="*/ 6858000 h 6858000"/>
              <a:gd name="connsiteX3" fmla="*/ 0 w 6390207"/>
              <a:gd name="connsiteY3" fmla="*/ 6858000 h 6858000"/>
              <a:gd name="connsiteX4" fmla="*/ 202752 w 6390207"/>
              <a:gd name="connsiteY4" fmla="*/ 6723245 h 6858000"/>
              <a:gd name="connsiteX5" fmla="*/ 4597933 w 6390207"/>
              <a:gd name="connsiteY5" fmla="*/ 4449673 h 6858000"/>
              <a:gd name="connsiteX6" fmla="*/ 2831086 w 6390207"/>
              <a:gd name="connsiteY6" fmla="*/ 0 h 6858000"/>
              <a:gd name="connsiteX7" fmla="*/ 6390207 w 6390207"/>
              <a:gd name="connsiteY7" fmla="*/ 0 h 6858000"/>
              <a:gd name="connsiteX8" fmla="*/ 6390207 w 6390207"/>
              <a:gd name="connsiteY8" fmla="*/ 2585070 h 6858000"/>
              <a:gd name="connsiteX9" fmla="*/ 6117072 w 6390207"/>
              <a:gd name="connsiteY9" fmla="*/ 2673520 h 6858000"/>
              <a:gd name="connsiteX10" fmla="*/ 142305 w 6390207"/>
              <a:gd name="connsiteY10" fmla="*/ 54113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0207" h="6858000">
                <a:moveTo>
                  <a:pt x="4597933" y="4449673"/>
                </a:moveTo>
                <a:cubicBezTo>
                  <a:pt x="4110863" y="5455656"/>
                  <a:pt x="3881098" y="5892499"/>
                  <a:pt x="3410335" y="6822107"/>
                </a:cubicBezTo>
                <a:lnTo>
                  <a:pt x="3392176" y="6858000"/>
                </a:lnTo>
                <a:lnTo>
                  <a:pt x="0" y="6858000"/>
                </a:lnTo>
                <a:lnTo>
                  <a:pt x="202752" y="6723245"/>
                </a:lnTo>
                <a:cubicBezTo>
                  <a:pt x="1276216" y="6027095"/>
                  <a:pt x="2439301" y="5388749"/>
                  <a:pt x="4597933" y="4449673"/>
                </a:cubicBezTo>
                <a:close/>
                <a:moveTo>
                  <a:pt x="2831086" y="0"/>
                </a:moveTo>
                <a:lnTo>
                  <a:pt x="6390207" y="0"/>
                </a:lnTo>
                <a:lnTo>
                  <a:pt x="6390207" y="2585070"/>
                </a:lnTo>
                <a:lnTo>
                  <a:pt x="6117072" y="2673520"/>
                </a:lnTo>
                <a:cubicBezTo>
                  <a:pt x="4676680" y="3144117"/>
                  <a:pt x="3137489" y="3705714"/>
                  <a:pt x="142305" y="5411305"/>
                </a:cubicBezTo>
                <a:close/>
              </a:path>
            </a:pathLst>
          </a:custGeom>
          <a:pattFill prst="pct40">
            <a:fgClr>
              <a:schemeClr val="accent1"/>
            </a:fgClr>
            <a:bgClr>
              <a:schemeClr val="bg1"/>
            </a:bgClr>
          </a:pattFill>
        </p:spPr>
        <p:txBody>
          <a:bodyPr wrap="square">
            <a:noAutofit/>
          </a:bodyPr>
          <a:lstStyle/>
          <a:p>
            <a:endParaRPr lang="en-US"/>
          </a:p>
        </p:txBody>
      </p:sp>
      <p:sp>
        <p:nvSpPr>
          <p:cNvPr id="13" name="Picture Placeholder 13">
            <a:extLst>
              <a:ext uri="{FF2B5EF4-FFF2-40B4-BE49-F238E27FC236}">
                <a16:creationId xmlns:a16="http://schemas.microsoft.com/office/drawing/2014/main" id="{3D88CA66-83BD-FB4A-8678-FC996FD7B05A}"/>
              </a:ext>
            </a:extLst>
          </p:cNvPr>
          <p:cNvSpPr>
            <a:spLocks noGrp="1"/>
          </p:cNvSpPr>
          <p:nvPr>
            <p:ph type="pic" sz="quarter" idx="18"/>
          </p:nvPr>
        </p:nvSpPr>
        <p:spPr>
          <a:xfrm>
            <a:off x="1042455" y="3694821"/>
            <a:ext cx="1386994" cy="1386994"/>
          </a:xfrm>
          <a:noFill/>
        </p:spPr>
        <p:txBody>
          <a:bodyPr>
            <a:normAutofit/>
          </a:bodyPr>
          <a:lstStyle>
            <a:lvl1pPr>
              <a:defRPr sz="1800"/>
            </a:lvl1pPr>
          </a:lstStyle>
          <a:p>
            <a:endParaRPr lang="en-US"/>
          </a:p>
        </p:txBody>
      </p:sp>
      <p:sp>
        <p:nvSpPr>
          <p:cNvPr id="14" name="Picture Placeholder 13">
            <a:extLst>
              <a:ext uri="{FF2B5EF4-FFF2-40B4-BE49-F238E27FC236}">
                <a16:creationId xmlns:a16="http://schemas.microsoft.com/office/drawing/2014/main" id="{21DF21B8-AE19-E849-9B85-A5EA296A383E}"/>
              </a:ext>
            </a:extLst>
          </p:cNvPr>
          <p:cNvSpPr>
            <a:spLocks noGrp="1"/>
          </p:cNvSpPr>
          <p:nvPr>
            <p:ph type="pic" sz="quarter" idx="19"/>
          </p:nvPr>
        </p:nvSpPr>
        <p:spPr>
          <a:xfrm>
            <a:off x="2679788" y="3691817"/>
            <a:ext cx="1386994" cy="1386994"/>
          </a:xfrm>
          <a:noFill/>
        </p:spPr>
        <p:txBody>
          <a:bodyPr>
            <a:normAutofit/>
          </a:bodyPr>
          <a:lstStyle>
            <a:lvl1pPr>
              <a:defRPr sz="1800"/>
            </a:lvl1pPr>
          </a:lstStyle>
          <a:p>
            <a:endParaRPr lang="en-US"/>
          </a:p>
        </p:txBody>
      </p:sp>
      <p:sp>
        <p:nvSpPr>
          <p:cNvPr id="15" name="Picture Placeholder 13">
            <a:extLst>
              <a:ext uri="{FF2B5EF4-FFF2-40B4-BE49-F238E27FC236}">
                <a16:creationId xmlns:a16="http://schemas.microsoft.com/office/drawing/2014/main" id="{43E9A792-8EF5-8547-AF5C-DB21C0CE1D3D}"/>
              </a:ext>
            </a:extLst>
          </p:cNvPr>
          <p:cNvSpPr>
            <a:spLocks noGrp="1"/>
          </p:cNvSpPr>
          <p:nvPr>
            <p:ph type="pic" sz="quarter" idx="20"/>
          </p:nvPr>
        </p:nvSpPr>
        <p:spPr>
          <a:xfrm>
            <a:off x="4317121" y="3691817"/>
            <a:ext cx="1386994" cy="1386994"/>
          </a:xfrm>
          <a:noFill/>
        </p:spPr>
        <p:txBody>
          <a:bodyPr>
            <a:normAutofit/>
          </a:bodyPr>
          <a:lstStyle>
            <a:lvl1pPr>
              <a:defRPr sz="1800"/>
            </a:lvl1pPr>
          </a:lstStyle>
          <a:p>
            <a:endParaRPr lang="en-US"/>
          </a:p>
        </p:txBody>
      </p:sp>
      <p:pic>
        <p:nvPicPr>
          <p:cNvPr id="10" name="Picture 9">
            <a:extLst>
              <a:ext uri="{FF2B5EF4-FFF2-40B4-BE49-F238E27FC236}">
                <a16:creationId xmlns:a16="http://schemas.microsoft.com/office/drawing/2014/main" id="{38111FC4-61F3-0947-B7B7-A22751D00722}"/>
              </a:ext>
            </a:extLst>
          </p:cNvPr>
          <p:cNvPicPr>
            <a:picLocks noChangeAspect="1"/>
          </p:cNvPicPr>
          <p:nvPr userDrawn="1"/>
        </p:nvPicPr>
        <p:blipFill>
          <a:blip r:embed="rId2"/>
          <a:srcRect/>
          <a:stretch/>
        </p:blipFill>
        <p:spPr>
          <a:xfrm>
            <a:off x="10421846" y="5881607"/>
            <a:ext cx="1317276" cy="522367"/>
          </a:xfrm>
          <a:prstGeom prst="rect">
            <a:avLst/>
          </a:prstGeom>
        </p:spPr>
      </p:pic>
    </p:spTree>
    <p:extLst>
      <p:ext uri="{BB962C8B-B14F-4D97-AF65-F5344CB8AC3E}">
        <p14:creationId xmlns:p14="http://schemas.microsoft.com/office/powerpoint/2010/main" val="3068598152"/>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D7E5-065E-564B-AFE8-4F9FEB474EC6}"/>
              </a:ext>
            </a:extLst>
          </p:cNvPr>
          <p:cNvSpPr>
            <a:spLocks noGrp="1"/>
          </p:cNvSpPr>
          <p:nvPr>
            <p:ph type="title"/>
          </p:nvPr>
        </p:nvSpPr>
        <p:spPr>
          <a:xfrm>
            <a:off x="381000" y="365125"/>
            <a:ext cx="114300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496AF9-4292-4C49-9C26-9FAB095C0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2561"/>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721493-93E9-804A-9FC3-6C6D03135DE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AB2DA-F4DE-4948-B44D-F211C53535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254459"/>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4F65DCA-221B-EE44-ABC5-09101EBCB192}"/>
              </a:ext>
            </a:extLst>
          </p:cNvPr>
          <p:cNvSpPr>
            <a:spLocks noGrp="1"/>
          </p:cNvSpPr>
          <p:nvPr>
            <p:ph type="pic" sz="quarter" idx="11"/>
          </p:nvPr>
        </p:nvSpPr>
        <p:spPr>
          <a:xfrm>
            <a:off x="745067" y="4483100"/>
            <a:ext cx="1955799" cy="1955800"/>
          </a:xfrm>
          <a:pattFill prst="pct40">
            <a:fgClr>
              <a:schemeClr val="accent1"/>
            </a:fgClr>
            <a:bgClr>
              <a:schemeClr val="bg1"/>
            </a:bgClr>
          </a:pattFill>
        </p:spPr>
        <p:txBody>
          <a:bodyPr/>
          <a:lstStyle/>
          <a:p>
            <a:endParaRPr lang="en-US"/>
          </a:p>
        </p:txBody>
      </p:sp>
      <p:sp>
        <p:nvSpPr>
          <p:cNvPr id="4" name="Picture Placeholder 3">
            <a:extLst>
              <a:ext uri="{FF2B5EF4-FFF2-40B4-BE49-F238E27FC236}">
                <a16:creationId xmlns:a16="http://schemas.microsoft.com/office/drawing/2014/main" id="{2DA5A69B-0495-4B48-B365-99C7BF05A6B5}"/>
              </a:ext>
            </a:extLst>
          </p:cNvPr>
          <p:cNvSpPr>
            <a:spLocks noGrp="1"/>
          </p:cNvSpPr>
          <p:nvPr>
            <p:ph type="pic" sz="quarter" idx="12"/>
          </p:nvPr>
        </p:nvSpPr>
        <p:spPr>
          <a:xfrm>
            <a:off x="745067" y="2319867"/>
            <a:ext cx="1955799" cy="1955800"/>
          </a:xfrm>
          <a:pattFill prst="pct40">
            <a:fgClr>
              <a:schemeClr val="accent1"/>
            </a:fgClr>
            <a:bgClr>
              <a:schemeClr val="bg1"/>
            </a:bgClr>
          </a:pattFill>
        </p:spPr>
        <p:txBody>
          <a:bodyPr/>
          <a:lstStyle/>
          <a:p>
            <a:endParaRPr lang="en-US"/>
          </a:p>
        </p:txBody>
      </p:sp>
      <p:sp>
        <p:nvSpPr>
          <p:cNvPr id="5" name="Picture Placeholder 3">
            <a:extLst>
              <a:ext uri="{FF2B5EF4-FFF2-40B4-BE49-F238E27FC236}">
                <a16:creationId xmlns:a16="http://schemas.microsoft.com/office/drawing/2014/main" id="{2CD72378-1C0F-9F40-A975-A640FECCD589}"/>
              </a:ext>
            </a:extLst>
          </p:cNvPr>
          <p:cNvSpPr>
            <a:spLocks noGrp="1"/>
          </p:cNvSpPr>
          <p:nvPr>
            <p:ph type="pic" sz="quarter" idx="13"/>
          </p:nvPr>
        </p:nvSpPr>
        <p:spPr>
          <a:xfrm>
            <a:off x="745067" y="156634"/>
            <a:ext cx="1955799" cy="1955800"/>
          </a:xfrm>
          <a:pattFill prst="pct40">
            <a:fgClr>
              <a:schemeClr val="accent1"/>
            </a:fgClr>
            <a:bgClr>
              <a:schemeClr val="bg1"/>
            </a:bgClr>
          </a:pattFill>
        </p:spPr>
        <p:txBody>
          <a:bodyPr/>
          <a:lstStyle/>
          <a:p>
            <a:endParaRPr lang="en-US"/>
          </a:p>
        </p:txBody>
      </p:sp>
      <p:sp>
        <p:nvSpPr>
          <p:cNvPr id="6" name="Picture Placeholder 3">
            <a:extLst>
              <a:ext uri="{FF2B5EF4-FFF2-40B4-BE49-F238E27FC236}">
                <a16:creationId xmlns:a16="http://schemas.microsoft.com/office/drawing/2014/main" id="{8C5D0A31-E5DF-AA4F-AF7D-23CCBC0A9898}"/>
              </a:ext>
            </a:extLst>
          </p:cNvPr>
          <p:cNvSpPr>
            <a:spLocks noGrp="1"/>
          </p:cNvSpPr>
          <p:nvPr>
            <p:ph type="pic" sz="quarter" idx="14"/>
          </p:nvPr>
        </p:nvSpPr>
        <p:spPr>
          <a:xfrm>
            <a:off x="2929467" y="2319867"/>
            <a:ext cx="1955799" cy="4119033"/>
          </a:xfrm>
          <a:pattFill prst="pct40">
            <a:fgClr>
              <a:schemeClr val="accent1"/>
            </a:fgClr>
            <a:bgClr>
              <a:schemeClr val="bg1"/>
            </a:bgClr>
          </a:pattFill>
        </p:spPr>
        <p:txBody>
          <a:bodyPr/>
          <a:lstStyle/>
          <a:p>
            <a:endParaRPr lang="en-US"/>
          </a:p>
        </p:txBody>
      </p:sp>
      <p:sp>
        <p:nvSpPr>
          <p:cNvPr id="7" name="Picture Placeholder 3">
            <a:extLst>
              <a:ext uri="{FF2B5EF4-FFF2-40B4-BE49-F238E27FC236}">
                <a16:creationId xmlns:a16="http://schemas.microsoft.com/office/drawing/2014/main" id="{E9D3B18E-C3F1-FE46-8ADF-490BC512EE78}"/>
              </a:ext>
            </a:extLst>
          </p:cNvPr>
          <p:cNvSpPr>
            <a:spLocks noGrp="1"/>
          </p:cNvSpPr>
          <p:nvPr>
            <p:ph type="pic" sz="quarter" idx="15"/>
          </p:nvPr>
        </p:nvSpPr>
        <p:spPr>
          <a:xfrm>
            <a:off x="2929467" y="152400"/>
            <a:ext cx="1955799" cy="1955800"/>
          </a:xfrm>
          <a:pattFill prst="pct40">
            <a:fgClr>
              <a:schemeClr val="accent1"/>
            </a:fgClr>
            <a:bgClr>
              <a:schemeClr val="bg1"/>
            </a:bgClr>
          </a:pattFill>
        </p:spPr>
        <p:txBody>
          <a:bodyPr/>
          <a:lstStyle/>
          <a:p>
            <a:endParaRPr lang="en-US"/>
          </a:p>
        </p:txBody>
      </p:sp>
      <p:sp>
        <p:nvSpPr>
          <p:cNvPr id="8" name="Picture Placeholder 3">
            <a:extLst>
              <a:ext uri="{FF2B5EF4-FFF2-40B4-BE49-F238E27FC236}">
                <a16:creationId xmlns:a16="http://schemas.microsoft.com/office/drawing/2014/main" id="{BDAEEAA8-E6E4-D14D-9317-635009056517}"/>
              </a:ext>
            </a:extLst>
          </p:cNvPr>
          <p:cNvSpPr>
            <a:spLocks noGrp="1"/>
          </p:cNvSpPr>
          <p:nvPr>
            <p:ph type="pic" sz="quarter" idx="16"/>
          </p:nvPr>
        </p:nvSpPr>
        <p:spPr>
          <a:xfrm>
            <a:off x="5113867" y="4483100"/>
            <a:ext cx="1955799" cy="1955800"/>
          </a:xfrm>
          <a:pattFill prst="pct40">
            <a:fgClr>
              <a:schemeClr val="accent1"/>
            </a:fgClr>
            <a:bgClr>
              <a:schemeClr val="bg1"/>
            </a:bgClr>
          </a:pattFill>
        </p:spPr>
        <p:txBody>
          <a:bodyPr/>
          <a:lstStyle/>
          <a:p>
            <a:endParaRPr lang="en-US"/>
          </a:p>
        </p:txBody>
      </p:sp>
      <p:sp>
        <p:nvSpPr>
          <p:cNvPr id="9" name="Picture Placeholder 3">
            <a:extLst>
              <a:ext uri="{FF2B5EF4-FFF2-40B4-BE49-F238E27FC236}">
                <a16:creationId xmlns:a16="http://schemas.microsoft.com/office/drawing/2014/main" id="{32F49585-5EF4-8B4C-BD26-EC20A26D85AD}"/>
              </a:ext>
            </a:extLst>
          </p:cNvPr>
          <p:cNvSpPr>
            <a:spLocks noGrp="1"/>
          </p:cNvSpPr>
          <p:nvPr>
            <p:ph type="pic" sz="quarter" idx="17"/>
          </p:nvPr>
        </p:nvSpPr>
        <p:spPr>
          <a:xfrm>
            <a:off x="7298267" y="4483100"/>
            <a:ext cx="1955799" cy="1955800"/>
          </a:xfrm>
          <a:pattFill prst="pct40">
            <a:fgClr>
              <a:schemeClr val="accent1"/>
            </a:fgClr>
            <a:bgClr>
              <a:schemeClr val="bg1"/>
            </a:bgClr>
          </a:pattFill>
        </p:spPr>
        <p:txBody>
          <a:bodyPr/>
          <a:lstStyle/>
          <a:p>
            <a:endParaRPr lang="en-US"/>
          </a:p>
        </p:txBody>
      </p:sp>
      <p:sp>
        <p:nvSpPr>
          <p:cNvPr id="10" name="Picture Placeholder 3">
            <a:extLst>
              <a:ext uri="{FF2B5EF4-FFF2-40B4-BE49-F238E27FC236}">
                <a16:creationId xmlns:a16="http://schemas.microsoft.com/office/drawing/2014/main" id="{69A316A1-575D-044A-9743-EB5C7E564CB7}"/>
              </a:ext>
            </a:extLst>
          </p:cNvPr>
          <p:cNvSpPr>
            <a:spLocks noGrp="1"/>
          </p:cNvSpPr>
          <p:nvPr>
            <p:ph type="pic" sz="quarter" idx="18"/>
          </p:nvPr>
        </p:nvSpPr>
        <p:spPr>
          <a:xfrm>
            <a:off x="5113866" y="152400"/>
            <a:ext cx="4140200" cy="1955800"/>
          </a:xfrm>
          <a:pattFill prst="pct40">
            <a:fgClr>
              <a:schemeClr val="accent1"/>
            </a:fgClr>
            <a:bgClr>
              <a:schemeClr val="bg1"/>
            </a:bgClr>
          </a:pattFill>
        </p:spPr>
        <p:txBody>
          <a:bodyPr/>
          <a:lstStyle/>
          <a:p>
            <a:endParaRPr lang="en-US"/>
          </a:p>
        </p:txBody>
      </p:sp>
      <p:sp>
        <p:nvSpPr>
          <p:cNvPr id="11" name="Picture Placeholder 3">
            <a:extLst>
              <a:ext uri="{FF2B5EF4-FFF2-40B4-BE49-F238E27FC236}">
                <a16:creationId xmlns:a16="http://schemas.microsoft.com/office/drawing/2014/main" id="{6C3A5AD0-B0C0-C944-840C-16FF1FFC4598}"/>
              </a:ext>
            </a:extLst>
          </p:cNvPr>
          <p:cNvSpPr>
            <a:spLocks noGrp="1"/>
          </p:cNvSpPr>
          <p:nvPr>
            <p:ph type="pic" sz="quarter" idx="19"/>
          </p:nvPr>
        </p:nvSpPr>
        <p:spPr>
          <a:xfrm>
            <a:off x="5105398" y="2319867"/>
            <a:ext cx="1955799" cy="1955800"/>
          </a:xfrm>
          <a:pattFill prst="pct40">
            <a:fgClr>
              <a:schemeClr val="accent1"/>
            </a:fgClr>
            <a:bgClr>
              <a:schemeClr val="bg1"/>
            </a:bgClr>
          </a:pattFill>
        </p:spPr>
        <p:txBody>
          <a:bodyPr/>
          <a:lstStyle/>
          <a:p>
            <a:endParaRPr lang="en-US"/>
          </a:p>
        </p:txBody>
      </p:sp>
      <p:sp>
        <p:nvSpPr>
          <p:cNvPr id="12" name="Picture Placeholder 3">
            <a:extLst>
              <a:ext uri="{FF2B5EF4-FFF2-40B4-BE49-F238E27FC236}">
                <a16:creationId xmlns:a16="http://schemas.microsoft.com/office/drawing/2014/main" id="{58F0C565-14D9-AF45-B55B-04D3377F3151}"/>
              </a:ext>
            </a:extLst>
          </p:cNvPr>
          <p:cNvSpPr>
            <a:spLocks noGrp="1"/>
          </p:cNvSpPr>
          <p:nvPr>
            <p:ph type="pic" sz="quarter" idx="20"/>
          </p:nvPr>
        </p:nvSpPr>
        <p:spPr>
          <a:xfrm>
            <a:off x="7289798" y="2319867"/>
            <a:ext cx="1955799" cy="1955800"/>
          </a:xfrm>
          <a:pattFill prst="pct40">
            <a:fgClr>
              <a:schemeClr val="accent1"/>
            </a:fgClr>
            <a:bgClr>
              <a:schemeClr val="bg1"/>
            </a:bgClr>
          </a:pattFill>
        </p:spPr>
        <p:txBody>
          <a:bodyPr/>
          <a:lstStyle/>
          <a:p>
            <a:endParaRPr lang="en-US"/>
          </a:p>
        </p:txBody>
      </p:sp>
      <p:sp>
        <p:nvSpPr>
          <p:cNvPr id="13" name="Picture Placeholder 3">
            <a:extLst>
              <a:ext uri="{FF2B5EF4-FFF2-40B4-BE49-F238E27FC236}">
                <a16:creationId xmlns:a16="http://schemas.microsoft.com/office/drawing/2014/main" id="{BCED6A57-E3DA-6C4E-B54A-27FAD54AE213}"/>
              </a:ext>
            </a:extLst>
          </p:cNvPr>
          <p:cNvSpPr>
            <a:spLocks noGrp="1"/>
          </p:cNvSpPr>
          <p:nvPr>
            <p:ph type="pic" sz="quarter" idx="21"/>
          </p:nvPr>
        </p:nvSpPr>
        <p:spPr>
          <a:xfrm>
            <a:off x="9482667" y="152401"/>
            <a:ext cx="1955799" cy="6286500"/>
          </a:xfrm>
          <a:pattFill prst="pct40">
            <a:fgClr>
              <a:schemeClr val="accent1"/>
            </a:fgClr>
            <a:bgClr>
              <a:schemeClr val="bg1"/>
            </a:bgClr>
          </a:pattFill>
        </p:spPr>
        <p:txBody>
          <a:bodyPr/>
          <a:lstStyle/>
          <a:p>
            <a:endParaRPr lang="en-US"/>
          </a:p>
        </p:txBody>
      </p:sp>
      <p:sp>
        <p:nvSpPr>
          <p:cNvPr id="14" name="Round Same Side Corner Rectangle 13">
            <a:extLst>
              <a:ext uri="{FF2B5EF4-FFF2-40B4-BE49-F238E27FC236}">
                <a16:creationId xmlns:a16="http://schemas.microsoft.com/office/drawing/2014/main" id="{F9D2DA72-0D8A-A043-B3F7-6227212A1987}"/>
              </a:ext>
            </a:extLst>
          </p:cNvPr>
          <p:cNvSpPr/>
          <p:nvPr userDrawn="1"/>
        </p:nvSpPr>
        <p:spPr>
          <a:xfrm>
            <a:off x="1464658" y="1808570"/>
            <a:ext cx="1236208" cy="29963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6">
            <a:extLst>
              <a:ext uri="{FF2B5EF4-FFF2-40B4-BE49-F238E27FC236}">
                <a16:creationId xmlns:a16="http://schemas.microsoft.com/office/drawing/2014/main" id="{9583A881-CAED-8A4C-AC0E-8BC21BF73661}"/>
              </a:ext>
            </a:extLst>
          </p:cNvPr>
          <p:cNvSpPr txBox="1">
            <a:spLocks/>
          </p:cNvSpPr>
          <p:nvPr userDrawn="1"/>
        </p:nvSpPr>
        <p:spPr>
          <a:xfrm>
            <a:off x="1512888" y="1852613"/>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2060"/>
                </a:solidFill>
              </a:rPr>
              <a:t>Click to edit Master text styles</a:t>
            </a:r>
          </a:p>
        </p:txBody>
      </p:sp>
      <p:sp>
        <p:nvSpPr>
          <p:cNvPr id="16" name="Round Same Side Corner Rectangle 15">
            <a:extLst>
              <a:ext uri="{FF2B5EF4-FFF2-40B4-BE49-F238E27FC236}">
                <a16:creationId xmlns:a16="http://schemas.microsoft.com/office/drawing/2014/main" id="{E4CE12A1-4F8D-744F-8B03-5BDC347CD35C}"/>
              </a:ext>
            </a:extLst>
          </p:cNvPr>
          <p:cNvSpPr/>
          <p:nvPr userDrawn="1"/>
        </p:nvSpPr>
        <p:spPr>
          <a:xfrm>
            <a:off x="3649057" y="1815656"/>
            <a:ext cx="1236208" cy="29963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8E033B82-5424-6644-9009-8A30283F1712}"/>
              </a:ext>
            </a:extLst>
          </p:cNvPr>
          <p:cNvSpPr txBox="1">
            <a:spLocks/>
          </p:cNvSpPr>
          <p:nvPr userDrawn="1"/>
        </p:nvSpPr>
        <p:spPr>
          <a:xfrm>
            <a:off x="3697287" y="1859699"/>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2060"/>
                </a:solidFill>
              </a:rPr>
              <a:t>Click to edit Master text styles</a:t>
            </a:r>
          </a:p>
        </p:txBody>
      </p:sp>
      <p:sp>
        <p:nvSpPr>
          <p:cNvPr id="18" name="Round Same Side Corner Rectangle 17">
            <a:extLst>
              <a:ext uri="{FF2B5EF4-FFF2-40B4-BE49-F238E27FC236}">
                <a16:creationId xmlns:a16="http://schemas.microsoft.com/office/drawing/2014/main" id="{E1CE21AF-562B-614F-8F0E-5880F0CE6064}"/>
              </a:ext>
            </a:extLst>
          </p:cNvPr>
          <p:cNvSpPr/>
          <p:nvPr userDrawn="1"/>
        </p:nvSpPr>
        <p:spPr>
          <a:xfrm>
            <a:off x="8017858" y="1815656"/>
            <a:ext cx="1236208" cy="29963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6">
            <a:extLst>
              <a:ext uri="{FF2B5EF4-FFF2-40B4-BE49-F238E27FC236}">
                <a16:creationId xmlns:a16="http://schemas.microsoft.com/office/drawing/2014/main" id="{CDFD9A98-954F-884D-8B9C-F3F26EB7BF48}"/>
              </a:ext>
            </a:extLst>
          </p:cNvPr>
          <p:cNvSpPr txBox="1">
            <a:spLocks/>
          </p:cNvSpPr>
          <p:nvPr userDrawn="1"/>
        </p:nvSpPr>
        <p:spPr>
          <a:xfrm>
            <a:off x="8066088" y="1859699"/>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2060"/>
                </a:solidFill>
              </a:rPr>
              <a:t>Click to edit Master text styles</a:t>
            </a:r>
          </a:p>
        </p:txBody>
      </p:sp>
      <p:sp>
        <p:nvSpPr>
          <p:cNvPr id="20" name="Round Same Side Corner Rectangle 19">
            <a:extLst>
              <a:ext uri="{FF2B5EF4-FFF2-40B4-BE49-F238E27FC236}">
                <a16:creationId xmlns:a16="http://schemas.microsoft.com/office/drawing/2014/main" id="{CF431D3F-85E5-4349-B56B-6B28B102AAB1}"/>
              </a:ext>
            </a:extLst>
          </p:cNvPr>
          <p:cNvSpPr/>
          <p:nvPr userDrawn="1"/>
        </p:nvSpPr>
        <p:spPr>
          <a:xfrm>
            <a:off x="8026325" y="3976038"/>
            <a:ext cx="1236208" cy="29963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6">
            <a:extLst>
              <a:ext uri="{FF2B5EF4-FFF2-40B4-BE49-F238E27FC236}">
                <a16:creationId xmlns:a16="http://schemas.microsoft.com/office/drawing/2014/main" id="{58B416F6-AA55-9A40-91D0-BF75B9F8F553}"/>
              </a:ext>
            </a:extLst>
          </p:cNvPr>
          <p:cNvSpPr txBox="1">
            <a:spLocks/>
          </p:cNvSpPr>
          <p:nvPr userDrawn="1"/>
        </p:nvSpPr>
        <p:spPr>
          <a:xfrm>
            <a:off x="8074555" y="4020081"/>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2060"/>
                </a:solidFill>
              </a:rPr>
              <a:t>Click to edit Master text styles</a:t>
            </a:r>
          </a:p>
        </p:txBody>
      </p:sp>
      <p:sp>
        <p:nvSpPr>
          <p:cNvPr id="22" name="Round Same Side Corner Rectangle 21">
            <a:extLst>
              <a:ext uri="{FF2B5EF4-FFF2-40B4-BE49-F238E27FC236}">
                <a16:creationId xmlns:a16="http://schemas.microsoft.com/office/drawing/2014/main" id="{2595AB9C-C914-1E41-9318-7FA1A08FF746}"/>
              </a:ext>
            </a:extLst>
          </p:cNvPr>
          <p:cNvSpPr/>
          <p:nvPr userDrawn="1"/>
        </p:nvSpPr>
        <p:spPr>
          <a:xfrm>
            <a:off x="5833568" y="3976038"/>
            <a:ext cx="1236208" cy="29963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6">
            <a:extLst>
              <a:ext uri="{FF2B5EF4-FFF2-40B4-BE49-F238E27FC236}">
                <a16:creationId xmlns:a16="http://schemas.microsoft.com/office/drawing/2014/main" id="{595060D3-5425-024B-9340-F0D0F99B7491}"/>
              </a:ext>
            </a:extLst>
          </p:cNvPr>
          <p:cNvSpPr txBox="1">
            <a:spLocks/>
          </p:cNvSpPr>
          <p:nvPr userDrawn="1"/>
        </p:nvSpPr>
        <p:spPr>
          <a:xfrm>
            <a:off x="5881798" y="4020081"/>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2060"/>
                </a:solidFill>
              </a:rPr>
              <a:t>Click to edit Master text styles</a:t>
            </a:r>
          </a:p>
        </p:txBody>
      </p:sp>
      <p:sp>
        <p:nvSpPr>
          <p:cNvPr id="24" name="Round Same Side Corner Rectangle 23">
            <a:extLst>
              <a:ext uri="{FF2B5EF4-FFF2-40B4-BE49-F238E27FC236}">
                <a16:creationId xmlns:a16="http://schemas.microsoft.com/office/drawing/2014/main" id="{5A9F9296-239F-1F4D-BCD9-18A2005EAE0A}"/>
              </a:ext>
            </a:extLst>
          </p:cNvPr>
          <p:cNvSpPr/>
          <p:nvPr userDrawn="1"/>
        </p:nvSpPr>
        <p:spPr>
          <a:xfrm>
            <a:off x="5833568" y="6139270"/>
            <a:ext cx="1236208" cy="29963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6">
            <a:extLst>
              <a:ext uri="{FF2B5EF4-FFF2-40B4-BE49-F238E27FC236}">
                <a16:creationId xmlns:a16="http://schemas.microsoft.com/office/drawing/2014/main" id="{7C8BD591-3D5F-E846-999C-6FDCB0BFFB64}"/>
              </a:ext>
            </a:extLst>
          </p:cNvPr>
          <p:cNvSpPr txBox="1">
            <a:spLocks/>
          </p:cNvSpPr>
          <p:nvPr userDrawn="1"/>
        </p:nvSpPr>
        <p:spPr>
          <a:xfrm>
            <a:off x="5881798" y="6183313"/>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2060"/>
                </a:solidFill>
              </a:rPr>
              <a:t>Click to edit Master text styles</a:t>
            </a:r>
          </a:p>
        </p:txBody>
      </p:sp>
      <p:sp>
        <p:nvSpPr>
          <p:cNvPr id="26" name="Round Same Side Corner Rectangle 25">
            <a:extLst>
              <a:ext uri="{FF2B5EF4-FFF2-40B4-BE49-F238E27FC236}">
                <a16:creationId xmlns:a16="http://schemas.microsoft.com/office/drawing/2014/main" id="{AEA87779-3E6A-264D-8289-37899FC12DC0}"/>
              </a:ext>
            </a:extLst>
          </p:cNvPr>
          <p:cNvSpPr/>
          <p:nvPr userDrawn="1"/>
        </p:nvSpPr>
        <p:spPr>
          <a:xfrm>
            <a:off x="8026325" y="6139270"/>
            <a:ext cx="1236208" cy="29963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16">
            <a:extLst>
              <a:ext uri="{FF2B5EF4-FFF2-40B4-BE49-F238E27FC236}">
                <a16:creationId xmlns:a16="http://schemas.microsoft.com/office/drawing/2014/main" id="{C256B5AF-20B8-2746-BF92-9C6E94CAF58D}"/>
              </a:ext>
            </a:extLst>
          </p:cNvPr>
          <p:cNvSpPr txBox="1">
            <a:spLocks/>
          </p:cNvSpPr>
          <p:nvPr userDrawn="1"/>
        </p:nvSpPr>
        <p:spPr>
          <a:xfrm>
            <a:off x="8074555" y="6183313"/>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2060"/>
                </a:solidFill>
              </a:rPr>
              <a:t>Click to edit Master text styles</a:t>
            </a:r>
          </a:p>
        </p:txBody>
      </p:sp>
      <p:sp>
        <p:nvSpPr>
          <p:cNvPr id="28" name="Round Same Side Corner Rectangle 27">
            <a:extLst>
              <a:ext uri="{FF2B5EF4-FFF2-40B4-BE49-F238E27FC236}">
                <a16:creationId xmlns:a16="http://schemas.microsoft.com/office/drawing/2014/main" id="{C3A71FB8-6BBB-F64D-B948-D70D3DFA2BEA}"/>
              </a:ext>
            </a:extLst>
          </p:cNvPr>
          <p:cNvSpPr/>
          <p:nvPr userDrawn="1"/>
        </p:nvSpPr>
        <p:spPr>
          <a:xfrm>
            <a:off x="3664100" y="6139270"/>
            <a:ext cx="1236208" cy="29963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6">
            <a:extLst>
              <a:ext uri="{FF2B5EF4-FFF2-40B4-BE49-F238E27FC236}">
                <a16:creationId xmlns:a16="http://schemas.microsoft.com/office/drawing/2014/main" id="{1F38B08C-A860-984E-8460-4F405A26E5EB}"/>
              </a:ext>
            </a:extLst>
          </p:cNvPr>
          <p:cNvSpPr txBox="1">
            <a:spLocks/>
          </p:cNvSpPr>
          <p:nvPr userDrawn="1"/>
        </p:nvSpPr>
        <p:spPr>
          <a:xfrm>
            <a:off x="3712330" y="6183313"/>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2060"/>
                </a:solidFill>
              </a:rPr>
              <a:t>Click to edit Master text styles</a:t>
            </a:r>
          </a:p>
        </p:txBody>
      </p:sp>
      <p:sp>
        <p:nvSpPr>
          <p:cNvPr id="30" name="Round Same Side Corner Rectangle 29">
            <a:extLst>
              <a:ext uri="{FF2B5EF4-FFF2-40B4-BE49-F238E27FC236}">
                <a16:creationId xmlns:a16="http://schemas.microsoft.com/office/drawing/2014/main" id="{970B0802-861C-9843-BD83-3B3B5DDF8F52}"/>
              </a:ext>
            </a:extLst>
          </p:cNvPr>
          <p:cNvSpPr/>
          <p:nvPr userDrawn="1"/>
        </p:nvSpPr>
        <p:spPr>
          <a:xfrm>
            <a:off x="1473125" y="6139270"/>
            <a:ext cx="1236208" cy="29963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283326C9-C941-3442-B7C0-1B7CF48F7B9C}"/>
              </a:ext>
            </a:extLst>
          </p:cNvPr>
          <p:cNvSpPr txBox="1">
            <a:spLocks/>
          </p:cNvSpPr>
          <p:nvPr userDrawn="1"/>
        </p:nvSpPr>
        <p:spPr>
          <a:xfrm>
            <a:off x="1521355" y="6183313"/>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2060"/>
                </a:solidFill>
              </a:rPr>
              <a:t>Click to edit Master text styles</a:t>
            </a:r>
          </a:p>
        </p:txBody>
      </p:sp>
      <p:sp>
        <p:nvSpPr>
          <p:cNvPr id="32" name="Round Same Side Corner Rectangle 31">
            <a:extLst>
              <a:ext uri="{FF2B5EF4-FFF2-40B4-BE49-F238E27FC236}">
                <a16:creationId xmlns:a16="http://schemas.microsoft.com/office/drawing/2014/main" id="{E474F185-05B0-1740-B404-024F8FB32B40}"/>
              </a:ext>
            </a:extLst>
          </p:cNvPr>
          <p:cNvSpPr/>
          <p:nvPr userDrawn="1"/>
        </p:nvSpPr>
        <p:spPr>
          <a:xfrm>
            <a:off x="1473125" y="3976037"/>
            <a:ext cx="1236208" cy="29963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16">
            <a:extLst>
              <a:ext uri="{FF2B5EF4-FFF2-40B4-BE49-F238E27FC236}">
                <a16:creationId xmlns:a16="http://schemas.microsoft.com/office/drawing/2014/main" id="{B9AF3FFF-513D-2644-95C2-271FE085B972}"/>
              </a:ext>
            </a:extLst>
          </p:cNvPr>
          <p:cNvSpPr txBox="1">
            <a:spLocks/>
          </p:cNvSpPr>
          <p:nvPr userDrawn="1"/>
        </p:nvSpPr>
        <p:spPr>
          <a:xfrm>
            <a:off x="1521355" y="4020080"/>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2060"/>
                </a:solidFill>
              </a:rPr>
              <a:t>Click to edit Master text styles</a:t>
            </a:r>
          </a:p>
        </p:txBody>
      </p:sp>
      <p:sp>
        <p:nvSpPr>
          <p:cNvPr id="34" name="Round Same Side Corner Rectangle 33">
            <a:extLst>
              <a:ext uri="{FF2B5EF4-FFF2-40B4-BE49-F238E27FC236}">
                <a16:creationId xmlns:a16="http://schemas.microsoft.com/office/drawing/2014/main" id="{1A0A42EB-1CCE-0F43-8E8A-CD8C2123708F}"/>
              </a:ext>
            </a:extLst>
          </p:cNvPr>
          <p:cNvSpPr/>
          <p:nvPr userDrawn="1"/>
        </p:nvSpPr>
        <p:spPr>
          <a:xfrm>
            <a:off x="10210725" y="6139270"/>
            <a:ext cx="1236208" cy="29963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16">
            <a:extLst>
              <a:ext uri="{FF2B5EF4-FFF2-40B4-BE49-F238E27FC236}">
                <a16:creationId xmlns:a16="http://schemas.microsoft.com/office/drawing/2014/main" id="{E15981C2-4777-5F40-9788-63F23B6CECA1}"/>
              </a:ext>
            </a:extLst>
          </p:cNvPr>
          <p:cNvSpPr txBox="1">
            <a:spLocks/>
          </p:cNvSpPr>
          <p:nvPr userDrawn="1"/>
        </p:nvSpPr>
        <p:spPr>
          <a:xfrm>
            <a:off x="10258955" y="6183313"/>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2060"/>
                </a:solidFill>
              </a:rPr>
              <a:t>Click to edit Master text styles</a:t>
            </a:r>
          </a:p>
        </p:txBody>
      </p:sp>
    </p:spTree>
    <p:extLst>
      <p:ext uri="{BB962C8B-B14F-4D97-AF65-F5344CB8AC3E}">
        <p14:creationId xmlns:p14="http://schemas.microsoft.com/office/powerpoint/2010/main" val="3997241786"/>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5E81-5C54-204B-9FCB-1EE143FDB47E}"/>
              </a:ext>
            </a:extLst>
          </p:cNvPr>
          <p:cNvSpPr>
            <a:spLocks noGrp="1"/>
          </p:cNvSpPr>
          <p:nvPr>
            <p:ph type="title"/>
          </p:nvPr>
        </p:nvSpPr>
        <p:spPr>
          <a:xfrm>
            <a:off x="380999" y="365126"/>
            <a:ext cx="11429999" cy="810532"/>
          </a:xfrm>
        </p:spPr>
        <p:txBody>
          <a:bodyPr/>
          <a:lstStyle/>
          <a:p>
            <a:r>
              <a:rPr lang="en-US"/>
              <a:t>Click to edit Master title style</a:t>
            </a:r>
          </a:p>
        </p:txBody>
      </p:sp>
      <p:graphicFrame>
        <p:nvGraphicFramePr>
          <p:cNvPr id="6" name="Chart 5">
            <a:extLst>
              <a:ext uri="{FF2B5EF4-FFF2-40B4-BE49-F238E27FC236}">
                <a16:creationId xmlns:a16="http://schemas.microsoft.com/office/drawing/2014/main" id="{1BCA642E-1777-EB4F-A673-C9D6B428A45A}"/>
              </a:ext>
            </a:extLst>
          </p:cNvPr>
          <p:cNvGraphicFramePr/>
          <p:nvPr userDrawn="1">
            <p:extLst>
              <p:ext uri="{D42A27DB-BD31-4B8C-83A1-F6EECF244321}">
                <p14:modId xmlns:p14="http://schemas.microsoft.com/office/powerpoint/2010/main" val="2143889244"/>
              </p:ext>
            </p:extLst>
          </p:nvPr>
        </p:nvGraphicFramePr>
        <p:xfrm>
          <a:off x="1034565" y="2018471"/>
          <a:ext cx="9913863" cy="2821058"/>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a:extLst>
              <a:ext uri="{FF2B5EF4-FFF2-40B4-BE49-F238E27FC236}">
                <a16:creationId xmlns:a16="http://schemas.microsoft.com/office/drawing/2014/main" id="{0A1A1E24-C3DF-E04E-921C-BBA3F2FB95C9}"/>
              </a:ext>
            </a:extLst>
          </p:cNvPr>
          <p:cNvGrpSpPr/>
          <p:nvPr userDrawn="1"/>
        </p:nvGrpSpPr>
        <p:grpSpPr>
          <a:xfrm>
            <a:off x="8098266" y="2847079"/>
            <a:ext cx="334329" cy="334329"/>
            <a:chOff x="3455052" y="2162152"/>
            <a:chExt cx="457001" cy="457001"/>
          </a:xfrm>
          <a:gradFill>
            <a:gsLst>
              <a:gs pos="0">
                <a:schemeClr val="bg1"/>
              </a:gs>
              <a:gs pos="100000">
                <a:schemeClr val="bg1"/>
              </a:gs>
            </a:gsLst>
            <a:lin ang="5400000" scaled="1"/>
          </a:gradFill>
        </p:grpSpPr>
        <p:sp>
          <p:nvSpPr>
            <p:cNvPr id="8" name="Oval 7">
              <a:extLst>
                <a:ext uri="{FF2B5EF4-FFF2-40B4-BE49-F238E27FC236}">
                  <a16:creationId xmlns:a16="http://schemas.microsoft.com/office/drawing/2014/main" id="{9D365058-6DD4-C54C-8923-975171EDD5EC}"/>
                </a:ext>
              </a:extLst>
            </p:cNvPr>
            <p:cNvSpPr/>
            <p:nvPr/>
          </p:nvSpPr>
          <p:spPr>
            <a:xfrm>
              <a:off x="3455052" y="2162152"/>
              <a:ext cx="457001" cy="4570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9" name="Oval 8">
              <a:extLst>
                <a:ext uri="{FF2B5EF4-FFF2-40B4-BE49-F238E27FC236}">
                  <a16:creationId xmlns:a16="http://schemas.microsoft.com/office/drawing/2014/main" id="{3089EE83-18E8-C145-8E27-9BCB34F9569D}"/>
                </a:ext>
              </a:extLst>
            </p:cNvPr>
            <p:cNvSpPr/>
            <p:nvPr/>
          </p:nvSpPr>
          <p:spPr>
            <a:xfrm>
              <a:off x="3521728" y="2228828"/>
              <a:ext cx="323649" cy="3236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grpSp>
      <p:sp>
        <p:nvSpPr>
          <p:cNvPr id="10" name="Speech Bubble: Rectangle with Corners Rounded 31">
            <a:extLst>
              <a:ext uri="{FF2B5EF4-FFF2-40B4-BE49-F238E27FC236}">
                <a16:creationId xmlns:a16="http://schemas.microsoft.com/office/drawing/2014/main" id="{EDCA023E-C11A-6148-ABB1-40FA193D809A}"/>
              </a:ext>
            </a:extLst>
          </p:cNvPr>
          <p:cNvSpPr/>
          <p:nvPr userDrawn="1"/>
        </p:nvSpPr>
        <p:spPr>
          <a:xfrm rot="5400000">
            <a:off x="6468110" y="1486856"/>
            <a:ext cx="979256" cy="2071828"/>
          </a:xfrm>
          <a:prstGeom prst="wedgeRoundRectCallout">
            <a:avLst>
              <a:gd name="adj1" fmla="val 47777"/>
              <a:gd name="adj2" fmla="val -62436"/>
              <a:gd name="adj3" fmla="val 16667"/>
            </a:avLst>
          </a:prstGeom>
          <a:solidFill>
            <a:schemeClr val="accent4"/>
          </a:solidFill>
          <a:ln>
            <a:noFill/>
          </a:ln>
          <a:effectLst>
            <a:outerShdw blurRad="889000" dist="228600" dir="8100000" sx="97000" sy="97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23" name="Text Placeholder 22">
            <a:extLst>
              <a:ext uri="{FF2B5EF4-FFF2-40B4-BE49-F238E27FC236}">
                <a16:creationId xmlns:a16="http://schemas.microsoft.com/office/drawing/2014/main" id="{73DDD73C-919A-4449-B923-FA11926E87E0}"/>
              </a:ext>
            </a:extLst>
          </p:cNvPr>
          <p:cNvSpPr>
            <a:spLocks noGrp="1"/>
          </p:cNvSpPr>
          <p:nvPr>
            <p:ph type="body" sz="quarter" idx="22"/>
          </p:nvPr>
        </p:nvSpPr>
        <p:spPr>
          <a:xfrm>
            <a:off x="5991496" y="2087069"/>
            <a:ext cx="1937134" cy="435701"/>
          </a:xfrm>
        </p:spPr>
        <p:txBody>
          <a:bodyPr>
            <a:noAutofit/>
          </a:bodyPr>
          <a:lstStyle>
            <a:lvl1pPr marL="0" indent="0">
              <a:buNone/>
              <a:defRPr sz="1400" b="1">
                <a:solidFill>
                  <a:schemeClr val="accent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24" name="Text Placeholder 22">
            <a:extLst>
              <a:ext uri="{FF2B5EF4-FFF2-40B4-BE49-F238E27FC236}">
                <a16:creationId xmlns:a16="http://schemas.microsoft.com/office/drawing/2014/main" id="{AA3E9BEE-C0AB-8D4D-9054-BF4C89FB2CED}"/>
              </a:ext>
            </a:extLst>
          </p:cNvPr>
          <p:cNvSpPr>
            <a:spLocks noGrp="1"/>
          </p:cNvSpPr>
          <p:nvPr>
            <p:ph type="body" sz="quarter" idx="23"/>
          </p:nvPr>
        </p:nvSpPr>
        <p:spPr>
          <a:xfrm>
            <a:off x="5991496" y="2496372"/>
            <a:ext cx="1937134" cy="435701"/>
          </a:xfrm>
        </p:spPr>
        <p:txBody>
          <a:bodyPr>
            <a:noAutofit/>
          </a:bodyPr>
          <a:lstStyle>
            <a:lvl1pPr marL="0" indent="0">
              <a:buNone/>
              <a:defRPr sz="1200" b="0">
                <a:solidFill>
                  <a:schemeClr val="accent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cxnSp>
        <p:nvCxnSpPr>
          <p:cNvPr id="17" name="Straight Connector 16">
            <a:extLst>
              <a:ext uri="{FF2B5EF4-FFF2-40B4-BE49-F238E27FC236}">
                <a16:creationId xmlns:a16="http://schemas.microsoft.com/office/drawing/2014/main" id="{EE40FC2C-22C6-3E42-B4ED-FE7B5ABD7A96}"/>
              </a:ext>
            </a:extLst>
          </p:cNvPr>
          <p:cNvCxnSpPr>
            <a:cxnSpLocks/>
          </p:cNvCxnSpPr>
          <p:nvPr userDrawn="1"/>
        </p:nvCxnSpPr>
        <p:spPr>
          <a:xfrm>
            <a:off x="4102305" y="5231518"/>
            <a:ext cx="365257" cy="0"/>
          </a:xfrm>
          <a:prstGeom prst="line">
            <a:avLst/>
          </a:prstGeom>
          <a:ln w="57150">
            <a:solidFill>
              <a:srgbClr val="D0394B"/>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4C6653B-02E7-604A-91CB-A416DC60E05F}"/>
              </a:ext>
            </a:extLst>
          </p:cNvPr>
          <p:cNvCxnSpPr>
            <a:cxnSpLocks/>
          </p:cNvCxnSpPr>
          <p:nvPr userDrawn="1"/>
        </p:nvCxnSpPr>
        <p:spPr>
          <a:xfrm>
            <a:off x="6135591" y="5231517"/>
            <a:ext cx="36525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Text Placeholder 61">
            <a:extLst>
              <a:ext uri="{FF2B5EF4-FFF2-40B4-BE49-F238E27FC236}">
                <a16:creationId xmlns:a16="http://schemas.microsoft.com/office/drawing/2014/main" id="{2F06EBD6-5DC5-F449-93F1-AABF80DA4D18}"/>
              </a:ext>
            </a:extLst>
          </p:cNvPr>
          <p:cNvSpPr>
            <a:spLocks noGrp="1"/>
          </p:cNvSpPr>
          <p:nvPr>
            <p:ph type="body" sz="quarter" idx="25" hasCustomPrompt="1"/>
          </p:nvPr>
        </p:nvSpPr>
        <p:spPr>
          <a:xfrm>
            <a:off x="6613652" y="5078175"/>
            <a:ext cx="925512" cy="341313"/>
          </a:xfrm>
        </p:spPr>
        <p:txBody>
          <a:bodyPr anchor="ctr" anchorCtr="0">
            <a:noAutofit/>
          </a:bodyPr>
          <a:lstStyle>
            <a:lvl1pPr marL="0" indent="0">
              <a:lnSpc>
                <a:spcPct val="8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Title 2</a:t>
            </a:r>
          </a:p>
        </p:txBody>
      </p:sp>
      <p:sp>
        <p:nvSpPr>
          <p:cNvPr id="20" name="Text Placeholder 61">
            <a:extLst>
              <a:ext uri="{FF2B5EF4-FFF2-40B4-BE49-F238E27FC236}">
                <a16:creationId xmlns:a16="http://schemas.microsoft.com/office/drawing/2014/main" id="{D77A444A-0DBA-5244-BA59-5D87DD98020A}"/>
              </a:ext>
            </a:extLst>
          </p:cNvPr>
          <p:cNvSpPr>
            <a:spLocks noGrp="1"/>
          </p:cNvSpPr>
          <p:nvPr>
            <p:ph type="body" sz="quarter" idx="26" hasCustomPrompt="1"/>
          </p:nvPr>
        </p:nvSpPr>
        <p:spPr>
          <a:xfrm>
            <a:off x="4551454" y="5078176"/>
            <a:ext cx="925512" cy="341313"/>
          </a:xfrm>
        </p:spPr>
        <p:txBody>
          <a:bodyPr anchor="ctr" anchorCtr="0">
            <a:noAutofit/>
          </a:bodyPr>
          <a:lstStyle>
            <a:lvl1pPr marL="0" indent="0">
              <a:lnSpc>
                <a:spcPct val="8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Title 1</a:t>
            </a:r>
          </a:p>
        </p:txBody>
      </p:sp>
    </p:spTree>
    <p:extLst>
      <p:ext uri="{BB962C8B-B14F-4D97-AF65-F5344CB8AC3E}">
        <p14:creationId xmlns:p14="http://schemas.microsoft.com/office/powerpoint/2010/main" val="78396121"/>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4C7D78AF-6CCE-0F4C-9D34-DB0CFE55D6D0}"/>
              </a:ext>
            </a:extLst>
          </p:cNvPr>
          <p:cNvSpPr/>
          <p:nvPr userDrawn="1"/>
        </p:nvSpPr>
        <p:spPr>
          <a:xfrm>
            <a:off x="7027437" y="1817408"/>
            <a:ext cx="4106486" cy="2954789"/>
          </a:xfrm>
          <a:prstGeom prst="roundRect">
            <a:avLst>
              <a:gd name="adj" fmla="val 10995"/>
            </a:avLst>
          </a:prstGeom>
          <a:solidFill>
            <a:schemeClr val="tx1">
              <a:lumMod val="95000"/>
              <a:lumOff val="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C90ACDB8-6653-3A42-9B95-0AC8F013EC64}"/>
              </a:ext>
            </a:extLst>
          </p:cNvPr>
          <p:cNvPicPr>
            <a:picLocks noChangeAspect="1"/>
          </p:cNvPicPr>
          <p:nvPr userDrawn="1"/>
        </p:nvPicPr>
        <p:blipFill>
          <a:blip r:embed="rId2"/>
          <a:stretch>
            <a:fillRect/>
          </a:stretch>
        </p:blipFill>
        <p:spPr>
          <a:xfrm>
            <a:off x="8743796" y="1675344"/>
            <a:ext cx="609600" cy="482600"/>
          </a:xfrm>
          <a:prstGeom prst="rect">
            <a:avLst/>
          </a:prstGeom>
        </p:spPr>
      </p:pic>
      <p:pic>
        <p:nvPicPr>
          <p:cNvPr id="33" name="Picture 32">
            <a:extLst>
              <a:ext uri="{FF2B5EF4-FFF2-40B4-BE49-F238E27FC236}">
                <a16:creationId xmlns:a16="http://schemas.microsoft.com/office/drawing/2014/main" id="{0F6D94AA-FFBC-A241-960C-3C696245EFD9}"/>
              </a:ext>
            </a:extLst>
          </p:cNvPr>
          <p:cNvPicPr>
            <a:picLocks noChangeAspect="1"/>
          </p:cNvPicPr>
          <p:nvPr userDrawn="1"/>
        </p:nvPicPr>
        <p:blipFill>
          <a:blip r:embed="rId2"/>
          <a:stretch>
            <a:fillRect/>
          </a:stretch>
        </p:blipFill>
        <p:spPr>
          <a:xfrm rot="10800000">
            <a:off x="8743796" y="4418544"/>
            <a:ext cx="609600" cy="482600"/>
          </a:xfrm>
          <a:prstGeom prst="rect">
            <a:avLst/>
          </a:prstGeom>
        </p:spPr>
      </p:pic>
      <p:sp>
        <p:nvSpPr>
          <p:cNvPr id="2" name="Title 1">
            <a:extLst>
              <a:ext uri="{FF2B5EF4-FFF2-40B4-BE49-F238E27FC236}">
                <a16:creationId xmlns:a16="http://schemas.microsoft.com/office/drawing/2014/main" id="{DB125E81-5C54-204B-9FCB-1EE143FDB47E}"/>
              </a:ext>
            </a:extLst>
          </p:cNvPr>
          <p:cNvSpPr>
            <a:spLocks noGrp="1"/>
          </p:cNvSpPr>
          <p:nvPr>
            <p:ph type="title"/>
          </p:nvPr>
        </p:nvSpPr>
        <p:spPr>
          <a:xfrm>
            <a:off x="380999" y="365126"/>
            <a:ext cx="11429999" cy="810532"/>
          </a:xfrm>
        </p:spPr>
        <p:txBody>
          <a:bodyPr/>
          <a:lstStyle/>
          <a:p>
            <a:r>
              <a:rPr lang="en-US"/>
              <a:t>Click to edit Master title style</a:t>
            </a:r>
          </a:p>
        </p:txBody>
      </p:sp>
      <p:grpSp>
        <p:nvGrpSpPr>
          <p:cNvPr id="7" name="Group 6">
            <a:extLst>
              <a:ext uri="{FF2B5EF4-FFF2-40B4-BE49-F238E27FC236}">
                <a16:creationId xmlns:a16="http://schemas.microsoft.com/office/drawing/2014/main" id="{0A1A1E24-C3DF-E04E-921C-BBA3F2FB95C9}"/>
              </a:ext>
            </a:extLst>
          </p:cNvPr>
          <p:cNvGrpSpPr/>
          <p:nvPr userDrawn="1"/>
        </p:nvGrpSpPr>
        <p:grpSpPr>
          <a:xfrm>
            <a:off x="3911036" y="2489281"/>
            <a:ext cx="334329" cy="334329"/>
            <a:chOff x="3455052" y="2162152"/>
            <a:chExt cx="457001" cy="457001"/>
          </a:xfrm>
          <a:gradFill>
            <a:gsLst>
              <a:gs pos="0">
                <a:schemeClr val="bg1"/>
              </a:gs>
              <a:gs pos="100000">
                <a:schemeClr val="bg1"/>
              </a:gs>
            </a:gsLst>
            <a:lin ang="5400000" scaled="1"/>
          </a:gradFill>
        </p:grpSpPr>
        <p:sp>
          <p:nvSpPr>
            <p:cNvPr id="8" name="Oval 7">
              <a:extLst>
                <a:ext uri="{FF2B5EF4-FFF2-40B4-BE49-F238E27FC236}">
                  <a16:creationId xmlns:a16="http://schemas.microsoft.com/office/drawing/2014/main" id="{9D365058-6DD4-C54C-8923-975171EDD5EC}"/>
                </a:ext>
              </a:extLst>
            </p:cNvPr>
            <p:cNvSpPr/>
            <p:nvPr/>
          </p:nvSpPr>
          <p:spPr>
            <a:xfrm>
              <a:off x="3455052" y="2162152"/>
              <a:ext cx="457001" cy="4570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9" name="Oval 8">
              <a:extLst>
                <a:ext uri="{FF2B5EF4-FFF2-40B4-BE49-F238E27FC236}">
                  <a16:creationId xmlns:a16="http://schemas.microsoft.com/office/drawing/2014/main" id="{3089EE83-18E8-C145-8E27-9BCB34F9569D}"/>
                </a:ext>
              </a:extLst>
            </p:cNvPr>
            <p:cNvSpPr/>
            <p:nvPr/>
          </p:nvSpPr>
          <p:spPr>
            <a:xfrm>
              <a:off x="3521728" y="2228828"/>
              <a:ext cx="323649" cy="3236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grpSp>
      <p:sp>
        <p:nvSpPr>
          <p:cNvPr id="10" name="Speech Bubble: Rectangle with Corners Rounded 31">
            <a:extLst>
              <a:ext uri="{FF2B5EF4-FFF2-40B4-BE49-F238E27FC236}">
                <a16:creationId xmlns:a16="http://schemas.microsoft.com/office/drawing/2014/main" id="{EDCA023E-C11A-6148-ABB1-40FA193D809A}"/>
              </a:ext>
            </a:extLst>
          </p:cNvPr>
          <p:cNvSpPr/>
          <p:nvPr userDrawn="1"/>
        </p:nvSpPr>
        <p:spPr>
          <a:xfrm rot="5400000">
            <a:off x="2280880" y="1129058"/>
            <a:ext cx="979256" cy="2071828"/>
          </a:xfrm>
          <a:prstGeom prst="wedgeRoundRectCallout">
            <a:avLst>
              <a:gd name="adj1" fmla="val 47777"/>
              <a:gd name="adj2" fmla="val -62436"/>
              <a:gd name="adj3" fmla="val 16667"/>
            </a:avLst>
          </a:prstGeom>
          <a:solidFill>
            <a:schemeClr val="accent4"/>
          </a:solidFill>
          <a:ln>
            <a:noFill/>
          </a:ln>
          <a:effectLst>
            <a:outerShdw blurRad="889000" dist="228600" dir="8100000" sx="97000" sy="97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23" name="Text Placeholder 22">
            <a:extLst>
              <a:ext uri="{FF2B5EF4-FFF2-40B4-BE49-F238E27FC236}">
                <a16:creationId xmlns:a16="http://schemas.microsoft.com/office/drawing/2014/main" id="{73DDD73C-919A-4449-B923-FA11926E87E0}"/>
              </a:ext>
            </a:extLst>
          </p:cNvPr>
          <p:cNvSpPr>
            <a:spLocks noGrp="1"/>
          </p:cNvSpPr>
          <p:nvPr>
            <p:ph type="body" sz="quarter" idx="22"/>
          </p:nvPr>
        </p:nvSpPr>
        <p:spPr>
          <a:xfrm>
            <a:off x="1804266" y="1729271"/>
            <a:ext cx="1937134" cy="435701"/>
          </a:xfrm>
        </p:spPr>
        <p:txBody>
          <a:bodyPr>
            <a:noAutofit/>
          </a:bodyPr>
          <a:lstStyle>
            <a:lvl1pPr marL="0" indent="0">
              <a:buNone/>
              <a:defRPr sz="1400" b="1">
                <a:solidFill>
                  <a:schemeClr val="accent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24" name="Text Placeholder 22">
            <a:extLst>
              <a:ext uri="{FF2B5EF4-FFF2-40B4-BE49-F238E27FC236}">
                <a16:creationId xmlns:a16="http://schemas.microsoft.com/office/drawing/2014/main" id="{AA3E9BEE-C0AB-8D4D-9054-BF4C89FB2CED}"/>
              </a:ext>
            </a:extLst>
          </p:cNvPr>
          <p:cNvSpPr>
            <a:spLocks noGrp="1"/>
          </p:cNvSpPr>
          <p:nvPr>
            <p:ph type="body" sz="quarter" idx="23"/>
          </p:nvPr>
        </p:nvSpPr>
        <p:spPr>
          <a:xfrm>
            <a:off x="1804266" y="2138574"/>
            <a:ext cx="1937134" cy="435701"/>
          </a:xfrm>
        </p:spPr>
        <p:txBody>
          <a:bodyPr>
            <a:noAutofit/>
          </a:bodyPr>
          <a:lstStyle>
            <a:lvl1pPr marL="0" indent="0">
              <a:buNone/>
              <a:defRPr sz="1200" b="0">
                <a:solidFill>
                  <a:schemeClr val="accent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grpSp>
        <p:nvGrpSpPr>
          <p:cNvPr id="17" name="Group 16">
            <a:extLst>
              <a:ext uri="{FF2B5EF4-FFF2-40B4-BE49-F238E27FC236}">
                <a16:creationId xmlns:a16="http://schemas.microsoft.com/office/drawing/2014/main" id="{47A2E77C-7E4E-0D43-B5AB-CFA6ABCD670B}"/>
              </a:ext>
            </a:extLst>
          </p:cNvPr>
          <p:cNvGrpSpPr/>
          <p:nvPr userDrawn="1"/>
        </p:nvGrpSpPr>
        <p:grpSpPr>
          <a:xfrm>
            <a:off x="681644" y="1675344"/>
            <a:ext cx="6018094" cy="3903882"/>
            <a:chOff x="681644" y="1675344"/>
            <a:chExt cx="6574241" cy="3903882"/>
          </a:xfrm>
        </p:grpSpPr>
        <p:graphicFrame>
          <p:nvGraphicFramePr>
            <p:cNvPr id="18" name="Chart Placeholder 17">
              <a:extLst>
                <a:ext uri="{FF2B5EF4-FFF2-40B4-BE49-F238E27FC236}">
                  <a16:creationId xmlns:a16="http://schemas.microsoft.com/office/drawing/2014/main" id="{BD591973-22B7-6347-99A5-93C1EFF45BD9}"/>
                </a:ext>
              </a:extLst>
            </p:cNvPr>
            <p:cNvGraphicFramePr>
              <a:graphicFrameLocks/>
            </p:cNvGraphicFramePr>
            <p:nvPr/>
          </p:nvGraphicFramePr>
          <p:xfrm>
            <a:off x="681644" y="1675344"/>
            <a:ext cx="6574241" cy="3655689"/>
          </p:xfrm>
          <a:graphic>
            <a:graphicData uri="http://schemas.openxmlformats.org/drawingml/2006/chart">
              <c:chart xmlns:c="http://schemas.openxmlformats.org/drawingml/2006/chart" xmlns:r="http://schemas.openxmlformats.org/officeDocument/2006/relationships" r:id="rId3"/>
            </a:graphicData>
          </a:graphic>
        </p:graphicFrame>
        <p:cxnSp>
          <p:nvCxnSpPr>
            <p:cNvPr id="28" name="Straight Connector 27">
              <a:extLst>
                <a:ext uri="{FF2B5EF4-FFF2-40B4-BE49-F238E27FC236}">
                  <a16:creationId xmlns:a16="http://schemas.microsoft.com/office/drawing/2014/main" id="{D53B7AD0-ECF2-0B4B-845D-CAF879B34950}"/>
                </a:ext>
              </a:extLst>
            </p:cNvPr>
            <p:cNvCxnSpPr>
              <a:cxnSpLocks/>
            </p:cNvCxnSpPr>
            <p:nvPr/>
          </p:nvCxnSpPr>
          <p:spPr>
            <a:xfrm>
              <a:off x="1953185" y="5579226"/>
              <a:ext cx="399011"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AF5499-C398-4B47-AD4E-0EBA606F1BF4}"/>
                </a:ext>
              </a:extLst>
            </p:cNvPr>
            <p:cNvCxnSpPr>
              <a:cxnSpLocks/>
            </p:cNvCxnSpPr>
            <p:nvPr/>
          </p:nvCxnSpPr>
          <p:spPr>
            <a:xfrm>
              <a:off x="3426385" y="5579226"/>
              <a:ext cx="399011" cy="0"/>
            </a:xfrm>
            <a:prstGeom prst="line">
              <a:avLst/>
            </a:prstGeom>
            <a:ln w="57150">
              <a:solidFill>
                <a:srgbClr val="D0394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8815AD-69A8-2149-8697-F1FF64F0E6CA}"/>
                </a:ext>
              </a:extLst>
            </p:cNvPr>
            <p:cNvCxnSpPr>
              <a:cxnSpLocks/>
            </p:cNvCxnSpPr>
            <p:nvPr/>
          </p:nvCxnSpPr>
          <p:spPr>
            <a:xfrm>
              <a:off x="4899585" y="5579226"/>
              <a:ext cx="39901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Content Placeholder 3">
            <a:extLst>
              <a:ext uri="{FF2B5EF4-FFF2-40B4-BE49-F238E27FC236}">
                <a16:creationId xmlns:a16="http://schemas.microsoft.com/office/drawing/2014/main" id="{65FFC2D6-F349-014F-B9B4-B25C6A0F160D}"/>
              </a:ext>
            </a:extLst>
          </p:cNvPr>
          <p:cNvSpPr>
            <a:spLocks noGrp="1"/>
          </p:cNvSpPr>
          <p:nvPr>
            <p:ph sz="quarter" idx="24"/>
          </p:nvPr>
        </p:nvSpPr>
        <p:spPr>
          <a:xfrm>
            <a:off x="7132638" y="2298700"/>
            <a:ext cx="3883025" cy="2020888"/>
          </a:xfrm>
        </p:spPr>
        <p:txBody>
          <a:bodyPr/>
          <a:lstStyle/>
          <a:p>
            <a:pPr lvl="0"/>
            <a:r>
              <a:rPr lang="en-US"/>
              <a:t>Click to edit Master text styles</a:t>
            </a:r>
          </a:p>
        </p:txBody>
      </p:sp>
      <p:sp>
        <p:nvSpPr>
          <p:cNvPr id="34" name="Text Placeholder 61">
            <a:extLst>
              <a:ext uri="{FF2B5EF4-FFF2-40B4-BE49-F238E27FC236}">
                <a16:creationId xmlns:a16="http://schemas.microsoft.com/office/drawing/2014/main" id="{74A58269-A704-4E4D-BA31-B94CFAC33FCD}"/>
              </a:ext>
            </a:extLst>
          </p:cNvPr>
          <p:cNvSpPr>
            <a:spLocks noGrp="1"/>
          </p:cNvSpPr>
          <p:nvPr>
            <p:ph type="body" sz="quarter" idx="25" hasCustomPrompt="1"/>
          </p:nvPr>
        </p:nvSpPr>
        <p:spPr>
          <a:xfrm>
            <a:off x="3617257" y="5438681"/>
            <a:ext cx="925512" cy="341313"/>
          </a:xfrm>
        </p:spPr>
        <p:txBody>
          <a:bodyPr anchor="ctr" anchorCtr="0">
            <a:noAutofit/>
          </a:bodyPr>
          <a:lstStyle>
            <a:lvl1pPr marL="0" indent="0">
              <a:lnSpc>
                <a:spcPct val="8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Title 2</a:t>
            </a:r>
          </a:p>
        </p:txBody>
      </p:sp>
      <p:sp>
        <p:nvSpPr>
          <p:cNvPr id="35" name="Text Placeholder 61">
            <a:extLst>
              <a:ext uri="{FF2B5EF4-FFF2-40B4-BE49-F238E27FC236}">
                <a16:creationId xmlns:a16="http://schemas.microsoft.com/office/drawing/2014/main" id="{137F0B6A-E7C4-2E45-A9F4-0CF135A8F389}"/>
              </a:ext>
            </a:extLst>
          </p:cNvPr>
          <p:cNvSpPr>
            <a:spLocks noGrp="1"/>
          </p:cNvSpPr>
          <p:nvPr>
            <p:ph type="body" sz="quarter" idx="26" hasCustomPrompt="1"/>
          </p:nvPr>
        </p:nvSpPr>
        <p:spPr>
          <a:xfrm>
            <a:off x="2268682" y="5438681"/>
            <a:ext cx="925512" cy="341313"/>
          </a:xfrm>
        </p:spPr>
        <p:txBody>
          <a:bodyPr anchor="ctr" anchorCtr="0">
            <a:noAutofit/>
          </a:bodyPr>
          <a:lstStyle>
            <a:lvl1pPr marL="0" indent="0">
              <a:lnSpc>
                <a:spcPct val="8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Title 1</a:t>
            </a:r>
          </a:p>
        </p:txBody>
      </p:sp>
      <p:sp>
        <p:nvSpPr>
          <p:cNvPr id="36" name="Text Placeholder 61">
            <a:extLst>
              <a:ext uri="{FF2B5EF4-FFF2-40B4-BE49-F238E27FC236}">
                <a16:creationId xmlns:a16="http://schemas.microsoft.com/office/drawing/2014/main" id="{B56E7DF2-8E28-3B43-9B31-98762E7D1CF0}"/>
              </a:ext>
            </a:extLst>
          </p:cNvPr>
          <p:cNvSpPr>
            <a:spLocks noGrp="1"/>
          </p:cNvSpPr>
          <p:nvPr>
            <p:ph type="body" sz="quarter" idx="27" hasCustomPrompt="1"/>
          </p:nvPr>
        </p:nvSpPr>
        <p:spPr>
          <a:xfrm>
            <a:off x="4965832" y="5438681"/>
            <a:ext cx="925512" cy="341313"/>
          </a:xfrm>
        </p:spPr>
        <p:txBody>
          <a:bodyPr anchor="ctr" anchorCtr="0">
            <a:noAutofit/>
          </a:bodyPr>
          <a:lstStyle>
            <a:lvl1pPr marL="0" indent="0">
              <a:lnSpc>
                <a:spcPct val="8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Title 3</a:t>
            </a:r>
          </a:p>
        </p:txBody>
      </p:sp>
    </p:spTree>
    <p:extLst>
      <p:ext uri="{BB962C8B-B14F-4D97-AF65-F5344CB8AC3E}">
        <p14:creationId xmlns:p14="http://schemas.microsoft.com/office/powerpoint/2010/main" val="3305892551"/>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963D2-3078-5C45-9DF1-EF060C4A4D12}"/>
              </a:ext>
            </a:extLst>
          </p:cNvPr>
          <p:cNvSpPr>
            <a:spLocks noGrp="1"/>
          </p:cNvSpPr>
          <p:nvPr>
            <p:ph type="title"/>
          </p:nvPr>
        </p:nvSpPr>
        <p:spPr>
          <a:xfrm>
            <a:off x="380999" y="365126"/>
            <a:ext cx="11429999" cy="662486"/>
          </a:xfrm>
        </p:spPr>
        <p:txBody>
          <a:bodyPr/>
          <a:lstStyle/>
          <a:p>
            <a:r>
              <a:rPr lang="en-US"/>
              <a:t>Click to edit Master title style</a:t>
            </a:r>
          </a:p>
        </p:txBody>
      </p:sp>
      <p:grpSp>
        <p:nvGrpSpPr>
          <p:cNvPr id="398" name="World Map">
            <a:extLst>
              <a:ext uri="{FF2B5EF4-FFF2-40B4-BE49-F238E27FC236}">
                <a16:creationId xmlns:a16="http://schemas.microsoft.com/office/drawing/2014/main" id="{FCAEF317-2080-9042-A4F5-D586C2047121}"/>
              </a:ext>
            </a:extLst>
          </p:cNvPr>
          <p:cNvGrpSpPr/>
          <p:nvPr userDrawn="1"/>
        </p:nvGrpSpPr>
        <p:grpSpPr>
          <a:xfrm>
            <a:off x="624639" y="1429052"/>
            <a:ext cx="10378438" cy="5063822"/>
            <a:chOff x="399012" y="834813"/>
            <a:chExt cx="8342800" cy="4070607"/>
          </a:xfrm>
          <a:solidFill>
            <a:schemeClr val="accent3"/>
          </a:solidFill>
        </p:grpSpPr>
        <p:sp>
          <p:nvSpPr>
            <p:cNvPr id="399" name="Zimbabwe" descr="© INSCALE GmbH, 05.05.2010&#10;http://www.presentationload.com/">
              <a:extLst>
                <a:ext uri="{FF2B5EF4-FFF2-40B4-BE49-F238E27FC236}">
                  <a16:creationId xmlns:a16="http://schemas.microsoft.com/office/drawing/2014/main" id="{5236AF0B-E7CB-EF47-BA5B-AD3B7C6FE91C}"/>
                </a:ext>
              </a:extLst>
            </p:cNvPr>
            <p:cNvSpPr>
              <a:spLocks/>
            </p:cNvSpPr>
            <p:nvPr/>
          </p:nvSpPr>
          <p:spPr bwMode="gray">
            <a:xfrm>
              <a:off x="4909877" y="3695800"/>
              <a:ext cx="209015" cy="209016"/>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0" name="Zambia" descr="© INSCALE GmbH, 05.05.2010&#10;http://www.presentationload.com/">
              <a:extLst>
                <a:ext uri="{FF2B5EF4-FFF2-40B4-BE49-F238E27FC236}">
                  <a16:creationId xmlns:a16="http://schemas.microsoft.com/office/drawing/2014/main" id="{DB13E49B-0D45-644B-BCB0-9CF298BAE70E}"/>
                </a:ext>
              </a:extLst>
            </p:cNvPr>
            <p:cNvSpPr>
              <a:spLocks/>
            </p:cNvSpPr>
            <p:nvPr/>
          </p:nvSpPr>
          <p:spPr bwMode="gray">
            <a:xfrm>
              <a:off x="4825380" y="3467514"/>
              <a:ext cx="315746" cy="302404"/>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1" name="Yemen" descr="© INSCALE GmbH, 05.05.2010&#10;http://www.presentationload.com/">
              <a:extLst>
                <a:ext uri="{FF2B5EF4-FFF2-40B4-BE49-F238E27FC236}">
                  <a16:creationId xmlns:a16="http://schemas.microsoft.com/office/drawing/2014/main" id="{D32D45D8-BC87-5841-8DED-DAA7B255AF81}"/>
                </a:ext>
              </a:extLst>
            </p:cNvPr>
            <p:cNvSpPr>
              <a:spLocks/>
            </p:cNvSpPr>
            <p:nvPr/>
          </p:nvSpPr>
          <p:spPr bwMode="gray">
            <a:xfrm>
              <a:off x="5375341" y="2637384"/>
              <a:ext cx="277204" cy="189744"/>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2" name="Western Sahara" descr="© INSCALE GmbH, 05.05.2010&#10;http://www.presentationload.com/">
              <a:extLst>
                <a:ext uri="{FF2B5EF4-FFF2-40B4-BE49-F238E27FC236}">
                  <a16:creationId xmlns:a16="http://schemas.microsoft.com/office/drawing/2014/main" id="{FE5C322A-AD19-254E-88B7-32D7D9203DD8}"/>
                </a:ext>
              </a:extLst>
            </p:cNvPr>
            <p:cNvSpPr>
              <a:spLocks/>
            </p:cNvSpPr>
            <p:nvPr/>
          </p:nvSpPr>
          <p:spPr bwMode="gray">
            <a:xfrm>
              <a:off x="3790683" y="2373520"/>
              <a:ext cx="226803" cy="194192"/>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3" name="West Bank" descr="© INSCALE GmbH, 05.05.2010&#10;http://www.presentationload.com/">
              <a:extLst>
                <a:ext uri="{FF2B5EF4-FFF2-40B4-BE49-F238E27FC236}">
                  <a16:creationId xmlns:a16="http://schemas.microsoft.com/office/drawing/2014/main" id="{2BEE59D2-FF2C-E34D-A878-BD5123D1CD9C}"/>
                </a:ext>
              </a:extLst>
            </p:cNvPr>
            <p:cNvSpPr>
              <a:spLocks/>
            </p:cNvSpPr>
            <p:nvPr/>
          </p:nvSpPr>
          <p:spPr bwMode="gray">
            <a:xfrm>
              <a:off x="5148537" y="2226764"/>
              <a:ext cx="16307" cy="35577"/>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4" name="Uzbekistan" descr="© INSCALE GmbH, 05.05.2010&#10;http://www.presentationload.com/">
              <a:extLst>
                <a:ext uri="{FF2B5EF4-FFF2-40B4-BE49-F238E27FC236}">
                  <a16:creationId xmlns:a16="http://schemas.microsoft.com/office/drawing/2014/main" id="{F90BDA70-678C-AE48-944A-35146AC8530A}"/>
                </a:ext>
              </a:extLst>
            </p:cNvPr>
            <p:cNvSpPr>
              <a:spLocks/>
            </p:cNvSpPr>
            <p:nvPr/>
          </p:nvSpPr>
          <p:spPr bwMode="gray">
            <a:xfrm>
              <a:off x="5618450" y="1830971"/>
              <a:ext cx="449160" cy="252004"/>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5" name="Vietnam" descr="© INSCALE GmbH, 05.05.2010&#10;http://www.presentationload.com/">
              <a:extLst>
                <a:ext uri="{FF2B5EF4-FFF2-40B4-BE49-F238E27FC236}">
                  <a16:creationId xmlns:a16="http://schemas.microsoft.com/office/drawing/2014/main" id="{11E18A02-C7B5-6E47-95F7-B8773F8EA88F}"/>
                </a:ext>
              </a:extLst>
            </p:cNvPr>
            <p:cNvSpPr>
              <a:spLocks/>
            </p:cNvSpPr>
            <p:nvPr/>
          </p:nvSpPr>
          <p:spPr bwMode="gray">
            <a:xfrm>
              <a:off x="6940728" y="2503969"/>
              <a:ext cx="229767" cy="452126"/>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6" name="Venezuela" descr="© INSCALE GmbH, 05.05.2010&#10;http://www.presentationload.com/">
              <a:extLst>
                <a:ext uri="{FF2B5EF4-FFF2-40B4-BE49-F238E27FC236}">
                  <a16:creationId xmlns:a16="http://schemas.microsoft.com/office/drawing/2014/main" id="{4DD9DBF9-843A-1D41-BFF1-DB581FBB8C9F}"/>
                </a:ext>
              </a:extLst>
            </p:cNvPr>
            <p:cNvSpPr>
              <a:spLocks noEditPoints="1"/>
            </p:cNvSpPr>
            <p:nvPr/>
          </p:nvSpPr>
          <p:spPr bwMode="gray">
            <a:xfrm>
              <a:off x="2263838" y="2846399"/>
              <a:ext cx="361698" cy="352806"/>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7" name="USA (Alaska)" descr="© INSCALE GmbH, 05.05.2010&#10;http://www.presentationload.com/">
              <a:extLst>
                <a:ext uri="{FF2B5EF4-FFF2-40B4-BE49-F238E27FC236}">
                  <a16:creationId xmlns:a16="http://schemas.microsoft.com/office/drawing/2014/main" id="{095857E2-822B-E14C-B3FF-12D60E91EE50}"/>
                </a:ext>
              </a:extLst>
            </p:cNvPr>
            <p:cNvSpPr>
              <a:spLocks noEditPoints="1"/>
            </p:cNvSpPr>
            <p:nvPr/>
          </p:nvSpPr>
          <p:spPr bwMode="gray">
            <a:xfrm>
              <a:off x="399012" y="1107571"/>
              <a:ext cx="1165145" cy="504009"/>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8" name="USA" descr="© INSCALE GmbH, 05.05.2010&#10;http://www.presentationload.com/">
              <a:extLst>
                <a:ext uri="{FF2B5EF4-FFF2-40B4-BE49-F238E27FC236}">
                  <a16:creationId xmlns:a16="http://schemas.microsoft.com/office/drawing/2014/main" id="{5E05B1F7-155D-EA4C-8A2B-B7FE5C49C374}"/>
                </a:ext>
              </a:extLst>
            </p:cNvPr>
            <p:cNvSpPr>
              <a:spLocks noEditPoints="1"/>
            </p:cNvSpPr>
            <p:nvPr/>
          </p:nvSpPr>
          <p:spPr bwMode="gray">
            <a:xfrm>
              <a:off x="1160951" y="1713864"/>
              <a:ext cx="1485338" cy="736742"/>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9" name="Uruguay" descr="© INSCALE GmbH, 05.05.2010&#10;http://www.presentationload.com/">
              <a:extLst>
                <a:ext uri="{FF2B5EF4-FFF2-40B4-BE49-F238E27FC236}">
                  <a16:creationId xmlns:a16="http://schemas.microsoft.com/office/drawing/2014/main" id="{4716D2EE-6667-224F-9618-61D98986D352}"/>
                </a:ext>
              </a:extLst>
            </p:cNvPr>
            <p:cNvSpPr>
              <a:spLocks/>
            </p:cNvSpPr>
            <p:nvPr/>
          </p:nvSpPr>
          <p:spPr bwMode="gray">
            <a:xfrm>
              <a:off x="2745609" y="4139031"/>
              <a:ext cx="139343" cy="145273"/>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0" name="United Kingdom" descr="© INSCALE GmbH, 05.05.2010&#10;http://www.presentationload.com/">
              <a:extLst>
                <a:ext uri="{FF2B5EF4-FFF2-40B4-BE49-F238E27FC236}">
                  <a16:creationId xmlns:a16="http://schemas.microsoft.com/office/drawing/2014/main" id="{021BD4AB-C4B3-9F41-A17D-B65C89390FAC}"/>
                </a:ext>
              </a:extLst>
            </p:cNvPr>
            <p:cNvSpPr>
              <a:spLocks noEditPoints="1"/>
            </p:cNvSpPr>
            <p:nvPr/>
          </p:nvSpPr>
          <p:spPr bwMode="gray">
            <a:xfrm>
              <a:off x="4094569" y="1386257"/>
              <a:ext cx="219391" cy="312783"/>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1" name="United Arab Emirates" descr="© INSCALE GmbH, 05.05.2010&#10;http://www.presentationload.com/">
              <a:extLst>
                <a:ext uri="{FF2B5EF4-FFF2-40B4-BE49-F238E27FC236}">
                  <a16:creationId xmlns:a16="http://schemas.microsoft.com/office/drawing/2014/main" id="{86CF4575-9051-A247-91FD-4C2C9EFF6DDC}"/>
                </a:ext>
              </a:extLst>
            </p:cNvPr>
            <p:cNvSpPr>
              <a:spLocks/>
            </p:cNvSpPr>
            <p:nvPr/>
          </p:nvSpPr>
          <p:spPr bwMode="gray">
            <a:xfrm>
              <a:off x="5599178" y="2407615"/>
              <a:ext cx="127484" cy="121556"/>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2" name="Ukraine" descr="© INSCALE GmbH, 05.05.2010&#10;http://www.presentationload.com/">
              <a:extLst>
                <a:ext uri="{FF2B5EF4-FFF2-40B4-BE49-F238E27FC236}">
                  <a16:creationId xmlns:a16="http://schemas.microsoft.com/office/drawing/2014/main" id="{EA5370F3-0C24-8049-8104-001715BCE058}"/>
                </a:ext>
              </a:extLst>
            </p:cNvPr>
            <p:cNvSpPr>
              <a:spLocks/>
            </p:cNvSpPr>
            <p:nvPr/>
          </p:nvSpPr>
          <p:spPr bwMode="gray">
            <a:xfrm>
              <a:off x="4792767" y="1627885"/>
              <a:ext cx="423959" cy="237181"/>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3" name="Uganda" descr="© INSCALE GmbH, 05.05.2010&#10;http://www.presentationload.com/">
              <a:extLst>
                <a:ext uri="{FF2B5EF4-FFF2-40B4-BE49-F238E27FC236}">
                  <a16:creationId xmlns:a16="http://schemas.microsoft.com/office/drawing/2014/main" id="{E74AE100-2A71-9D4D-97BE-D938951120A9}"/>
                </a:ext>
              </a:extLst>
            </p:cNvPr>
            <p:cNvSpPr>
              <a:spLocks noEditPoints="1"/>
            </p:cNvSpPr>
            <p:nvPr/>
          </p:nvSpPr>
          <p:spPr bwMode="gray">
            <a:xfrm>
              <a:off x="5034394" y="3090990"/>
              <a:ext cx="148236" cy="174920"/>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4" name="Turkmenistan" descr="© INSCALE GmbH, 05.05.2010&#10;http://www.presentationload.com/">
              <a:extLst>
                <a:ext uri="{FF2B5EF4-FFF2-40B4-BE49-F238E27FC236}">
                  <a16:creationId xmlns:a16="http://schemas.microsoft.com/office/drawing/2014/main" id="{8FC7AC0B-7521-154C-8AD7-281446623B70}"/>
                </a:ext>
              </a:extLst>
            </p:cNvPr>
            <p:cNvSpPr>
              <a:spLocks/>
            </p:cNvSpPr>
            <p:nvPr/>
          </p:nvSpPr>
          <p:spPr bwMode="gray">
            <a:xfrm>
              <a:off x="5550260" y="1912502"/>
              <a:ext cx="382452" cy="229770"/>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5" name="Turkey" descr="© INSCALE GmbH, 05.05.2010&#10;http://www.presentationload.com/">
              <a:extLst>
                <a:ext uri="{FF2B5EF4-FFF2-40B4-BE49-F238E27FC236}">
                  <a16:creationId xmlns:a16="http://schemas.microsoft.com/office/drawing/2014/main" id="{32117D81-2ACF-1A4C-9778-8D3E497551AF}"/>
                </a:ext>
              </a:extLst>
            </p:cNvPr>
            <p:cNvSpPr>
              <a:spLocks noEditPoints="1"/>
            </p:cNvSpPr>
            <p:nvPr/>
          </p:nvSpPr>
          <p:spPr bwMode="gray">
            <a:xfrm>
              <a:off x="4880227" y="1930289"/>
              <a:ext cx="504007" cy="192709"/>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6" name="Tunisia" descr="© INSCALE GmbH, 05.05.2010&#10;http://www.presentationload.com/">
              <a:extLst>
                <a:ext uri="{FF2B5EF4-FFF2-40B4-BE49-F238E27FC236}">
                  <a16:creationId xmlns:a16="http://schemas.microsoft.com/office/drawing/2014/main" id="{337EBF4F-7AA0-C748-B851-5FFC2713E588}"/>
                </a:ext>
              </a:extLst>
            </p:cNvPr>
            <p:cNvSpPr>
              <a:spLocks/>
            </p:cNvSpPr>
            <p:nvPr/>
          </p:nvSpPr>
          <p:spPr bwMode="gray">
            <a:xfrm>
              <a:off x="4441445" y="2078528"/>
              <a:ext cx="103766" cy="216427"/>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7" name="Togo" descr="© INSCALE GmbH, 05.05.2010&#10;http://www.presentationload.com/">
              <a:extLst>
                <a:ext uri="{FF2B5EF4-FFF2-40B4-BE49-F238E27FC236}">
                  <a16:creationId xmlns:a16="http://schemas.microsoft.com/office/drawing/2014/main" id="{772BC804-FE74-A147-AB47-686BF223DCBE}"/>
                </a:ext>
              </a:extLst>
            </p:cNvPr>
            <p:cNvSpPr>
              <a:spLocks/>
            </p:cNvSpPr>
            <p:nvPr/>
          </p:nvSpPr>
          <p:spPr bwMode="gray">
            <a:xfrm>
              <a:off x="4230947" y="2880493"/>
              <a:ext cx="53365" cy="152686"/>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8" name="Thailand" descr="© INSCALE GmbH, 05.05.2010&#10;http://www.presentationload.com/">
              <a:extLst>
                <a:ext uri="{FF2B5EF4-FFF2-40B4-BE49-F238E27FC236}">
                  <a16:creationId xmlns:a16="http://schemas.microsoft.com/office/drawing/2014/main" id="{6D7E256C-D1A3-8640-8E9D-900C0D6B4A02}"/>
                </a:ext>
              </a:extLst>
            </p:cNvPr>
            <p:cNvSpPr>
              <a:spLocks/>
            </p:cNvSpPr>
            <p:nvPr/>
          </p:nvSpPr>
          <p:spPr bwMode="gray">
            <a:xfrm>
              <a:off x="6829547" y="2594394"/>
              <a:ext cx="234216" cy="450643"/>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9" name="Tanzania" descr="© INSCALE GmbH, 05.05.2010&#10;http://www.presentationload.com/">
              <a:extLst>
                <a:ext uri="{FF2B5EF4-FFF2-40B4-BE49-F238E27FC236}">
                  <a16:creationId xmlns:a16="http://schemas.microsoft.com/office/drawing/2014/main" id="{F6E147D6-E000-3B4E-959B-7E43019510C4}"/>
                </a:ext>
              </a:extLst>
            </p:cNvPr>
            <p:cNvSpPr>
              <a:spLocks noEditPoints="1"/>
            </p:cNvSpPr>
            <p:nvPr/>
          </p:nvSpPr>
          <p:spPr bwMode="gray">
            <a:xfrm>
              <a:off x="5032911" y="3249605"/>
              <a:ext cx="290545" cy="329088"/>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0" name="Tajikistan" descr="© INSCALE GmbH, 05.05.2010&#10;http://www.presentationload.com/">
              <a:extLst>
                <a:ext uri="{FF2B5EF4-FFF2-40B4-BE49-F238E27FC236}">
                  <a16:creationId xmlns:a16="http://schemas.microsoft.com/office/drawing/2014/main" id="{51FEEEEA-D5B0-3F43-906D-5FDA610DA909}"/>
                </a:ext>
              </a:extLst>
            </p:cNvPr>
            <p:cNvSpPr>
              <a:spLocks/>
            </p:cNvSpPr>
            <p:nvPr/>
          </p:nvSpPr>
          <p:spPr bwMode="gray">
            <a:xfrm>
              <a:off x="5937159" y="1967349"/>
              <a:ext cx="209015" cy="131932"/>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1" name="Taiwan" descr="© INSCALE GmbH, 05.05.2010&#10;http://www.presentationload.com/">
              <a:extLst>
                <a:ext uri="{FF2B5EF4-FFF2-40B4-BE49-F238E27FC236}">
                  <a16:creationId xmlns:a16="http://schemas.microsoft.com/office/drawing/2014/main" id="{4B5984F7-0201-D641-91BA-7CF66329E174}"/>
                </a:ext>
              </a:extLst>
            </p:cNvPr>
            <p:cNvSpPr>
              <a:spLocks/>
            </p:cNvSpPr>
            <p:nvPr/>
          </p:nvSpPr>
          <p:spPr bwMode="gray">
            <a:xfrm>
              <a:off x="7401744" y="2444674"/>
              <a:ext cx="45954" cy="102284"/>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2" name="Syria" descr="© INSCALE GmbH, 05.05.2010&#10;http://www.presentationload.com/">
              <a:extLst>
                <a:ext uri="{FF2B5EF4-FFF2-40B4-BE49-F238E27FC236}">
                  <a16:creationId xmlns:a16="http://schemas.microsoft.com/office/drawing/2014/main" id="{721054DB-5297-9347-8C2A-7B490E3262D0}"/>
                </a:ext>
              </a:extLst>
            </p:cNvPr>
            <p:cNvSpPr>
              <a:spLocks/>
            </p:cNvSpPr>
            <p:nvPr/>
          </p:nvSpPr>
          <p:spPr bwMode="gray">
            <a:xfrm>
              <a:off x="5152983" y="2075563"/>
              <a:ext cx="170473" cy="157133"/>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3" name="Switzerland" descr="© INSCALE GmbH, 05.05.2010&#10;http://www.presentationload.com/">
              <a:extLst>
                <a:ext uri="{FF2B5EF4-FFF2-40B4-BE49-F238E27FC236}">
                  <a16:creationId xmlns:a16="http://schemas.microsoft.com/office/drawing/2014/main" id="{4FE105ED-128E-9641-B1F4-105B75A31E71}"/>
                </a:ext>
              </a:extLst>
            </p:cNvPr>
            <p:cNvSpPr>
              <a:spLocks/>
            </p:cNvSpPr>
            <p:nvPr/>
          </p:nvSpPr>
          <p:spPr bwMode="gray">
            <a:xfrm>
              <a:off x="4408832" y="1759816"/>
              <a:ext cx="109696" cy="60778"/>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4" name="Sweden" descr="© INSCALE GmbH, 05.05.2010&#10;http://www.presentationload.com/">
              <a:extLst>
                <a:ext uri="{FF2B5EF4-FFF2-40B4-BE49-F238E27FC236}">
                  <a16:creationId xmlns:a16="http://schemas.microsoft.com/office/drawing/2014/main" id="{861D3C4F-5318-D94C-8126-89A5F1ECF96B}"/>
                </a:ext>
              </a:extLst>
            </p:cNvPr>
            <p:cNvSpPr>
              <a:spLocks noEditPoints="1"/>
            </p:cNvSpPr>
            <p:nvPr/>
          </p:nvSpPr>
          <p:spPr bwMode="gray">
            <a:xfrm>
              <a:off x="4533353" y="1163901"/>
              <a:ext cx="262381" cy="375042"/>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5" name="Swaziland" descr="© INSCALE GmbH, 05.05.2010&#10;http://www.presentationload.com/">
              <a:extLst>
                <a:ext uri="{FF2B5EF4-FFF2-40B4-BE49-F238E27FC236}">
                  <a16:creationId xmlns:a16="http://schemas.microsoft.com/office/drawing/2014/main" id="{A5CCEDD5-C29A-8A4D-BF71-2204A3843B17}"/>
                </a:ext>
              </a:extLst>
            </p:cNvPr>
            <p:cNvSpPr>
              <a:spLocks/>
            </p:cNvSpPr>
            <p:nvPr/>
          </p:nvSpPr>
          <p:spPr bwMode="gray">
            <a:xfrm>
              <a:off x="5050700" y="4004135"/>
              <a:ext cx="38542" cy="50401"/>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6" name="Suriname" descr="© INSCALE GmbH, 05.05.2010&#10;http://www.presentationload.com/">
              <a:extLst>
                <a:ext uri="{FF2B5EF4-FFF2-40B4-BE49-F238E27FC236}">
                  <a16:creationId xmlns:a16="http://schemas.microsoft.com/office/drawing/2014/main" id="{14E29A72-F734-0141-A95E-8E2498F93322}"/>
                </a:ext>
              </a:extLst>
            </p:cNvPr>
            <p:cNvSpPr>
              <a:spLocks/>
            </p:cNvSpPr>
            <p:nvPr/>
          </p:nvSpPr>
          <p:spPr bwMode="gray">
            <a:xfrm>
              <a:off x="2668526" y="3036143"/>
              <a:ext cx="111179" cy="127485"/>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7" name="Sudan">
              <a:extLst>
                <a:ext uri="{FF2B5EF4-FFF2-40B4-BE49-F238E27FC236}">
                  <a16:creationId xmlns:a16="http://schemas.microsoft.com/office/drawing/2014/main" id="{73685692-58E9-3C4C-8290-9DEAFE571E76}"/>
                </a:ext>
              </a:extLst>
            </p:cNvPr>
            <p:cNvSpPr>
              <a:spLocks/>
            </p:cNvSpPr>
            <p:nvPr/>
          </p:nvSpPr>
          <p:spPr bwMode="auto">
            <a:xfrm>
              <a:off x="4814923" y="2510263"/>
              <a:ext cx="452945" cy="444363"/>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8" name="South Sudan">
              <a:extLst>
                <a:ext uri="{FF2B5EF4-FFF2-40B4-BE49-F238E27FC236}">
                  <a16:creationId xmlns:a16="http://schemas.microsoft.com/office/drawing/2014/main" id="{A9F92B30-E0E9-B64F-AD8E-F467159351A5}"/>
                </a:ext>
              </a:extLst>
            </p:cNvPr>
            <p:cNvSpPr>
              <a:spLocks/>
            </p:cNvSpPr>
            <p:nvPr/>
          </p:nvSpPr>
          <p:spPr bwMode="auto">
            <a:xfrm>
              <a:off x="4877858" y="2841150"/>
              <a:ext cx="326120" cy="272722"/>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9" name="Sri Lanka" descr="© INSCALE GmbH, 05.05.2010&#10;http://www.presentationload.com/">
              <a:extLst>
                <a:ext uri="{FF2B5EF4-FFF2-40B4-BE49-F238E27FC236}">
                  <a16:creationId xmlns:a16="http://schemas.microsoft.com/office/drawing/2014/main" id="{10BD4D0D-AB48-A64E-A4F2-F9F654288D64}"/>
                </a:ext>
              </a:extLst>
            </p:cNvPr>
            <p:cNvSpPr>
              <a:spLocks/>
            </p:cNvSpPr>
            <p:nvPr/>
          </p:nvSpPr>
          <p:spPr bwMode="gray">
            <a:xfrm>
              <a:off x="6378907" y="2924964"/>
              <a:ext cx="65224" cy="115625"/>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0" name="Spain" descr="© INSCALE GmbH, 05.05.2010&#10;http://www.presentationload.com/">
              <a:extLst>
                <a:ext uri="{FF2B5EF4-FFF2-40B4-BE49-F238E27FC236}">
                  <a16:creationId xmlns:a16="http://schemas.microsoft.com/office/drawing/2014/main" id="{CE47A946-367F-4E48-9B95-24BD2380D903}"/>
                </a:ext>
              </a:extLst>
            </p:cNvPr>
            <p:cNvSpPr>
              <a:spLocks noEditPoints="1"/>
            </p:cNvSpPr>
            <p:nvPr/>
          </p:nvSpPr>
          <p:spPr bwMode="gray">
            <a:xfrm>
              <a:off x="4030827" y="1882854"/>
              <a:ext cx="332052" cy="234216"/>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1" name="South Africa" descr="© INSCALE GmbH, 05.05.2010&#10;http://www.presentationload.com/">
              <a:extLst>
                <a:ext uri="{FF2B5EF4-FFF2-40B4-BE49-F238E27FC236}">
                  <a16:creationId xmlns:a16="http://schemas.microsoft.com/office/drawing/2014/main" id="{8639D7F8-F1AE-974C-BA1E-155AE893057A}"/>
                </a:ext>
              </a:extLst>
            </p:cNvPr>
            <p:cNvSpPr>
              <a:spLocks noEditPoints="1"/>
            </p:cNvSpPr>
            <p:nvPr/>
          </p:nvSpPr>
          <p:spPr bwMode="gray">
            <a:xfrm>
              <a:off x="4672696" y="3895922"/>
              <a:ext cx="429889" cy="386901"/>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2" name="Somalia" descr="© INSCALE GmbH, 05.05.2010&#10;http://www.presentationload.com/">
              <a:extLst>
                <a:ext uri="{FF2B5EF4-FFF2-40B4-BE49-F238E27FC236}">
                  <a16:creationId xmlns:a16="http://schemas.microsoft.com/office/drawing/2014/main" id="{DBD6E89A-41FD-A441-A5AF-88212BFE51D5}"/>
                </a:ext>
              </a:extLst>
            </p:cNvPr>
            <p:cNvSpPr>
              <a:spLocks/>
            </p:cNvSpPr>
            <p:nvPr/>
          </p:nvSpPr>
          <p:spPr bwMode="gray">
            <a:xfrm>
              <a:off x="5341244" y="2850846"/>
              <a:ext cx="271275" cy="419514"/>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3" name="Solomon Islands" descr="© INSCALE GmbH, 05.05.2010&#10;http://www.presentationload.com/">
              <a:extLst>
                <a:ext uri="{FF2B5EF4-FFF2-40B4-BE49-F238E27FC236}">
                  <a16:creationId xmlns:a16="http://schemas.microsoft.com/office/drawing/2014/main" id="{4BCE6BFD-40DA-AA40-8937-DDD9BA9BAB4E}"/>
                </a:ext>
              </a:extLst>
            </p:cNvPr>
            <p:cNvSpPr>
              <a:spLocks noEditPoints="1"/>
            </p:cNvSpPr>
            <p:nvPr/>
          </p:nvSpPr>
          <p:spPr bwMode="gray">
            <a:xfrm>
              <a:off x="8452748" y="3423042"/>
              <a:ext cx="140826" cy="131932"/>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4" name="Slovenia" descr="© INSCALE GmbH, 05.05.2010&#10;http://www.presentationload.com/">
              <a:extLst>
                <a:ext uri="{FF2B5EF4-FFF2-40B4-BE49-F238E27FC236}">
                  <a16:creationId xmlns:a16="http://schemas.microsoft.com/office/drawing/2014/main" id="{3C4106AA-8A60-954A-A098-718245753F0F}"/>
                </a:ext>
              </a:extLst>
            </p:cNvPr>
            <p:cNvSpPr>
              <a:spLocks/>
            </p:cNvSpPr>
            <p:nvPr/>
          </p:nvSpPr>
          <p:spPr bwMode="gray">
            <a:xfrm>
              <a:off x="4583751" y="1786499"/>
              <a:ext cx="80048" cy="45954"/>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5" name="Slovakia" descr="© INSCALE GmbH, 05.05.2010&#10;http://www.presentationload.com/">
              <a:extLst>
                <a:ext uri="{FF2B5EF4-FFF2-40B4-BE49-F238E27FC236}">
                  <a16:creationId xmlns:a16="http://schemas.microsoft.com/office/drawing/2014/main" id="{2F8A7D79-62ED-EF44-B6C3-AB09D6BFAD2F}"/>
                </a:ext>
              </a:extLst>
            </p:cNvPr>
            <p:cNvSpPr>
              <a:spLocks/>
            </p:cNvSpPr>
            <p:nvPr/>
          </p:nvSpPr>
          <p:spPr bwMode="gray">
            <a:xfrm>
              <a:off x="4665282" y="1709415"/>
              <a:ext cx="134897" cy="54848"/>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6" name="Sierra Leone" descr="© INSCALE GmbH, 05.05.2010&#10;http://www.presentationload.com/">
              <a:extLst>
                <a:ext uri="{FF2B5EF4-FFF2-40B4-BE49-F238E27FC236}">
                  <a16:creationId xmlns:a16="http://schemas.microsoft.com/office/drawing/2014/main" id="{7132DDD6-FC47-674A-B045-98203EAB5EA5}"/>
                </a:ext>
              </a:extLst>
            </p:cNvPr>
            <p:cNvSpPr>
              <a:spLocks/>
            </p:cNvSpPr>
            <p:nvPr/>
          </p:nvSpPr>
          <p:spPr bwMode="gray">
            <a:xfrm>
              <a:off x="3879624" y="2910141"/>
              <a:ext cx="78566" cy="102284"/>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7" name="Serbia" descr="© INSCALE GmbH, 05.05.2010&#10;http://www.presentationload.com/">
              <a:extLst>
                <a:ext uri="{FF2B5EF4-FFF2-40B4-BE49-F238E27FC236}">
                  <a16:creationId xmlns:a16="http://schemas.microsoft.com/office/drawing/2014/main" id="{34210EC0-3018-B74F-8048-CD1AA72D8AAF}"/>
                </a:ext>
              </a:extLst>
            </p:cNvPr>
            <p:cNvSpPr>
              <a:spLocks/>
            </p:cNvSpPr>
            <p:nvPr/>
          </p:nvSpPr>
          <p:spPr bwMode="gray">
            <a:xfrm>
              <a:off x="4717166" y="1810217"/>
              <a:ext cx="103766" cy="113769"/>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8" name="Senegal" descr="© INSCALE GmbH, 05.05.2010&#10;http://www.presentationload.com/">
              <a:extLst>
                <a:ext uri="{FF2B5EF4-FFF2-40B4-BE49-F238E27FC236}">
                  <a16:creationId xmlns:a16="http://schemas.microsoft.com/office/drawing/2014/main" id="{2858155B-4480-BA46-A914-4BAD1B292777}"/>
                </a:ext>
              </a:extLst>
            </p:cNvPr>
            <p:cNvSpPr>
              <a:spLocks/>
            </p:cNvSpPr>
            <p:nvPr/>
          </p:nvSpPr>
          <p:spPr bwMode="gray">
            <a:xfrm>
              <a:off x="3801060" y="2704091"/>
              <a:ext cx="157132" cy="139343"/>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9" name="Saudi Arabia" descr="© INSCALE GmbH, 05.05.2010&#10;http://www.presentationload.com/">
              <a:extLst>
                <a:ext uri="{FF2B5EF4-FFF2-40B4-BE49-F238E27FC236}">
                  <a16:creationId xmlns:a16="http://schemas.microsoft.com/office/drawing/2014/main" id="{19E18158-7CBB-A945-A93D-F2924A221D71}"/>
                </a:ext>
              </a:extLst>
            </p:cNvPr>
            <p:cNvSpPr>
              <a:spLocks/>
            </p:cNvSpPr>
            <p:nvPr/>
          </p:nvSpPr>
          <p:spPr bwMode="gray">
            <a:xfrm>
              <a:off x="5148537" y="2235661"/>
              <a:ext cx="563302" cy="483254"/>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0" name="Rwanda" descr="© INSCALE GmbH, 05.05.2010&#10;http://www.presentationload.com/">
              <a:extLst>
                <a:ext uri="{FF2B5EF4-FFF2-40B4-BE49-F238E27FC236}">
                  <a16:creationId xmlns:a16="http://schemas.microsoft.com/office/drawing/2014/main" id="{C8EC9112-94DB-864E-B397-F1210EEF8CD5}"/>
                </a:ext>
              </a:extLst>
            </p:cNvPr>
            <p:cNvSpPr>
              <a:spLocks/>
            </p:cNvSpPr>
            <p:nvPr/>
          </p:nvSpPr>
          <p:spPr bwMode="gray">
            <a:xfrm>
              <a:off x="5012158" y="3249605"/>
              <a:ext cx="56330" cy="56330"/>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1" name="Russia (Urup,Simushir)" descr="© INSCALE GmbH, 05.05.2010&#10;http://www.presentationload.com/">
              <a:extLst>
                <a:ext uri="{FF2B5EF4-FFF2-40B4-BE49-F238E27FC236}">
                  <a16:creationId xmlns:a16="http://schemas.microsoft.com/office/drawing/2014/main" id="{C78E6276-6782-3C42-A586-B8364109EC20}"/>
                </a:ext>
              </a:extLst>
            </p:cNvPr>
            <p:cNvSpPr>
              <a:spLocks noEditPoints="1"/>
            </p:cNvSpPr>
            <p:nvPr/>
          </p:nvSpPr>
          <p:spPr bwMode="gray">
            <a:xfrm>
              <a:off x="7804949" y="1429246"/>
              <a:ext cx="114143" cy="453607"/>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2" name="Russia" descr="© INSCALE GmbH, 05.05.2010&#10;http://www.presentationload.com/">
              <a:extLst>
                <a:ext uri="{FF2B5EF4-FFF2-40B4-BE49-F238E27FC236}">
                  <a16:creationId xmlns:a16="http://schemas.microsoft.com/office/drawing/2014/main" id="{A97D6E1A-9A7C-AA4D-B7D1-F9880956E7DA}"/>
                </a:ext>
              </a:extLst>
            </p:cNvPr>
            <p:cNvSpPr>
              <a:spLocks noEditPoints="1"/>
            </p:cNvSpPr>
            <p:nvPr/>
          </p:nvSpPr>
          <p:spPr bwMode="gray">
            <a:xfrm>
              <a:off x="4727543" y="867425"/>
              <a:ext cx="3430213" cy="1092512"/>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3" name="Romania" descr="© INSCALE GmbH, 05.05.2010&#10;http://www.presentationload.com/">
              <a:extLst>
                <a:ext uri="{FF2B5EF4-FFF2-40B4-BE49-F238E27FC236}">
                  <a16:creationId xmlns:a16="http://schemas.microsoft.com/office/drawing/2014/main" id="{91BE83E2-3A64-B548-9201-1229CCF30D0F}"/>
                </a:ext>
              </a:extLst>
            </p:cNvPr>
            <p:cNvSpPr>
              <a:spLocks/>
            </p:cNvSpPr>
            <p:nvPr/>
          </p:nvSpPr>
          <p:spPr bwMode="gray">
            <a:xfrm>
              <a:off x="4749779" y="1747958"/>
              <a:ext cx="232733" cy="139343"/>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4" name="Qatar" descr="© INSCALE GmbH, 05.05.2010&#10;http://www.presentationload.com/">
              <a:extLst>
                <a:ext uri="{FF2B5EF4-FFF2-40B4-BE49-F238E27FC236}">
                  <a16:creationId xmlns:a16="http://schemas.microsoft.com/office/drawing/2014/main" id="{793633D1-E871-D54C-AACC-BA9401EAE6AB}"/>
                </a:ext>
              </a:extLst>
            </p:cNvPr>
            <p:cNvSpPr>
              <a:spLocks/>
            </p:cNvSpPr>
            <p:nvPr/>
          </p:nvSpPr>
          <p:spPr bwMode="gray">
            <a:xfrm>
              <a:off x="5579908" y="2416509"/>
              <a:ext cx="25201" cy="54848"/>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5" name="Puerto Rico" descr="© INSCALE GmbH, 05.05.2010&#10;http://www.presentationload.com/">
              <a:extLst>
                <a:ext uri="{FF2B5EF4-FFF2-40B4-BE49-F238E27FC236}">
                  <a16:creationId xmlns:a16="http://schemas.microsoft.com/office/drawing/2014/main" id="{8DC39CC3-8CC2-9543-BEF1-35D0576BD7BB}"/>
                </a:ext>
              </a:extLst>
            </p:cNvPr>
            <p:cNvSpPr>
              <a:spLocks/>
            </p:cNvSpPr>
            <p:nvPr/>
          </p:nvSpPr>
          <p:spPr bwMode="gray">
            <a:xfrm>
              <a:off x="2453582" y="2656655"/>
              <a:ext cx="51884" cy="22236"/>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6" name="Portugal" descr="© INSCALE GmbH, 05.05.2010&#10;http://www.presentationload.com/">
              <a:extLst>
                <a:ext uri="{FF2B5EF4-FFF2-40B4-BE49-F238E27FC236}">
                  <a16:creationId xmlns:a16="http://schemas.microsoft.com/office/drawing/2014/main" id="{F35DA5BF-5EF6-A543-9915-5958C36262DD}"/>
                </a:ext>
              </a:extLst>
            </p:cNvPr>
            <p:cNvSpPr>
              <a:spLocks/>
            </p:cNvSpPr>
            <p:nvPr/>
          </p:nvSpPr>
          <p:spPr bwMode="gray">
            <a:xfrm>
              <a:off x="4017487" y="1933254"/>
              <a:ext cx="85978" cy="155651"/>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7" name="Poland" descr="© INSCALE GmbH, 05.05.2010&#10;http://www.presentationload.com/">
              <a:extLst>
                <a:ext uri="{FF2B5EF4-FFF2-40B4-BE49-F238E27FC236}">
                  <a16:creationId xmlns:a16="http://schemas.microsoft.com/office/drawing/2014/main" id="{5D89F7B4-E17E-A549-89AB-56F993624B12}"/>
                </a:ext>
              </a:extLst>
            </p:cNvPr>
            <p:cNvSpPr>
              <a:spLocks/>
            </p:cNvSpPr>
            <p:nvPr/>
          </p:nvSpPr>
          <p:spPr bwMode="gray">
            <a:xfrm>
              <a:off x="4600058" y="1555248"/>
              <a:ext cx="237180" cy="170474"/>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8" name="Philippines" descr="© INSCALE GmbH, 05.05.2010&#10;http://www.presentationload.com/">
              <a:extLst>
                <a:ext uri="{FF2B5EF4-FFF2-40B4-BE49-F238E27FC236}">
                  <a16:creationId xmlns:a16="http://schemas.microsoft.com/office/drawing/2014/main" id="{2B1B01D0-BA76-1745-B55E-F4AD4BE6EE5B}"/>
                </a:ext>
              </a:extLst>
            </p:cNvPr>
            <p:cNvSpPr>
              <a:spLocks noEditPoints="1"/>
            </p:cNvSpPr>
            <p:nvPr/>
          </p:nvSpPr>
          <p:spPr bwMode="gray">
            <a:xfrm>
              <a:off x="7388404" y="2646278"/>
              <a:ext cx="271275" cy="455090"/>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9" name="Peru" descr="© INSCALE GmbH, 05.05.2010&#10;http://www.presentationload.com/">
              <a:extLst>
                <a:ext uri="{FF2B5EF4-FFF2-40B4-BE49-F238E27FC236}">
                  <a16:creationId xmlns:a16="http://schemas.microsoft.com/office/drawing/2014/main" id="{7579E0D9-8890-A040-B06E-2E9EE05D6867}"/>
                </a:ext>
              </a:extLst>
            </p:cNvPr>
            <p:cNvSpPr>
              <a:spLocks/>
            </p:cNvSpPr>
            <p:nvPr/>
          </p:nvSpPr>
          <p:spPr bwMode="gray">
            <a:xfrm>
              <a:off x="2041482" y="3216994"/>
              <a:ext cx="357253" cy="564787"/>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0" name="Paraguay" descr="© INSCALE GmbH, 05.05.2010&#10;http://www.presentationload.com/">
              <a:extLst>
                <a:ext uri="{FF2B5EF4-FFF2-40B4-BE49-F238E27FC236}">
                  <a16:creationId xmlns:a16="http://schemas.microsoft.com/office/drawing/2014/main" id="{FD6F84EA-9342-A84C-AC83-770B403B542D}"/>
                </a:ext>
              </a:extLst>
            </p:cNvPr>
            <p:cNvSpPr>
              <a:spLocks/>
            </p:cNvSpPr>
            <p:nvPr/>
          </p:nvSpPr>
          <p:spPr bwMode="gray">
            <a:xfrm>
              <a:off x="2586995" y="3806980"/>
              <a:ext cx="226803" cy="256451"/>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1" name="Papua New Guinea" descr="© INSCALE GmbH, 05.05.2010&#10;http://www.presentationload.com/">
              <a:extLst>
                <a:ext uri="{FF2B5EF4-FFF2-40B4-BE49-F238E27FC236}">
                  <a16:creationId xmlns:a16="http://schemas.microsoft.com/office/drawing/2014/main" id="{60D5100E-2524-9545-BC9E-56DE34DF8955}"/>
                </a:ext>
              </a:extLst>
            </p:cNvPr>
            <p:cNvSpPr>
              <a:spLocks noEditPoints="1"/>
            </p:cNvSpPr>
            <p:nvPr/>
          </p:nvSpPr>
          <p:spPr bwMode="gray">
            <a:xfrm>
              <a:off x="8022859" y="3274806"/>
              <a:ext cx="412099" cy="275723"/>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2" name="Panama" descr="© INSCALE GmbH, 05.05.2010&#10;http://www.presentationload.com/">
              <a:extLst>
                <a:ext uri="{FF2B5EF4-FFF2-40B4-BE49-F238E27FC236}">
                  <a16:creationId xmlns:a16="http://schemas.microsoft.com/office/drawing/2014/main" id="{3A49D598-20E7-B94B-95C0-770DFB7189A8}"/>
                </a:ext>
              </a:extLst>
            </p:cNvPr>
            <p:cNvSpPr>
              <a:spLocks/>
            </p:cNvSpPr>
            <p:nvPr/>
          </p:nvSpPr>
          <p:spPr bwMode="gray">
            <a:xfrm>
              <a:off x="2002940" y="2924964"/>
              <a:ext cx="154167" cy="74119"/>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3" name="Pakistan" descr="© INSCALE GmbH, 05.05.2010&#10;http://www.presentationload.com/">
              <a:extLst>
                <a:ext uri="{FF2B5EF4-FFF2-40B4-BE49-F238E27FC236}">
                  <a16:creationId xmlns:a16="http://schemas.microsoft.com/office/drawing/2014/main" id="{5951C08A-E56C-AA4F-9B7E-ADC2789338D2}"/>
                </a:ext>
              </a:extLst>
            </p:cNvPr>
            <p:cNvSpPr>
              <a:spLocks/>
            </p:cNvSpPr>
            <p:nvPr/>
          </p:nvSpPr>
          <p:spPr bwMode="gray">
            <a:xfrm>
              <a:off x="5825982" y="2087422"/>
              <a:ext cx="398759" cy="400241"/>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4" name="Parcel Islands" descr="© INSCALE GmbH, 05.05.2010&#10;http://www.presentationload.com/">
              <a:extLst>
                <a:ext uri="{FF2B5EF4-FFF2-40B4-BE49-F238E27FC236}">
                  <a16:creationId xmlns:a16="http://schemas.microsoft.com/office/drawing/2014/main" id="{B57AB6B2-EB84-B74F-8671-92FEA54D0575}"/>
                </a:ext>
              </a:extLst>
            </p:cNvPr>
            <p:cNvSpPr>
              <a:spLocks noEditPoints="1"/>
            </p:cNvSpPr>
            <p:nvPr/>
          </p:nvSpPr>
          <p:spPr bwMode="gray">
            <a:xfrm>
              <a:off x="7204589" y="2690748"/>
              <a:ext cx="35577" cy="23718"/>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5" name="Oman" descr="© INSCALE GmbH, 05.05.2010&#10;http://www.presentationload.com/">
              <a:extLst>
                <a:ext uri="{FF2B5EF4-FFF2-40B4-BE49-F238E27FC236}">
                  <a16:creationId xmlns:a16="http://schemas.microsoft.com/office/drawing/2014/main" id="{EF350027-38CD-E647-8D3E-1A95743E8BE5}"/>
                </a:ext>
              </a:extLst>
            </p:cNvPr>
            <p:cNvSpPr>
              <a:spLocks/>
            </p:cNvSpPr>
            <p:nvPr/>
          </p:nvSpPr>
          <p:spPr bwMode="gray">
            <a:xfrm>
              <a:off x="5621413" y="2453569"/>
              <a:ext cx="204568" cy="254968"/>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6" name="Norway" descr="© INSCALE GmbH, 05.05.2010&#10;http://www.presentationload.com/">
              <a:extLst>
                <a:ext uri="{FF2B5EF4-FFF2-40B4-BE49-F238E27FC236}">
                  <a16:creationId xmlns:a16="http://schemas.microsoft.com/office/drawing/2014/main" id="{15C99CAC-0147-5A43-AB08-8A79884C6690}"/>
                </a:ext>
              </a:extLst>
            </p:cNvPr>
            <p:cNvSpPr>
              <a:spLocks noEditPoints="1"/>
            </p:cNvSpPr>
            <p:nvPr/>
          </p:nvSpPr>
          <p:spPr bwMode="gray">
            <a:xfrm>
              <a:off x="4399938" y="895591"/>
              <a:ext cx="515865" cy="567751"/>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7" name="Nigeria" descr="© INSCALE GmbH, 05.05.2010&#10;http://www.presentationload.com/">
              <a:extLst>
                <a:ext uri="{FF2B5EF4-FFF2-40B4-BE49-F238E27FC236}">
                  <a16:creationId xmlns:a16="http://schemas.microsoft.com/office/drawing/2014/main" id="{4D0C8EDE-5671-8B43-9516-6934FFB0F9F1}"/>
                </a:ext>
              </a:extLst>
            </p:cNvPr>
            <p:cNvSpPr>
              <a:spLocks/>
            </p:cNvSpPr>
            <p:nvPr/>
          </p:nvSpPr>
          <p:spPr bwMode="gray">
            <a:xfrm>
              <a:off x="4309513" y="2794515"/>
              <a:ext cx="317228" cy="292029"/>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8" name="Niger" descr="© INSCALE GmbH, 05.05.2010&#10;http://www.presentationload.com/">
              <a:extLst>
                <a:ext uri="{FF2B5EF4-FFF2-40B4-BE49-F238E27FC236}">
                  <a16:creationId xmlns:a16="http://schemas.microsoft.com/office/drawing/2014/main" id="{B10361F4-72C2-B846-8906-B3B892E49571}"/>
                </a:ext>
              </a:extLst>
            </p:cNvPr>
            <p:cNvSpPr>
              <a:spLocks/>
            </p:cNvSpPr>
            <p:nvPr/>
          </p:nvSpPr>
          <p:spPr bwMode="gray">
            <a:xfrm>
              <a:off x="4242807" y="2501005"/>
              <a:ext cx="420993" cy="357253"/>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9" name="Nicaragua" descr="© INSCALE GmbH, 05.05.2010&#10;http://www.presentationload.com/">
              <a:extLst>
                <a:ext uri="{FF2B5EF4-FFF2-40B4-BE49-F238E27FC236}">
                  <a16:creationId xmlns:a16="http://schemas.microsoft.com/office/drawing/2014/main" id="{D4FBDA22-6C80-1740-AFED-3C5D1F696EA1}"/>
                </a:ext>
              </a:extLst>
            </p:cNvPr>
            <p:cNvSpPr>
              <a:spLocks/>
            </p:cNvSpPr>
            <p:nvPr/>
          </p:nvSpPr>
          <p:spPr bwMode="gray">
            <a:xfrm>
              <a:off x="1888797" y="2764868"/>
              <a:ext cx="123038" cy="126003"/>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0" name="New Zealand" descr="© INSCALE GmbH, 05.05.2010&#10;http://www.presentationload.com/">
              <a:extLst>
                <a:ext uri="{FF2B5EF4-FFF2-40B4-BE49-F238E27FC236}">
                  <a16:creationId xmlns:a16="http://schemas.microsoft.com/office/drawing/2014/main" id="{EE4FB8F0-BDA1-F14B-9827-284832B4115F}"/>
                </a:ext>
              </a:extLst>
            </p:cNvPr>
            <p:cNvSpPr>
              <a:spLocks noEditPoints="1"/>
            </p:cNvSpPr>
            <p:nvPr/>
          </p:nvSpPr>
          <p:spPr bwMode="gray">
            <a:xfrm>
              <a:off x="8260039" y="4266516"/>
              <a:ext cx="481773" cy="372077"/>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1" name="Newfoundland" descr="© INSCALE GmbH, 05.05.2010&#10;http://www.presentationload.com/">
              <a:extLst>
                <a:ext uri="{FF2B5EF4-FFF2-40B4-BE49-F238E27FC236}">
                  <a16:creationId xmlns:a16="http://schemas.microsoft.com/office/drawing/2014/main" id="{93EADD2F-F94A-8447-909E-89F2982775CD}"/>
                </a:ext>
              </a:extLst>
            </p:cNvPr>
            <p:cNvSpPr>
              <a:spLocks/>
            </p:cNvSpPr>
            <p:nvPr/>
          </p:nvSpPr>
          <p:spPr bwMode="gray">
            <a:xfrm>
              <a:off x="2855305" y="1653085"/>
              <a:ext cx="161579" cy="145273"/>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2" name="Netherlands" descr="© INSCALE GmbH, 05.05.2010&#10;http://www.presentationload.com/">
              <a:extLst>
                <a:ext uri="{FF2B5EF4-FFF2-40B4-BE49-F238E27FC236}">
                  <a16:creationId xmlns:a16="http://schemas.microsoft.com/office/drawing/2014/main" id="{EF6260D2-D27A-EC40-B988-B35637C670CA}"/>
                </a:ext>
              </a:extLst>
            </p:cNvPr>
            <p:cNvSpPr>
              <a:spLocks/>
            </p:cNvSpPr>
            <p:nvPr/>
          </p:nvSpPr>
          <p:spPr bwMode="gray">
            <a:xfrm>
              <a:off x="4340643" y="1595273"/>
              <a:ext cx="102284" cy="80048"/>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3" name="Nepal" descr="© INSCALE GmbH, 05.05.2010&#10;http://www.presentationload.com/">
              <a:extLst>
                <a:ext uri="{FF2B5EF4-FFF2-40B4-BE49-F238E27FC236}">
                  <a16:creationId xmlns:a16="http://schemas.microsoft.com/office/drawing/2014/main" id="{BB9F476B-DEEF-8542-AA69-7ED38BD5A6BF}"/>
                </a:ext>
              </a:extLst>
            </p:cNvPr>
            <p:cNvSpPr>
              <a:spLocks/>
            </p:cNvSpPr>
            <p:nvPr/>
          </p:nvSpPr>
          <p:spPr bwMode="gray">
            <a:xfrm>
              <a:off x="6327024" y="2287542"/>
              <a:ext cx="222356" cy="124520"/>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4" name="Namibia" descr="© INSCALE GmbH, 05.05.2010&#10;http://www.presentationload.com/">
              <a:extLst>
                <a:ext uri="{FF2B5EF4-FFF2-40B4-BE49-F238E27FC236}">
                  <a16:creationId xmlns:a16="http://schemas.microsoft.com/office/drawing/2014/main" id="{8776911D-06D4-F744-A648-F49E3434AD24}"/>
                </a:ext>
              </a:extLst>
            </p:cNvPr>
            <p:cNvSpPr>
              <a:spLocks/>
            </p:cNvSpPr>
            <p:nvPr/>
          </p:nvSpPr>
          <p:spPr bwMode="gray">
            <a:xfrm>
              <a:off x="4548176" y="3735825"/>
              <a:ext cx="361698" cy="369113"/>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5" name="Myanmar" descr="© INSCALE GmbH, 05.05.2010&#10;http://www.presentationload.com/">
              <a:extLst>
                <a:ext uri="{FF2B5EF4-FFF2-40B4-BE49-F238E27FC236}">
                  <a16:creationId xmlns:a16="http://schemas.microsoft.com/office/drawing/2014/main" id="{760CE1A6-8272-C843-AAD6-59D7381C9ACE}"/>
                </a:ext>
              </a:extLst>
            </p:cNvPr>
            <p:cNvSpPr>
              <a:spLocks/>
            </p:cNvSpPr>
            <p:nvPr/>
          </p:nvSpPr>
          <p:spPr bwMode="gray">
            <a:xfrm>
              <a:off x="6676864" y="2346838"/>
              <a:ext cx="241627" cy="567751"/>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6" name="Mozambique" descr="© INSCALE GmbH, 05.05.2010&#10;http://www.presentationload.com/">
              <a:extLst>
                <a:ext uri="{FF2B5EF4-FFF2-40B4-BE49-F238E27FC236}">
                  <a16:creationId xmlns:a16="http://schemas.microsoft.com/office/drawing/2014/main" id="{EA5CC670-1649-4C46-B865-51387A1FC62D}"/>
                </a:ext>
              </a:extLst>
            </p:cNvPr>
            <p:cNvSpPr>
              <a:spLocks/>
            </p:cNvSpPr>
            <p:nvPr/>
          </p:nvSpPr>
          <p:spPr bwMode="gray">
            <a:xfrm>
              <a:off x="5041806" y="3538670"/>
              <a:ext cx="289063" cy="506973"/>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7" name="Morocco" descr="© INSCALE GmbH, 05.05.2010&#10;http://www.presentationload.com/">
              <a:extLst>
                <a:ext uri="{FF2B5EF4-FFF2-40B4-BE49-F238E27FC236}">
                  <a16:creationId xmlns:a16="http://schemas.microsoft.com/office/drawing/2014/main" id="{38D736D7-2C0D-B049-96BD-EFEE8C4DF014}"/>
                </a:ext>
              </a:extLst>
            </p:cNvPr>
            <p:cNvSpPr>
              <a:spLocks/>
            </p:cNvSpPr>
            <p:nvPr/>
          </p:nvSpPr>
          <p:spPr bwMode="gray">
            <a:xfrm>
              <a:off x="3898895" y="2122999"/>
              <a:ext cx="321676" cy="250522"/>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8" name="Montenegro" descr="© INSCALE GmbH, 05.05.2010&#10;http://www.presentationload.com/">
              <a:extLst>
                <a:ext uri="{FF2B5EF4-FFF2-40B4-BE49-F238E27FC236}">
                  <a16:creationId xmlns:a16="http://schemas.microsoft.com/office/drawing/2014/main" id="{9B34CDE1-1847-EC44-9B08-C5644374A1BB}"/>
                </a:ext>
              </a:extLst>
            </p:cNvPr>
            <p:cNvSpPr>
              <a:spLocks/>
            </p:cNvSpPr>
            <p:nvPr/>
          </p:nvSpPr>
          <p:spPr bwMode="gray">
            <a:xfrm>
              <a:off x="4709754" y="1887301"/>
              <a:ext cx="42989" cy="51884"/>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9" name="Mongolia" descr="© INSCALE GmbH, 05.05.2010&#10;http://www.presentationload.com/">
              <a:extLst>
                <a:ext uri="{FF2B5EF4-FFF2-40B4-BE49-F238E27FC236}">
                  <a16:creationId xmlns:a16="http://schemas.microsoft.com/office/drawing/2014/main" id="{C3FCD716-EB1C-5A4F-BA50-9462CB3E3C82}"/>
                </a:ext>
              </a:extLst>
            </p:cNvPr>
            <p:cNvSpPr>
              <a:spLocks/>
            </p:cNvSpPr>
            <p:nvPr/>
          </p:nvSpPr>
          <p:spPr bwMode="gray">
            <a:xfrm>
              <a:off x="6340365" y="1632332"/>
              <a:ext cx="796036" cy="315747"/>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0" name="Moldova" descr="© INSCALE GmbH, 05.05.2010&#10;http://www.presentationload.com/">
              <a:extLst>
                <a:ext uri="{FF2B5EF4-FFF2-40B4-BE49-F238E27FC236}">
                  <a16:creationId xmlns:a16="http://schemas.microsoft.com/office/drawing/2014/main" id="{725F0AE9-89E7-6D46-B087-A4914E80F3A4}"/>
                </a:ext>
              </a:extLst>
            </p:cNvPr>
            <p:cNvSpPr>
              <a:spLocks/>
            </p:cNvSpPr>
            <p:nvPr/>
          </p:nvSpPr>
          <p:spPr bwMode="gray">
            <a:xfrm>
              <a:off x="4900980" y="1742027"/>
              <a:ext cx="81531" cy="90425"/>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1" name="Mexico" descr="© INSCALE GmbH, 05.05.2010&#10;http://www.presentationload.com/">
              <a:extLst>
                <a:ext uri="{FF2B5EF4-FFF2-40B4-BE49-F238E27FC236}">
                  <a16:creationId xmlns:a16="http://schemas.microsoft.com/office/drawing/2014/main" id="{B5C8ED14-08F7-4E4A-8B0A-29AA4B8C5C4A}"/>
                </a:ext>
              </a:extLst>
            </p:cNvPr>
            <p:cNvSpPr>
              <a:spLocks/>
            </p:cNvSpPr>
            <p:nvPr/>
          </p:nvSpPr>
          <p:spPr bwMode="gray">
            <a:xfrm>
              <a:off x="1238035" y="2220836"/>
              <a:ext cx="705610" cy="552927"/>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2" name="Malta" descr="© INSCALE GmbH, 05.05.2010&#10;http://www.presentationload.com/">
              <a:extLst>
                <a:ext uri="{FF2B5EF4-FFF2-40B4-BE49-F238E27FC236}">
                  <a16:creationId xmlns:a16="http://schemas.microsoft.com/office/drawing/2014/main" id="{C01301E4-FB98-2A4B-96C3-D158684032D8}"/>
                </a:ext>
              </a:extLst>
            </p:cNvPr>
            <p:cNvSpPr>
              <a:spLocks/>
            </p:cNvSpPr>
            <p:nvPr/>
          </p:nvSpPr>
          <p:spPr bwMode="gray">
            <a:xfrm>
              <a:off x="4608951" y="2112622"/>
              <a:ext cx="11859" cy="10377"/>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3" name="Mauritania" descr="© INSCALE GmbH, 05.05.2010&#10;http://www.presentationload.com/">
              <a:extLst>
                <a:ext uri="{FF2B5EF4-FFF2-40B4-BE49-F238E27FC236}">
                  <a16:creationId xmlns:a16="http://schemas.microsoft.com/office/drawing/2014/main" id="{4C69843E-FB37-6F4D-842A-1FC82F30CC0D}"/>
                </a:ext>
              </a:extLst>
            </p:cNvPr>
            <p:cNvSpPr>
              <a:spLocks/>
            </p:cNvSpPr>
            <p:nvPr/>
          </p:nvSpPr>
          <p:spPr bwMode="gray">
            <a:xfrm>
              <a:off x="3790683" y="2386863"/>
              <a:ext cx="324640" cy="380971"/>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4" name="Mali" descr="© INSCALE GmbH, 05.05.2010&#10;http://www.presentationload.com/">
              <a:extLst>
                <a:ext uri="{FF2B5EF4-FFF2-40B4-BE49-F238E27FC236}">
                  <a16:creationId xmlns:a16="http://schemas.microsoft.com/office/drawing/2014/main" id="{98A5128D-5EA3-3F4F-90B4-9AC9C4FF97DB}"/>
                </a:ext>
              </a:extLst>
            </p:cNvPr>
            <p:cNvSpPr>
              <a:spLocks/>
            </p:cNvSpPr>
            <p:nvPr/>
          </p:nvSpPr>
          <p:spPr bwMode="gray">
            <a:xfrm>
              <a:off x="3909273" y="2453569"/>
              <a:ext cx="440266" cy="455090"/>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5" name="Malaysia" descr="© INSCALE GmbH, 05.05.2010&#10;http://www.presentationload.com/">
              <a:extLst>
                <a:ext uri="{FF2B5EF4-FFF2-40B4-BE49-F238E27FC236}">
                  <a16:creationId xmlns:a16="http://schemas.microsoft.com/office/drawing/2014/main" id="{E69248B6-6453-C14B-BA55-38C9079563A7}"/>
                </a:ext>
              </a:extLst>
            </p:cNvPr>
            <p:cNvSpPr>
              <a:spLocks/>
            </p:cNvSpPr>
            <p:nvPr/>
          </p:nvSpPr>
          <p:spPr bwMode="gray">
            <a:xfrm>
              <a:off x="6928868" y="3012425"/>
              <a:ext cx="115625" cy="166026"/>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6" name="Malaysia" descr="© INSCALE GmbH, 05.05.2010&#10;http://www.presentationload.com/">
              <a:extLst>
                <a:ext uri="{FF2B5EF4-FFF2-40B4-BE49-F238E27FC236}">
                  <a16:creationId xmlns:a16="http://schemas.microsoft.com/office/drawing/2014/main" id="{4B9BC540-76B2-6B42-AAD5-676840840B75}"/>
                </a:ext>
              </a:extLst>
            </p:cNvPr>
            <p:cNvSpPr>
              <a:spLocks/>
            </p:cNvSpPr>
            <p:nvPr/>
          </p:nvSpPr>
          <p:spPr bwMode="gray">
            <a:xfrm>
              <a:off x="7200142" y="2993155"/>
              <a:ext cx="260898" cy="200121"/>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7" name="Malawi" descr="© INSCALE GmbH, 05.05.2010&#10;http://www.presentationload.com/">
              <a:extLst>
                <a:ext uri="{FF2B5EF4-FFF2-40B4-BE49-F238E27FC236}">
                  <a16:creationId xmlns:a16="http://schemas.microsoft.com/office/drawing/2014/main" id="{AC457C64-B5AA-594D-9A0A-117901A86554}"/>
                </a:ext>
              </a:extLst>
            </p:cNvPr>
            <p:cNvSpPr>
              <a:spLocks/>
            </p:cNvSpPr>
            <p:nvPr/>
          </p:nvSpPr>
          <p:spPr bwMode="gray">
            <a:xfrm>
              <a:off x="5111478" y="3506055"/>
              <a:ext cx="88942" cy="237181"/>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8" name="Madagascar" descr="© INSCALE GmbH, 05.05.2010&#10;http://www.presentationload.com/">
              <a:extLst>
                <a:ext uri="{FF2B5EF4-FFF2-40B4-BE49-F238E27FC236}">
                  <a16:creationId xmlns:a16="http://schemas.microsoft.com/office/drawing/2014/main" id="{D76DBA44-18B2-A141-ACB6-5231EB5AE2E8}"/>
                </a:ext>
              </a:extLst>
            </p:cNvPr>
            <p:cNvSpPr>
              <a:spLocks/>
            </p:cNvSpPr>
            <p:nvPr/>
          </p:nvSpPr>
          <p:spPr bwMode="gray">
            <a:xfrm>
              <a:off x="5370893" y="3593517"/>
              <a:ext cx="225320" cy="413584"/>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9" name="Macedonia" descr="© INSCALE GmbH, 05.05.2010&#10;http://www.presentationload.com/">
              <a:extLst>
                <a:ext uri="{FF2B5EF4-FFF2-40B4-BE49-F238E27FC236}">
                  <a16:creationId xmlns:a16="http://schemas.microsoft.com/office/drawing/2014/main" id="{0DB9E4A8-02D1-1E4B-AE9C-F236251D6E39}"/>
                </a:ext>
              </a:extLst>
            </p:cNvPr>
            <p:cNvSpPr>
              <a:spLocks/>
            </p:cNvSpPr>
            <p:nvPr/>
          </p:nvSpPr>
          <p:spPr bwMode="gray">
            <a:xfrm>
              <a:off x="4763119" y="1922878"/>
              <a:ext cx="62260" cy="48919"/>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0" name="Luxembourg" descr="© INSCALE GmbH, 05.05.2010&#10;http://www.presentationload.com/">
              <a:extLst>
                <a:ext uri="{FF2B5EF4-FFF2-40B4-BE49-F238E27FC236}">
                  <a16:creationId xmlns:a16="http://schemas.microsoft.com/office/drawing/2014/main" id="{E8B09C4E-6EEB-3F40-8B2E-9EE8C195A4CE}"/>
                </a:ext>
              </a:extLst>
            </p:cNvPr>
            <p:cNvSpPr>
              <a:spLocks/>
            </p:cNvSpPr>
            <p:nvPr/>
          </p:nvSpPr>
          <p:spPr bwMode="gray">
            <a:xfrm>
              <a:off x="4402903" y="1693109"/>
              <a:ext cx="19271" cy="16307"/>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1" name="Lithuania" descr="© INSCALE GmbH, 05.05.2010&#10;http://www.presentationload.com/">
              <a:extLst>
                <a:ext uri="{FF2B5EF4-FFF2-40B4-BE49-F238E27FC236}">
                  <a16:creationId xmlns:a16="http://schemas.microsoft.com/office/drawing/2014/main" id="{FD627ADB-6CA8-BF4C-B32D-D70CEEB34EE9}"/>
                </a:ext>
              </a:extLst>
            </p:cNvPr>
            <p:cNvSpPr>
              <a:spLocks/>
            </p:cNvSpPr>
            <p:nvPr/>
          </p:nvSpPr>
          <p:spPr bwMode="gray">
            <a:xfrm>
              <a:off x="4752744" y="1507812"/>
              <a:ext cx="128967" cy="74119"/>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2" name="Liechtenstein" descr="© INSCALE GmbH, 05.05.2010&#10;http://www.presentationload.com/">
              <a:extLst>
                <a:ext uri="{FF2B5EF4-FFF2-40B4-BE49-F238E27FC236}">
                  <a16:creationId xmlns:a16="http://schemas.microsoft.com/office/drawing/2014/main" id="{D0F4ACA4-FD7D-7A43-9A85-104918A1235E}"/>
                </a:ext>
              </a:extLst>
            </p:cNvPr>
            <p:cNvSpPr>
              <a:spLocks/>
            </p:cNvSpPr>
            <p:nvPr/>
          </p:nvSpPr>
          <p:spPr bwMode="gray">
            <a:xfrm>
              <a:off x="4488881" y="1776123"/>
              <a:ext cx="5929" cy="8894"/>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3" name="Libya" descr="© INSCALE GmbH, 05.05.2010&#10;http://www.presentationload.com/">
              <a:extLst>
                <a:ext uri="{FF2B5EF4-FFF2-40B4-BE49-F238E27FC236}">
                  <a16:creationId xmlns:a16="http://schemas.microsoft.com/office/drawing/2014/main" id="{88E5F450-8A7A-014C-86EC-1294D1CC5E2D}"/>
                </a:ext>
              </a:extLst>
            </p:cNvPr>
            <p:cNvSpPr>
              <a:spLocks/>
            </p:cNvSpPr>
            <p:nvPr/>
          </p:nvSpPr>
          <p:spPr bwMode="gray">
            <a:xfrm>
              <a:off x="4485917" y="2203046"/>
              <a:ext cx="416548" cy="420995"/>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4" name="Liberia" descr="© INSCALE GmbH, 05.05.2010&#10;http://www.presentationload.com/">
              <a:extLst>
                <a:ext uri="{FF2B5EF4-FFF2-40B4-BE49-F238E27FC236}">
                  <a16:creationId xmlns:a16="http://schemas.microsoft.com/office/drawing/2014/main" id="{90EF1914-94E0-B942-A48A-B97A9C85430F}"/>
                </a:ext>
              </a:extLst>
            </p:cNvPr>
            <p:cNvSpPr>
              <a:spLocks/>
            </p:cNvSpPr>
            <p:nvPr/>
          </p:nvSpPr>
          <p:spPr bwMode="gray">
            <a:xfrm>
              <a:off x="3918167" y="2956095"/>
              <a:ext cx="117108" cy="130449"/>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5" name="Lesotho" descr="© INSCALE GmbH, 05.05.2010&#10;http://www.presentationload.com/">
              <a:extLst>
                <a:ext uri="{FF2B5EF4-FFF2-40B4-BE49-F238E27FC236}">
                  <a16:creationId xmlns:a16="http://schemas.microsoft.com/office/drawing/2014/main" id="{6A76354A-9E87-954A-B5CE-60716746D1C2}"/>
                </a:ext>
              </a:extLst>
            </p:cNvPr>
            <p:cNvSpPr>
              <a:spLocks/>
            </p:cNvSpPr>
            <p:nvPr/>
          </p:nvSpPr>
          <p:spPr bwMode="gray">
            <a:xfrm>
              <a:off x="4945451" y="4093078"/>
              <a:ext cx="63743" cy="62260"/>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6" name="Lebanon" descr="© INSCALE GmbH, 05.05.2010&#10;http://www.presentationload.com/">
              <a:extLst>
                <a:ext uri="{FF2B5EF4-FFF2-40B4-BE49-F238E27FC236}">
                  <a16:creationId xmlns:a16="http://schemas.microsoft.com/office/drawing/2014/main" id="{41567F0E-4814-CF46-812E-92291D533D87}"/>
                </a:ext>
              </a:extLst>
            </p:cNvPr>
            <p:cNvSpPr>
              <a:spLocks/>
            </p:cNvSpPr>
            <p:nvPr/>
          </p:nvSpPr>
          <p:spPr bwMode="gray">
            <a:xfrm>
              <a:off x="5141125" y="2160058"/>
              <a:ext cx="41506" cy="59295"/>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7" name="Latvia" descr="© INSCALE GmbH, 05.05.2010&#10;http://www.presentationload.com/">
              <a:extLst>
                <a:ext uri="{FF2B5EF4-FFF2-40B4-BE49-F238E27FC236}">
                  <a16:creationId xmlns:a16="http://schemas.microsoft.com/office/drawing/2014/main" id="{B7043F47-1D90-DB40-AA68-D1541FF9857B}"/>
                </a:ext>
              </a:extLst>
            </p:cNvPr>
            <p:cNvSpPr>
              <a:spLocks/>
            </p:cNvSpPr>
            <p:nvPr/>
          </p:nvSpPr>
          <p:spPr bwMode="gray">
            <a:xfrm>
              <a:off x="4749779" y="1461858"/>
              <a:ext cx="161579" cy="68189"/>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8" name="Laos" descr="© INSCALE GmbH, 05.05.2010&#10;http://www.presentationload.com/">
              <a:extLst>
                <a:ext uri="{FF2B5EF4-FFF2-40B4-BE49-F238E27FC236}">
                  <a16:creationId xmlns:a16="http://schemas.microsoft.com/office/drawing/2014/main" id="{F0840CB4-DACD-214F-9ADA-6313A644B641}"/>
                </a:ext>
              </a:extLst>
            </p:cNvPr>
            <p:cNvSpPr>
              <a:spLocks/>
            </p:cNvSpPr>
            <p:nvPr/>
          </p:nvSpPr>
          <p:spPr bwMode="gray">
            <a:xfrm>
              <a:off x="6890326" y="2530653"/>
              <a:ext cx="228285" cy="263864"/>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9" name="Kyrgyzstan" descr="© INSCALE GmbH, 05.05.2010&#10;http://www.presentationload.com/">
              <a:extLst>
                <a:ext uri="{FF2B5EF4-FFF2-40B4-BE49-F238E27FC236}">
                  <a16:creationId xmlns:a16="http://schemas.microsoft.com/office/drawing/2014/main" id="{0717B0AB-A0E5-714E-8B98-1D7CCB21615B}"/>
                </a:ext>
              </a:extLst>
            </p:cNvPr>
            <p:cNvSpPr>
              <a:spLocks/>
            </p:cNvSpPr>
            <p:nvPr/>
          </p:nvSpPr>
          <p:spPr bwMode="gray">
            <a:xfrm>
              <a:off x="5980149" y="1900642"/>
              <a:ext cx="254967" cy="118590"/>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0" name="Kuwait" descr="© INSCALE GmbH, 05.05.2010&#10;http://www.presentationload.com/">
              <a:extLst>
                <a:ext uri="{FF2B5EF4-FFF2-40B4-BE49-F238E27FC236}">
                  <a16:creationId xmlns:a16="http://schemas.microsoft.com/office/drawing/2014/main" id="{417F153F-582D-704B-843B-AD6E1F27E814}"/>
                </a:ext>
              </a:extLst>
            </p:cNvPr>
            <p:cNvSpPr>
              <a:spLocks/>
            </p:cNvSpPr>
            <p:nvPr/>
          </p:nvSpPr>
          <p:spPr bwMode="gray">
            <a:xfrm>
              <a:off x="5455389" y="2300884"/>
              <a:ext cx="51884" cy="45954"/>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1" name="Kosovo" descr="© INSCALE GmbH, 05.05.2010&#10;http://www.presentationload.com/">
              <a:extLst>
                <a:ext uri="{FF2B5EF4-FFF2-40B4-BE49-F238E27FC236}">
                  <a16:creationId xmlns:a16="http://schemas.microsoft.com/office/drawing/2014/main" id="{A6449D3E-CD6F-B444-AAEE-4FE34B806555}"/>
                </a:ext>
              </a:extLst>
            </p:cNvPr>
            <p:cNvSpPr>
              <a:spLocks noEditPoints="1"/>
            </p:cNvSpPr>
            <p:nvPr/>
          </p:nvSpPr>
          <p:spPr bwMode="gray">
            <a:xfrm>
              <a:off x="4751082" y="1888483"/>
              <a:ext cx="48855" cy="49219"/>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2" name="Korea, South" descr="© INSCALE GmbH, 05.05.2010&#10;http://www.presentationload.com/">
              <a:extLst>
                <a:ext uri="{FF2B5EF4-FFF2-40B4-BE49-F238E27FC236}">
                  <a16:creationId xmlns:a16="http://schemas.microsoft.com/office/drawing/2014/main" id="{F7F07AB4-1D06-D14B-969F-FD4D390FC819}"/>
                </a:ext>
              </a:extLst>
            </p:cNvPr>
            <p:cNvSpPr>
              <a:spLocks noEditPoints="1"/>
            </p:cNvSpPr>
            <p:nvPr/>
          </p:nvSpPr>
          <p:spPr bwMode="gray">
            <a:xfrm>
              <a:off x="7434357" y="2041468"/>
              <a:ext cx="103766" cy="161579"/>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3" name="Korea, North" descr="© INSCALE GmbH, 05.05.2010&#10;http://www.presentationload.com/">
              <a:extLst>
                <a:ext uri="{FF2B5EF4-FFF2-40B4-BE49-F238E27FC236}">
                  <a16:creationId xmlns:a16="http://schemas.microsoft.com/office/drawing/2014/main" id="{58D62AFF-2B54-5646-9151-2B5183B0EB97}"/>
                </a:ext>
              </a:extLst>
            </p:cNvPr>
            <p:cNvSpPr>
              <a:spLocks/>
            </p:cNvSpPr>
            <p:nvPr/>
          </p:nvSpPr>
          <p:spPr bwMode="gray">
            <a:xfrm>
              <a:off x="7348379" y="1908053"/>
              <a:ext cx="124519" cy="158615"/>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4" name="Kenya" descr="© INSCALE GmbH, 05.05.2010&#10;http://www.presentationload.com/">
              <a:extLst>
                <a:ext uri="{FF2B5EF4-FFF2-40B4-BE49-F238E27FC236}">
                  <a16:creationId xmlns:a16="http://schemas.microsoft.com/office/drawing/2014/main" id="{24EA8696-843A-5D4A-9260-1E12FC6E72C4}"/>
                </a:ext>
              </a:extLst>
            </p:cNvPr>
            <p:cNvSpPr>
              <a:spLocks/>
            </p:cNvSpPr>
            <p:nvPr/>
          </p:nvSpPr>
          <p:spPr bwMode="gray">
            <a:xfrm>
              <a:off x="5152984" y="3074686"/>
              <a:ext cx="213462" cy="289065"/>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5" name="Kazakhstan" descr="© INSCALE GmbH, 05.05.2010&#10;http://www.presentationload.com/">
              <a:extLst>
                <a:ext uri="{FF2B5EF4-FFF2-40B4-BE49-F238E27FC236}">
                  <a16:creationId xmlns:a16="http://schemas.microsoft.com/office/drawing/2014/main" id="{5C7F2C68-7534-574D-8D11-8DC5532FC8E0}"/>
                </a:ext>
              </a:extLst>
            </p:cNvPr>
            <p:cNvSpPr>
              <a:spLocks noEditPoints="1"/>
            </p:cNvSpPr>
            <p:nvPr/>
          </p:nvSpPr>
          <p:spPr bwMode="gray">
            <a:xfrm>
              <a:off x="5370893" y="1538943"/>
              <a:ext cx="953167" cy="441749"/>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6" name="Jordan" descr="© INSCALE GmbH, 05.05.2010&#10;http://www.presentationload.com/">
              <a:extLst>
                <a:ext uri="{FF2B5EF4-FFF2-40B4-BE49-F238E27FC236}">
                  <a16:creationId xmlns:a16="http://schemas.microsoft.com/office/drawing/2014/main" id="{52F1C4E6-E9BC-8549-A9A6-48C9D9B82096}"/>
                </a:ext>
              </a:extLst>
            </p:cNvPr>
            <p:cNvSpPr>
              <a:spLocks/>
            </p:cNvSpPr>
            <p:nvPr/>
          </p:nvSpPr>
          <p:spPr bwMode="gray">
            <a:xfrm>
              <a:off x="5152984" y="2201565"/>
              <a:ext cx="106731" cy="127485"/>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7" name="Jamaica" descr="© INSCALE GmbH, 05.05.2010&#10;http://www.presentationload.com/">
              <a:extLst>
                <a:ext uri="{FF2B5EF4-FFF2-40B4-BE49-F238E27FC236}">
                  <a16:creationId xmlns:a16="http://schemas.microsoft.com/office/drawing/2014/main" id="{FDC48DA1-04DC-F246-B1DB-BE048D94D610}"/>
                </a:ext>
              </a:extLst>
            </p:cNvPr>
            <p:cNvSpPr>
              <a:spLocks/>
            </p:cNvSpPr>
            <p:nvPr/>
          </p:nvSpPr>
          <p:spPr bwMode="gray">
            <a:xfrm>
              <a:off x="2149695" y="2656655"/>
              <a:ext cx="59295" cy="19271"/>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8" name="Japan" descr="© INSCALE GmbH, 05.05.2010&#10;http://www.presentationload.com/">
              <a:extLst>
                <a:ext uri="{FF2B5EF4-FFF2-40B4-BE49-F238E27FC236}">
                  <a16:creationId xmlns:a16="http://schemas.microsoft.com/office/drawing/2014/main" id="{F28DA6B1-E39F-5246-BC57-763F87700AB8}"/>
                </a:ext>
              </a:extLst>
            </p:cNvPr>
            <p:cNvSpPr>
              <a:spLocks noEditPoints="1"/>
            </p:cNvSpPr>
            <p:nvPr/>
          </p:nvSpPr>
          <p:spPr bwMode="gray">
            <a:xfrm>
              <a:off x="7493652" y="1830971"/>
              <a:ext cx="332052" cy="647799"/>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9" name="Italy" descr="© INSCALE GmbH, 05.05.2010&#10;http://www.presentationload.com/">
              <a:extLst>
                <a:ext uri="{FF2B5EF4-FFF2-40B4-BE49-F238E27FC236}">
                  <a16:creationId xmlns:a16="http://schemas.microsoft.com/office/drawing/2014/main" id="{3D6B2638-BAA6-9548-90D6-87BF21AA84CA}"/>
                </a:ext>
              </a:extLst>
            </p:cNvPr>
            <p:cNvSpPr>
              <a:spLocks noEditPoints="1"/>
            </p:cNvSpPr>
            <p:nvPr/>
          </p:nvSpPr>
          <p:spPr bwMode="gray">
            <a:xfrm>
              <a:off x="4420692" y="1782052"/>
              <a:ext cx="294993" cy="314264"/>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0" name="Israel" descr="© INSCALE GmbH, 05.05.2010&#10;http://www.presentationload.com/">
              <a:extLst>
                <a:ext uri="{FF2B5EF4-FFF2-40B4-BE49-F238E27FC236}">
                  <a16:creationId xmlns:a16="http://schemas.microsoft.com/office/drawing/2014/main" id="{F80158E5-8771-F242-8818-47F74197999B}"/>
                </a:ext>
              </a:extLst>
            </p:cNvPr>
            <p:cNvSpPr>
              <a:spLocks/>
            </p:cNvSpPr>
            <p:nvPr/>
          </p:nvSpPr>
          <p:spPr bwMode="gray">
            <a:xfrm>
              <a:off x="5130748" y="2197118"/>
              <a:ext cx="38542" cy="121556"/>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1" name="Ireland" descr="© INSCALE GmbH, 05.05.2010&#10;http://www.presentationload.com/">
              <a:extLst>
                <a:ext uri="{FF2B5EF4-FFF2-40B4-BE49-F238E27FC236}">
                  <a16:creationId xmlns:a16="http://schemas.microsoft.com/office/drawing/2014/main" id="{3070ED5F-C053-4C42-AC27-CB26ECF438BB}"/>
                </a:ext>
              </a:extLst>
            </p:cNvPr>
            <p:cNvSpPr>
              <a:spLocks/>
            </p:cNvSpPr>
            <p:nvPr/>
          </p:nvSpPr>
          <p:spPr bwMode="gray">
            <a:xfrm>
              <a:off x="4033791" y="1541907"/>
              <a:ext cx="106731" cy="112660"/>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2" name="Iraq" descr="© INSCALE GmbH, 05.05.2010&#10;http://www.presentationload.com/">
              <a:extLst>
                <a:ext uri="{FF2B5EF4-FFF2-40B4-BE49-F238E27FC236}">
                  <a16:creationId xmlns:a16="http://schemas.microsoft.com/office/drawing/2014/main" id="{411697DC-68CE-E740-A067-98BA822CC786}"/>
                </a:ext>
              </a:extLst>
            </p:cNvPr>
            <p:cNvSpPr>
              <a:spLocks/>
            </p:cNvSpPr>
            <p:nvPr/>
          </p:nvSpPr>
          <p:spPr bwMode="gray">
            <a:xfrm>
              <a:off x="5241927" y="2078528"/>
              <a:ext cx="259417" cy="250522"/>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3" name="Iran" descr="© INSCALE GmbH, 05.05.2010&#10;http://www.presentationload.com/">
              <a:extLst>
                <a:ext uri="{FF2B5EF4-FFF2-40B4-BE49-F238E27FC236}">
                  <a16:creationId xmlns:a16="http://schemas.microsoft.com/office/drawing/2014/main" id="{9191D515-7890-1A46-93F9-867E55D8199E}"/>
                </a:ext>
              </a:extLst>
            </p:cNvPr>
            <p:cNvSpPr>
              <a:spLocks/>
            </p:cNvSpPr>
            <p:nvPr/>
          </p:nvSpPr>
          <p:spPr bwMode="gray">
            <a:xfrm>
              <a:off x="5353104" y="2002926"/>
              <a:ext cx="545513" cy="447677"/>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4" name="Indonesia" descr="© INSCALE GmbH, 05.05.2010&#10;http://www.presentationload.com/">
              <a:extLst>
                <a:ext uri="{FF2B5EF4-FFF2-40B4-BE49-F238E27FC236}">
                  <a16:creationId xmlns:a16="http://schemas.microsoft.com/office/drawing/2014/main" id="{251F5B57-0BB4-504E-AE81-7600243DA3C8}"/>
                </a:ext>
              </a:extLst>
            </p:cNvPr>
            <p:cNvSpPr>
              <a:spLocks noEditPoints="1"/>
            </p:cNvSpPr>
            <p:nvPr/>
          </p:nvSpPr>
          <p:spPr bwMode="gray">
            <a:xfrm>
              <a:off x="6801383" y="3045037"/>
              <a:ext cx="1237783" cy="493632"/>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5" name="India" descr="© INSCALE GmbH, 05.05.2010&#10;http://www.presentationload.com/">
              <a:extLst>
                <a:ext uri="{FF2B5EF4-FFF2-40B4-BE49-F238E27FC236}">
                  <a16:creationId xmlns:a16="http://schemas.microsoft.com/office/drawing/2014/main" id="{216E1DEC-EEC0-9F4F-86FA-9206F770E1BE}"/>
                </a:ext>
              </a:extLst>
            </p:cNvPr>
            <p:cNvSpPr>
              <a:spLocks noEditPoints="1"/>
            </p:cNvSpPr>
            <p:nvPr/>
          </p:nvSpPr>
          <p:spPr bwMode="gray">
            <a:xfrm>
              <a:off x="6042408" y="2118552"/>
              <a:ext cx="741187" cy="893873"/>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6" name="Iceland" descr="© INSCALE GmbH, 05.05.2010&#10;http://www.presentationload.com/">
              <a:extLst>
                <a:ext uri="{FF2B5EF4-FFF2-40B4-BE49-F238E27FC236}">
                  <a16:creationId xmlns:a16="http://schemas.microsoft.com/office/drawing/2014/main" id="{A583C235-8FA1-404B-9D7A-FCE232F4C8C7}"/>
                </a:ext>
              </a:extLst>
            </p:cNvPr>
            <p:cNvSpPr>
              <a:spLocks/>
            </p:cNvSpPr>
            <p:nvPr/>
          </p:nvSpPr>
          <p:spPr bwMode="gray">
            <a:xfrm>
              <a:off x="3805506" y="1229126"/>
              <a:ext cx="216427" cy="84496"/>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7" name="Hungary" descr="© INSCALE GmbH, 05.05.2010&#10;http://www.presentationload.com/">
              <a:extLst>
                <a:ext uri="{FF2B5EF4-FFF2-40B4-BE49-F238E27FC236}">
                  <a16:creationId xmlns:a16="http://schemas.microsoft.com/office/drawing/2014/main" id="{A4DCA5E1-3A0F-E849-8E1D-2045D0FB1107}"/>
                </a:ext>
              </a:extLst>
            </p:cNvPr>
            <p:cNvSpPr>
              <a:spLocks/>
            </p:cNvSpPr>
            <p:nvPr/>
          </p:nvSpPr>
          <p:spPr bwMode="gray">
            <a:xfrm>
              <a:off x="4651942" y="1739063"/>
              <a:ext cx="161579" cy="84496"/>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8" name="Honduras" descr="© INSCALE GmbH, 05.05.2010&#10;http://www.presentationload.com/">
              <a:extLst>
                <a:ext uri="{FF2B5EF4-FFF2-40B4-BE49-F238E27FC236}">
                  <a16:creationId xmlns:a16="http://schemas.microsoft.com/office/drawing/2014/main" id="{703C65F4-A329-4445-8798-B11AC491D8A5}"/>
                </a:ext>
              </a:extLst>
            </p:cNvPr>
            <p:cNvSpPr>
              <a:spLocks/>
            </p:cNvSpPr>
            <p:nvPr/>
          </p:nvSpPr>
          <p:spPr bwMode="gray">
            <a:xfrm>
              <a:off x="1847290" y="2729291"/>
              <a:ext cx="168991" cy="93390"/>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9" name="Haiti" descr="© INSCALE GmbH, 05.05.2010&#10;http://www.presentationload.com/">
              <a:extLst>
                <a:ext uri="{FF2B5EF4-FFF2-40B4-BE49-F238E27FC236}">
                  <a16:creationId xmlns:a16="http://schemas.microsoft.com/office/drawing/2014/main" id="{43A6D9BF-B985-C446-8020-780958F550A7}"/>
                </a:ext>
              </a:extLst>
            </p:cNvPr>
            <p:cNvSpPr>
              <a:spLocks/>
            </p:cNvSpPr>
            <p:nvPr/>
          </p:nvSpPr>
          <p:spPr bwMode="gray">
            <a:xfrm>
              <a:off x="2262355" y="2610700"/>
              <a:ext cx="74119" cy="59295"/>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0" name="Guyane (French Guiana)" descr="© INSCALE GmbH, 05.05.2010&#10;http://www.presentationload.com/">
              <a:extLst>
                <a:ext uri="{FF2B5EF4-FFF2-40B4-BE49-F238E27FC236}">
                  <a16:creationId xmlns:a16="http://schemas.microsoft.com/office/drawing/2014/main" id="{7B60A8EB-74BB-614B-A60D-624E66C579CA}"/>
                </a:ext>
              </a:extLst>
            </p:cNvPr>
            <p:cNvSpPr>
              <a:spLocks/>
            </p:cNvSpPr>
            <p:nvPr/>
          </p:nvSpPr>
          <p:spPr bwMode="gray">
            <a:xfrm>
              <a:off x="2760433" y="3042072"/>
              <a:ext cx="77083" cy="112660"/>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1" name="Guyana" descr="© INSCALE GmbH, 05.05.2010&#10;http://www.presentationload.com/">
              <a:extLst>
                <a:ext uri="{FF2B5EF4-FFF2-40B4-BE49-F238E27FC236}">
                  <a16:creationId xmlns:a16="http://schemas.microsoft.com/office/drawing/2014/main" id="{2DC13915-04AB-B645-B3AF-47E363EB2214}"/>
                </a:ext>
              </a:extLst>
            </p:cNvPr>
            <p:cNvSpPr>
              <a:spLocks/>
            </p:cNvSpPr>
            <p:nvPr/>
          </p:nvSpPr>
          <p:spPr bwMode="gray">
            <a:xfrm>
              <a:off x="2579584" y="2960541"/>
              <a:ext cx="123038" cy="220874"/>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2" name="Guinea-Bissau" descr="© INSCALE GmbH, 05.05.2010&#10;http://www.presentationload.com/">
              <a:extLst>
                <a:ext uri="{FF2B5EF4-FFF2-40B4-BE49-F238E27FC236}">
                  <a16:creationId xmlns:a16="http://schemas.microsoft.com/office/drawing/2014/main" id="{3F45E36F-D730-8044-98B3-070C7FCA12E0}"/>
                </a:ext>
              </a:extLst>
            </p:cNvPr>
            <p:cNvSpPr>
              <a:spLocks/>
            </p:cNvSpPr>
            <p:nvPr/>
          </p:nvSpPr>
          <p:spPr bwMode="gray">
            <a:xfrm>
              <a:off x="3799577" y="2828611"/>
              <a:ext cx="69672" cy="59295"/>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3" name="Guinea" descr="© INSCALE GmbH, 05.05.2010&#10;http://www.presentationload.com/">
              <a:extLst>
                <a:ext uri="{FF2B5EF4-FFF2-40B4-BE49-F238E27FC236}">
                  <a16:creationId xmlns:a16="http://schemas.microsoft.com/office/drawing/2014/main" id="{726F8EBF-540D-8B44-8F8A-6A0E0136688F}"/>
                </a:ext>
              </a:extLst>
            </p:cNvPr>
            <p:cNvSpPr>
              <a:spLocks/>
            </p:cNvSpPr>
            <p:nvPr/>
          </p:nvSpPr>
          <p:spPr bwMode="gray">
            <a:xfrm>
              <a:off x="3833672" y="2831575"/>
              <a:ext cx="197155" cy="167508"/>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4" name="Guatemala" descr="© INSCALE GmbH, 05.05.2010&#10;http://www.presentationload.com/">
              <a:extLst>
                <a:ext uri="{FF2B5EF4-FFF2-40B4-BE49-F238E27FC236}">
                  <a16:creationId xmlns:a16="http://schemas.microsoft.com/office/drawing/2014/main" id="{C38B09CD-ACE1-5042-88C9-8009FE36079D}"/>
                </a:ext>
              </a:extLst>
            </p:cNvPr>
            <p:cNvSpPr>
              <a:spLocks/>
            </p:cNvSpPr>
            <p:nvPr/>
          </p:nvSpPr>
          <p:spPr bwMode="gray">
            <a:xfrm>
              <a:off x="1768726" y="2671479"/>
              <a:ext cx="112660" cy="127485"/>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5" name="Greenland" descr="© INSCALE GmbH, 05.05.2010&#10;http://www.presentationload.com/">
              <a:extLst>
                <a:ext uri="{FF2B5EF4-FFF2-40B4-BE49-F238E27FC236}">
                  <a16:creationId xmlns:a16="http://schemas.microsoft.com/office/drawing/2014/main" id="{3D3F0BE7-3E23-E340-998A-54AF269E177E}"/>
                </a:ext>
              </a:extLst>
            </p:cNvPr>
            <p:cNvSpPr>
              <a:spLocks noEditPoints="1"/>
            </p:cNvSpPr>
            <p:nvPr/>
          </p:nvSpPr>
          <p:spPr bwMode="gray">
            <a:xfrm>
              <a:off x="3076178" y="834813"/>
              <a:ext cx="1062861" cy="578126"/>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6" name="Greece" descr="© INSCALE GmbH, 05.05.2010&#10;http://www.presentationload.com/">
              <a:extLst>
                <a:ext uri="{FF2B5EF4-FFF2-40B4-BE49-F238E27FC236}">
                  <a16:creationId xmlns:a16="http://schemas.microsoft.com/office/drawing/2014/main" id="{DD72F871-A9B8-5E4E-BED4-BA7BECF505E8}"/>
                </a:ext>
              </a:extLst>
            </p:cNvPr>
            <p:cNvSpPr>
              <a:spLocks noEditPoints="1"/>
            </p:cNvSpPr>
            <p:nvPr/>
          </p:nvSpPr>
          <p:spPr bwMode="gray">
            <a:xfrm>
              <a:off x="4761636" y="1943631"/>
              <a:ext cx="201602" cy="209016"/>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7" name="Ghana" descr="© INSCALE GmbH, 05.05.2010&#10;http://www.presentationload.com/">
              <a:extLst>
                <a:ext uri="{FF2B5EF4-FFF2-40B4-BE49-F238E27FC236}">
                  <a16:creationId xmlns:a16="http://schemas.microsoft.com/office/drawing/2014/main" id="{169821AC-3F79-EE4E-91F0-4196E5F81656}"/>
                </a:ext>
              </a:extLst>
            </p:cNvPr>
            <p:cNvSpPr>
              <a:spLocks/>
            </p:cNvSpPr>
            <p:nvPr/>
          </p:nvSpPr>
          <p:spPr bwMode="gray">
            <a:xfrm>
              <a:off x="4144970" y="2879011"/>
              <a:ext cx="123038" cy="195673"/>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8" name="Germany" descr="© INSCALE GmbH, 05.05.2010&#10;http://www.presentationload.com/">
              <a:extLst>
                <a:ext uri="{FF2B5EF4-FFF2-40B4-BE49-F238E27FC236}">
                  <a16:creationId xmlns:a16="http://schemas.microsoft.com/office/drawing/2014/main" id="{CC160CC2-CCFD-A64C-A660-0E14FC045751}"/>
                </a:ext>
              </a:extLst>
            </p:cNvPr>
            <p:cNvSpPr>
              <a:spLocks/>
            </p:cNvSpPr>
            <p:nvPr/>
          </p:nvSpPr>
          <p:spPr bwMode="gray">
            <a:xfrm>
              <a:off x="4408832" y="1552284"/>
              <a:ext cx="213462" cy="223839"/>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9" name="Georgia" descr="© INSCALE GmbH, 05.05.2010&#10;http://www.presentationload.com/">
              <a:extLst>
                <a:ext uri="{FF2B5EF4-FFF2-40B4-BE49-F238E27FC236}">
                  <a16:creationId xmlns:a16="http://schemas.microsoft.com/office/drawing/2014/main" id="{32356D25-C74C-C349-A5E2-C3F243BD0B42}"/>
                </a:ext>
              </a:extLst>
            </p:cNvPr>
            <p:cNvSpPr>
              <a:spLocks/>
            </p:cNvSpPr>
            <p:nvPr/>
          </p:nvSpPr>
          <p:spPr bwMode="gray">
            <a:xfrm>
              <a:off x="5237479" y="1887301"/>
              <a:ext cx="174919" cy="80048"/>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0" name="The Gambia" descr="© INSCALE GmbH, 05.05.2010&#10;http://www.presentationload.com/">
              <a:extLst>
                <a:ext uri="{FF2B5EF4-FFF2-40B4-BE49-F238E27FC236}">
                  <a16:creationId xmlns:a16="http://schemas.microsoft.com/office/drawing/2014/main" id="{92C337B1-D31A-9340-9E9F-FE1058D35698}"/>
                </a:ext>
              </a:extLst>
            </p:cNvPr>
            <p:cNvSpPr>
              <a:spLocks/>
            </p:cNvSpPr>
            <p:nvPr/>
          </p:nvSpPr>
          <p:spPr bwMode="gray">
            <a:xfrm>
              <a:off x="3786235" y="2797481"/>
              <a:ext cx="81531" cy="19271"/>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1" name="Gabon" descr="© INSCALE GmbH, 05.05.2010&#10;http://www.presentationload.com/">
              <a:extLst>
                <a:ext uri="{FF2B5EF4-FFF2-40B4-BE49-F238E27FC236}">
                  <a16:creationId xmlns:a16="http://schemas.microsoft.com/office/drawing/2014/main" id="{D6ABECCD-F810-9D42-964C-CB683D27E8A5}"/>
                </a:ext>
              </a:extLst>
            </p:cNvPr>
            <p:cNvSpPr>
              <a:spLocks/>
            </p:cNvSpPr>
            <p:nvPr/>
          </p:nvSpPr>
          <p:spPr bwMode="gray">
            <a:xfrm>
              <a:off x="4468127" y="3144357"/>
              <a:ext cx="158615" cy="194192"/>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2" name="France" descr="© INSCALE GmbH, 05.05.2010&#10;http://www.presentationload.com/">
              <a:extLst>
                <a:ext uri="{FF2B5EF4-FFF2-40B4-BE49-F238E27FC236}">
                  <a16:creationId xmlns:a16="http://schemas.microsoft.com/office/drawing/2014/main" id="{AD89BDD4-6B7A-4944-9E31-B5C32CAF5A05}"/>
                </a:ext>
              </a:extLst>
            </p:cNvPr>
            <p:cNvSpPr>
              <a:spLocks noEditPoints="1"/>
            </p:cNvSpPr>
            <p:nvPr/>
          </p:nvSpPr>
          <p:spPr bwMode="gray">
            <a:xfrm>
              <a:off x="4149417" y="1660497"/>
              <a:ext cx="345394" cy="297959"/>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3" name="Finland" descr="© INSCALE GmbH, 05.05.2010&#10;http://www.presentationload.com/">
              <a:extLst>
                <a:ext uri="{FF2B5EF4-FFF2-40B4-BE49-F238E27FC236}">
                  <a16:creationId xmlns:a16="http://schemas.microsoft.com/office/drawing/2014/main" id="{79F3B9EA-5C34-BC46-8991-505D0351D67C}"/>
                </a:ext>
              </a:extLst>
            </p:cNvPr>
            <p:cNvSpPr>
              <a:spLocks/>
            </p:cNvSpPr>
            <p:nvPr/>
          </p:nvSpPr>
          <p:spPr bwMode="gray">
            <a:xfrm>
              <a:off x="4715683" y="1138701"/>
              <a:ext cx="238663" cy="271276"/>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4" name="Ethiopia" descr="© INSCALE GmbH, 05.05.2010&#10;http://www.presentationload.com/">
              <a:extLst>
                <a:ext uri="{FF2B5EF4-FFF2-40B4-BE49-F238E27FC236}">
                  <a16:creationId xmlns:a16="http://schemas.microsoft.com/office/drawing/2014/main" id="{37602798-9348-724F-906B-1CF105CF5885}"/>
                </a:ext>
              </a:extLst>
            </p:cNvPr>
            <p:cNvSpPr>
              <a:spLocks/>
            </p:cNvSpPr>
            <p:nvPr/>
          </p:nvSpPr>
          <p:spPr bwMode="gray">
            <a:xfrm>
              <a:off x="5124819" y="2763386"/>
              <a:ext cx="400241" cy="349841"/>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5" name="Estonia" descr="© INSCALE GmbH, 05.05.2010&#10;http://www.presentationload.com/">
              <a:extLst>
                <a:ext uri="{FF2B5EF4-FFF2-40B4-BE49-F238E27FC236}">
                  <a16:creationId xmlns:a16="http://schemas.microsoft.com/office/drawing/2014/main" id="{0979D67C-CBD3-D246-A96B-2DC22956F6BE}"/>
                </a:ext>
              </a:extLst>
            </p:cNvPr>
            <p:cNvSpPr>
              <a:spLocks noEditPoints="1"/>
            </p:cNvSpPr>
            <p:nvPr/>
          </p:nvSpPr>
          <p:spPr bwMode="gray">
            <a:xfrm>
              <a:off x="4763119" y="1418871"/>
              <a:ext cx="131932" cy="59295"/>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6" name="Eritrea" descr="© INSCALE GmbH, 05.05.2010&#10;http://www.presentationload.com/">
              <a:extLst>
                <a:ext uri="{FF2B5EF4-FFF2-40B4-BE49-F238E27FC236}">
                  <a16:creationId xmlns:a16="http://schemas.microsoft.com/office/drawing/2014/main" id="{3083A9BA-2315-5A41-AF34-950D11E6E247}"/>
                </a:ext>
              </a:extLst>
            </p:cNvPr>
            <p:cNvSpPr>
              <a:spLocks/>
            </p:cNvSpPr>
            <p:nvPr/>
          </p:nvSpPr>
          <p:spPr bwMode="gray">
            <a:xfrm>
              <a:off x="5209314" y="2667030"/>
              <a:ext cx="182333" cy="173438"/>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7" name="Equatorial Guinea" descr="© INSCALE GmbH, 05.05.2010&#10;http://www.presentationload.com/">
              <a:extLst>
                <a:ext uri="{FF2B5EF4-FFF2-40B4-BE49-F238E27FC236}">
                  <a16:creationId xmlns:a16="http://schemas.microsoft.com/office/drawing/2014/main" id="{4684FAF0-5D0D-BA4C-9822-1BAFED6D2595}"/>
                </a:ext>
              </a:extLst>
            </p:cNvPr>
            <p:cNvSpPr>
              <a:spLocks/>
            </p:cNvSpPr>
            <p:nvPr/>
          </p:nvSpPr>
          <p:spPr bwMode="gray">
            <a:xfrm>
              <a:off x="4485917" y="3147321"/>
              <a:ext cx="54848" cy="41506"/>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8" name="El Salvador" descr="© INSCALE GmbH, 05.05.2010&#10;http://www.presentationload.com/">
              <a:extLst>
                <a:ext uri="{FF2B5EF4-FFF2-40B4-BE49-F238E27FC236}">
                  <a16:creationId xmlns:a16="http://schemas.microsoft.com/office/drawing/2014/main" id="{0E606814-E511-304E-BD81-F9581E64E0E9}"/>
                </a:ext>
              </a:extLst>
            </p:cNvPr>
            <p:cNvSpPr>
              <a:spLocks/>
            </p:cNvSpPr>
            <p:nvPr/>
          </p:nvSpPr>
          <p:spPr bwMode="gray">
            <a:xfrm>
              <a:off x="1820609" y="2776727"/>
              <a:ext cx="65224" cy="42989"/>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9" name="Egypt" descr="© INSCALE GmbH, 05.05.2010&#10;http://www.presentationload.com/">
              <a:extLst>
                <a:ext uri="{FF2B5EF4-FFF2-40B4-BE49-F238E27FC236}">
                  <a16:creationId xmlns:a16="http://schemas.microsoft.com/office/drawing/2014/main" id="{EE2C13F5-26AA-E242-810A-36CC93E6C51D}"/>
                </a:ext>
              </a:extLst>
            </p:cNvPr>
            <p:cNvSpPr>
              <a:spLocks/>
            </p:cNvSpPr>
            <p:nvPr/>
          </p:nvSpPr>
          <p:spPr bwMode="gray">
            <a:xfrm>
              <a:off x="4884675" y="2250482"/>
              <a:ext cx="299440" cy="305370"/>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0" name="Ecuador" descr="© INSCALE GmbH, 05.05.2010&#10;http://www.presentationload.com/">
              <a:extLst>
                <a:ext uri="{FF2B5EF4-FFF2-40B4-BE49-F238E27FC236}">
                  <a16:creationId xmlns:a16="http://schemas.microsoft.com/office/drawing/2014/main" id="{6AB03384-80DB-0841-AD44-AE1AC8EB553B}"/>
                </a:ext>
              </a:extLst>
            </p:cNvPr>
            <p:cNvSpPr>
              <a:spLocks noEditPoints="1"/>
            </p:cNvSpPr>
            <p:nvPr/>
          </p:nvSpPr>
          <p:spPr bwMode="gray">
            <a:xfrm>
              <a:off x="2045928" y="3169558"/>
              <a:ext cx="157132" cy="200121"/>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1" name="East Timor" descr="© INSCALE GmbH, 05.05.2010&#10;http://www.presentationload.com/">
              <a:extLst>
                <a:ext uri="{FF2B5EF4-FFF2-40B4-BE49-F238E27FC236}">
                  <a16:creationId xmlns:a16="http://schemas.microsoft.com/office/drawing/2014/main" id="{8DB58504-02D5-EE4A-AAFF-C0CA4E49C7F3}"/>
                </a:ext>
              </a:extLst>
            </p:cNvPr>
            <p:cNvSpPr>
              <a:spLocks noEditPoints="1"/>
            </p:cNvSpPr>
            <p:nvPr/>
          </p:nvSpPr>
          <p:spPr bwMode="gray">
            <a:xfrm>
              <a:off x="7570735" y="3470478"/>
              <a:ext cx="94872" cy="44471"/>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2" name="Dominican Republic" descr="© INSCALE GmbH, 05.05.2010&#10;http://www.presentationload.com/">
              <a:extLst>
                <a:ext uri="{FF2B5EF4-FFF2-40B4-BE49-F238E27FC236}">
                  <a16:creationId xmlns:a16="http://schemas.microsoft.com/office/drawing/2014/main" id="{527558BB-14C3-9744-BCAF-D9C28F389036}"/>
                </a:ext>
              </a:extLst>
            </p:cNvPr>
            <p:cNvSpPr>
              <a:spLocks/>
            </p:cNvSpPr>
            <p:nvPr/>
          </p:nvSpPr>
          <p:spPr bwMode="gray">
            <a:xfrm>
              <a:off x="2326097" y="2610700"/>
              <a:ext cx="94872" cy="63743"/>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3" name="Djibouti" descr="© INSCALE GmbH, 05.05.2010&#10;http://www.presentationload.com/">
              <a:extLst>
                <a:ext uri="{FF2B5EF4-FFF2-40B4-BE49-F238E27FC236}">
                  <a16:creationId xmlns:a16="http://schemas.microsoft.com/office/drawing/2014/main" id="{300367FF-1BCD-2D4B-B3F7-9E91A1EE63DB}"/>
                </a:ext>
              </a:extLst>
            </p:cNvPr>
            <p:cNvSpPr>
              <a:spLocks/>
            </p:cNvSpPr>
            <p:nvPr/>
          </p:nvSpPr>
          <p:spPr bwMode="gray">
            <a:xfrm>
              <a:off x="5354588" y="2831575"/>
              <a:ext cx="44471" cy="51884"/>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4" name="Denmark" descr="© INSCALE GmbH, 05.05.2010&#10;http://www.presentationload.com/">
              <a:extLst>
                <a:ext uri="{FF2B5EF4-FFF2-40B4-BE49-F238E27FC236}">
                  <a16:creationId xmlns:a16="http://schemas.microsoft.com/office/drawing/2014/main" id="{72E3139A-4BEC-6F43-B4DD-E0CA752122A0}"/>
                </a:ext>
              </a:extLst>
            </p:cNvPr>
            <p:cNvSpPr>
              <a:spLocks noEditPoints="1"/>
            </p:cNvSpPr>
            <p:nvPr/>
          </p:nvSpPr>
          <p:spPr bwMode="gray">
            <a:xfrm>
              <a:off x="4460716" y="1475201"/>
              <a:ext cx="105249" cy="88942"/>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5" name="Czech Republic" descr="© INSCALE GmbH, 05.05.2010&#10;http://www.presentationload.com/">
              <a:extLst>
                <a:ext uri="{FF2B5EF4-FFF2-40B4-BE49-F238E27FC236}">
                  <a16:creationId xmlns:a16="http://schemas.microsoft.com/office/drawing/2014/main" id="{909280C9-E558-6E4B-A06E-C29F47E4466D}"/>
                </a:ext>
              </a:extLst>
            </p:cNvPr>
            <p:cNvSpPr>
              <a:spLocks/>
            </p:cNvSpPr>
            <p:nvPr/>
          </p:nvSpPr>
          <p:spPr bwMode="gray">
            <a:xfrm>
              <a:off x="4554105" y="1666427"/>
              <a:ext cx="160096" cy="72637"/>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6" name="Cyprus" descr="© INSCALE GmbH, 05.05.2010&#10;http://www.presentationload.com/">
              <a:extLst>
                <a:ext uri="{FF2B5EF4-FFF2-40B4-BE49-F238E27FC236}">
                  <a16:creationId xmlns:a16="http://schemas.microsoft.com/office/drawing/2014/main" id="{BCA8AE19-1FCD-2C4F-BB59-1CD7DAAD89A3}"/>
                </a:ext>
              </a:extLst>
            </p:cNvPr>
            <p:cNvSpPr>
              <a:spLocks/>
            </p:cNvSpPr>
            <p:nvPr/>
          </p:nvSpPr>
          <p:spPr bwMode="gray">
            <a:xfrm>
              <a:off x="5068488" y="2130412"/>
              <a:ext cx="56330" cy="32612"/>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7" name="Cuba" descr="© INSCALE GmbH, 05.05.2010&#10;http://www.presentationload.com/">
              <a:extLst>
                <a:ext uri="{FF2B5EF4-FFF2-40B4-BE49-F238E27FC236}">
                  <a16:creationId xmlns:a16="http://schemas.microsoft.com/office/drawing/2014/main" id="{72C0358F-B705-6240-9EEC-D33FC0AB8D82}"/>
                </a:ext>
              </a:extLst>
            </p:cNvPr>
            <p:cNvSpPr>
              <a:spLocks noEditPoints="1"/>
            </p:cNvSpPr>
            <p:nvPr/>
          </p:nvSpPr>
          <p:spPr bwMode="gray">
            <a:xfrm>
              <a:off x="1995529" y="2508417"/>
              <a:ext cx="280168" cy="102284"/>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8" name="Croatia" descr="© INSCALE GmbH, 05.05.2010&#10;http://www.presentationload.com/">
              <a:extLst>
                <a:ext uri="{FF2B5EF4-FFF2-40B4-BE49-F238E27FC236}">
                  <a16:creationId xmlns:a16="http://schemas.microsoft.com/office/drawing/2014/main" id="{40234BE4-0B68-4944-AB99-2D29F650EDFE}"/>
                </a:ext>
              </a:extLst>
            </p:cNvPr>
            <p:cNvSpPr>
              <a:spLocks/>
            </p:cNvSpPr>
            <p:nvPr/>
          </p:nvSpPr>
          <p:spPr bwMode="gray">
            <a:xfrm>
              <a:off x="4592647" y="1801323"/>
              <a:ext cx="139343" cy="103766"/>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9" name="Côte d'Ivoire" descr="© INSCALE GmbH, 05.05.2010&#10;http://www.presentationload.com/">
              <a:extLst>
                <a:ext uri="{FF2B5EF4-FFF2-40B4-BE49-F238E27FC236}">
                  <a16:creationId xmlns:a16="http://schemas.microsoft.com/office/drawing/2014/main" id="{844FFBDA-7FDB-B647-9F52-259106FC870F}"/>
                </a:ext>
              </a:extLst>
            </p:cNvPr>
            <p:cNvSpPr>
              <a:spLocks/>
            </p:cNvSpPr>
            <p:nvPr/>
          </p:nvSpPr>
          <p:spPr bwMode="gray">
            <a:xfrm>
              <a:off x="4001180" y="2890870"/>
              <a:ext cx="166026" cy="195673"/>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0" name="Costa Rica" descr="© INSCALE GmbH, 05.05.2010&#10;http://www.presentationload.com/">
              <a:extLst>
                <a:ext uri="{FF2B5EF4-FFF2-40B4-BE49-F238E27FC236}">
                  <a16:creationId xmlns:a16="http://schemas.microsoft.com/office/drawing/2014/main" id="{BADCD2EA-2C91-0C44-BEEF-04788A803340}"/>
                </a:ext>
              </a:extLst>
            </p:cNvPr>
            <p:cNvSpPr>
              <a:spLocks/>
            </p:cNvSpPr>
            <p:nvPr/>
          </p:nvSpPr>
          <p:spPr bwMode="gray">
            <a:xfrm>
              <a:off x="1925857" y="2876046"/>
              <a:ext cx="90425" cy="87461"/>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1" name="Congo" descr="© INSCALE GmbH, 05.05.2010&#10;http://www.presentationload.com/">
              <a:extLst>
                <a:ext uri="{FF2B5EF4-FFF2-40B4-BE49-F238E27FC236}">
                  <a16:creationId xmlns:a16="http://schemas.microsoft.com/office/drawing/2014/main" id="{C71C5D4B-A7CF-A245-9D6A-F1F94EA1ADB7}"/>
                </a:ext>
              </a:extLst>
            </p:cNvPr>
            <p:cNvSpPr>
              <a:spLocks/>
            </p:cNvSpPr>
            <p:nvPr/>
          </p:nvSpPr>
          <p:spPr bwMode="gray">
            <a:xfrm>
              <a:off x="4565964" y="3053932"/>
              <a:ext cx="511419" cy="575161"/>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2" name="Congo (Brazzaville)" descr="© INSCALE GmbH, 05.05.2010&#10;http://www.presentationload.com/">
              <a:extLst>
                <a:ext uri="{FF2B5EF4-FFF2-40B4-BE49-F238E27FC236}">
                  <a16:creationId xmlns:a16="http://schemas.microsoft.com/office/drawing/2014/main" id="{2264F097-243C-634A-AD0B-62410D618492}"/>
                </a:ext>
              </a:extLst>
            </p:cNvPr>
            <p:cNvSpPr>
              <a:spLocks/>
            </p:cNvSpPr>
            <p:nvPr/>
          </p:nvSpPr>
          <p:spPr bwMode="gray">
            <a:xfrm>
              <a:off x="4533352" y="3104333"/>
              <a:ext cx="203086" cy="265346"/>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3" name="Colombia" descr="© INSCALE GmbH, 05.05.2010&#10;http://www.presentationload.com/">
              <a:extLst>
                <a:ext uri="{FF2B5EF4-FFF2-40B4-BE49-F238E27FC236}">
                  <a16:creationId xmlns:a16="http://schemas.microsoft.com/office/drawing/2014/main" id="{A10C8C71-7EAB-D84F-80B8-A91B4E1230AA}"/>
                </a:ext>
              </a:extLst>
            </p:cNvPr>
            <p:cNvSpPr>
              <a:spLocks/>
            </p:cNvSpPr>
            <p:nvPr/>
          </p:nvSpPr>
          <p:spPr bwMode="gray">
            <a:xfrm>
              <a:off x="2100776" y="2837505"/>
              <a:ext cx="329086" cy="509938"/>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4" name="Chile" descr="© INSCALE GmbH, 05.05.2010&#10;http://www.presentationload.com/">
              <a:extLst>
                <a:ext uri="{FF2B5EF4-FFF2-40B4-BE49-F238E27FC236}">
                  <a16:creationId xmlns:a16="http://schemas.microsoft.com/office/drawing/2014/main" id="{B2089DE6-48D5-ED4B-8C2D-159A87E69551}"/>
                </a:ext>
              </a:extLst>
            </p:cNvPr>
            <p:cNvSpPr>
              <a:spLocks noEditPoints="1"/>
            </p:cNvSpPr>
            <p:nvPr/>
          </p:nvSpPr>
          <p:spPr bwMode="gray">
            <a:xfrm>
              <a:off x="2366121" y="3756578"/>
              <a:ext cx="438782" cy="1148842"/>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5" name="China" descr="© INSCALE GmbH, 05.05.2010&#10;http://www.presentationload.com/">
              <a:extLst>
                <a:ext uri="{FF2B5EF4-FFF2-40B4-BE49-F238E27FC236}">
                  <a16:creationId xmlns:a16="http://schemas.microsoft.com/office/drawing/2014/main" id="{7B193834-6DFE-E047-82AB-CB623CA2A4BA}"/>
                </a:ext>
              </a:extLst>
            </p:cNvPr>
            <p:cNvSpPr>
              <a:spLocks noEditPoints="1"/>
            </p:cNvSpPr>
            <p:nvPr/>
          </p:nvSpPr>
          <p:spPr bwMode="gray">
            <a:xfrm>
              <a:off x="6094291" y="1589343"/>
              <a:ext cx="1387502" cy="1071758"/>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6" name="Chad" descr="© INSCALE GmbH, 05.05.2010&#10;http://www.presentationload.com/">
              <a:extLst>
                <a:ext uri="{FF2B5EF4-FFF2-40B4-BE49-F238E27FC236}">
                  <a16:creationId xmlns:a16="http://schemas.microsoft.com/office/drawing/2014/main" id="{3A460E6D-BA70-704A-A9E2-91E5E450ECA4}"/>
                </a:ext>
              </a:extLst>
            </p:cNvPr>
            <p:cNvSpPr>
              <a:spLocks/>
            </p:cNvSpPr>
            <p:nvPr/>
          </p:nvSpPr>
          <p:spPr bwMode="gray">
            <a:xfrm>
              <a:off x="4595611" y="2501005"/>
              <a:ext cx="281650" cy="489185"/>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7" name="Central African Republic" descr="© INSCALE GmbH, 05.05.2010&#10;http://www.presentationload.com/">
              <a:extLst>
                <a:ext uri="{FF2B5EF4-FFF2-40B4-BE49-F238E27FC236}">
                  <a16:creationId xmlns:a16="http://schemas.microsoft.com/office/drawing/2014/main" id="{7AE82018-E55E-4A4C-9D8E-67B4E841583E}"/>
                </a:ext>
              </a:extLst>
            </p:cNvPr>
            <p:cNvSpPr>
              <a:spLocks/>
            </p:cNvSpPr>
            <p:nvPr/>
          </p:nvSpPr>
          <p:spPr bwMode="gray">
            <a:xfrm>
              <a:off x="4622295" y="2883458"/>
              <a:ext cx="346876" cy="265346"/>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8" name="Canada" descr="© INSCALE GmbH, 05.05.2010&#10;http://www.presentationload.com/">
              <a:extLst>
                <a:ext uri="{FF2B5EF4-FFF2-40B4-BE49-F238E27FC236}">
                  <a16:creationId xmlns:a16="http://schemas.microsoft.com/office/drawing/2014/main" id="{0063F93A-E5C0-504C-8F92-9CE7BAAEFE6A}"/>
                </a:ext>
              </a:extLst>
            </p:cNvPr>
            <p:cNvSpPr>
              <a:spLocks noEditPoints="1"/>
            </p:cNvSpPr>
            <p:nvPr/>
          </p:nvSpPr>
          <p:spPr bwMode="gray">
            <a:xfrm>
              <a:off x="1241001" y="843707"/>
              <a:ext cx="2112383" cy="1093994"/>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9" name="Cameroon" descr="© INSCALE GmbH, 05.05.2010&#10;http://www.presentationload.com/">
              <a:extLst>
                <a:ext uri="{FF2B5EF4-FFF2-40B4-BE49-F238E27FC236}">
                  <a16:creationId xmlns:a16="http://schemas.microsoft.com/office/drawing/2014/main" id="{0DDA8E5E-FDCF-2F43-8158-7D2ABC37FEC7}"/>
                </a:ext>
              </a:extLst>
            </p:cNvPr>
            <p:cNvSpPr>
              <a:spLocks/>
            </p:cNvSpPr>
            <p:nvPr/>
          </p:nvSpPr>
          <p:spPr bwMode="gray">
            <a:xfrm>
              <a:off x="4465164" y="2816753"/>
              <a:ext cx="207532" cy="351323"/>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0" name="Cambodia" descr="© INSCALE GmbH, 05.05.2010&#10;http://www.presentationload.com/">
              <a:extLst>
                <a:ext uri="{FF2B5EF4-FFF2-40B4-BE49-F238E27FC236}">
                  <a16:creationId xmlns:a16="http://schemas.microsoft.com/office/drawing/2014/main" id="{2012845E-7EA5-FB48-A115-E1EB75593DB7}"/>
                </a:ext>
              </a:extLst>
            </p:cNvPr>
            <p:cNvSpPr>
              <a:spLocks/>
            </p:cNvSpPr>
            <p:nvPr/>
          </p:nvSpPr>
          <p:spPr bwMode="gray">
            <a:xfrm>
              <a:off x="6979269" y="2773762"/>
              <a:ext cx="143790" cy="127485"/>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1" name="Burundi" descr="© INSCALE GmbH, 05.05.2010&#10;http://www.presentationload.com/">
              <a:extLst>
                <a:ext uri="{FF2B5EF4-FFF2-40B4-BE49-F238E27FC236}">
                  <a16:creationId xmlns:a16="http://schemas.microsoft.com/office/drawing/2014/main" id="{31953743-A799-7043-BC4B-EB2A78BDFFA1}"/>
                </a:ext>
              </a:extLst>
            </p:cNvPr>
            <p:cNvSpPr>
              <a:spLocks/>
            </p:cNvSpPr>
            <p:nvPr/>
          </p:nvSpPr>
          <p:spPr bwMode="gray">
            <a:xfrm>
              <a:off x="5016607" y="3292594"/>
              <a:ext cx="50401" cy="63743"/>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2" name="Burkina Faso" descr="© INSCALE GmbH, 05.05.2010&#10;http://www.presentationload.com/">
              <a:extLst>
                <a:ext uri="{FF2B5EF4-FFF2-40B4-BE49-F238E27FC236}">
                  <a16:creationId xmlns:a16="http://schemas.microsoft.com/office/drawing/2014/main" id="{A89F6CA2-FE38-FB46-96F8-1065E2E0E257}"/>
                </a:ext>
              </a:extLst>
            </p:cNvPr>
            <p:cNvSpPr>
              <a:spLocks/>
            </p:cNvSpPr>
            <p:nvPr/>
          </p:nvSpPr>
          <p:spPr bwMode="gray">
            <a:xfrm>
              <a:off x="4085676" y="2758938"/>
              <a:ext cx="216427" cy="170474"/>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3" name="Bulgaria" descr="© INSCALE GmbH, 05.05.2010&#10;http://www.presentationload.com/">
              <a:extLst>
                <a:ext uri="{FF2B5EF4-FFF2-40B4-BE49-F238E27FC236}">
                  <a16:creationId xmlns:a16="http://schemas.microsoft.com/office/drawing/2014/main" id="{CA903EDF-9F49-AB42-8AF0-B6694828D28A}"/>
                </a:ext>
              </a:extLst>
            </p:cNvPr>
            <p:cNvSpPr>
              <a:spLocks/>
            </p:cNvSpPr>
            <p:nvPr/>
          </p:nvSpPr>
          <p:spPr bwMode="gray">
            <a:xfrm>
              <a:off x="4807591" y="1870996"/>
              <a:ext cx="149720" cy="85978"/>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4" name="Brazil" descr="© INSCALE GmbH, 05.05.2010&#10;http://www.presentationload.com/">
              <a:extLst>
                <a:ext uri="{FF2B5EF4-FFF2-40B4-BE49-F238E27FC236}">
                  <a16:creationId xmlns:a16="http://schemas.microsoft.com/office/drawing/2014/main" id="{1C95CC28-1245-3D4F-B3D1-5C43673D990F}"/>
                </a:ext>
              </a:extLst>
            </p:cNvPr>
            <p:cNvSpPr>
              <a:spLocks noEditPoints="1"/>
            </p:cNvSpPr>
            <p:nvPr/>
          </p:nvSpPr>
          <p:spPr bwMode="gray">
            <a:xfrm>
              <a:off x="2243084" y="3056897"/>
              <a:ext cx="1055451" cy="1193314"/>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5" name="Botswana" descr="© INSCALE GmbH, 05.05.2010&#10;http://www.presentationload.com/">
              <a:extLst>
                <a:ext uri="{FF2B5EF4-FFF2-40B4-BE49-F238E27FC236}">
                  <a16:creationId xmlns:a16="http://schemas.microsoft.com/office/drawing/2014/main" id="{D9599F6E-A578-914B-A1A9-002A1D8CDC0F}"/>
                </a:ext>
              </a:extLst>
            </p:cNvPr>
            <p:cNvSpPr>
              <a:spLocks/>
            </p:cNvSpPr>
            <p:nvPr/>
          </p:nvSpPr>
          <p:spPr bwMode="gray">
            <a:xfrm>
              <a:off x="4766085" y="3761025"/>
              <a:ext cx="246074" cy="277205"/>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6" name="Bosnia and Herzegovina" descr="© INSCALE GmbH, 05.05.2010&#10;http://www.presentationload.com/">
              <a:extLst>
                <a:ext uri="{FF2B5EF4-FFF2-40B4-BE49-F238E27FC236}">
                  <a16:creationId xmlns:a16="http://schemas.microsoft.com/office/drawing/2014/main" id="{74CCE839-8ACD-7649-AC34-FA1985849E8A}"/>
                </a:ext>
              </a:extLst>
            </p:cNvPr>
            <p:cNvSpPr>
              <a:spLocks/>
            </p:cNvSpPr>
            <p:nvPr/>
          </p:nvSpPr>
          <p:spPr bwMode="gray">
            <a:xfrm>
              <a:off x="4638601" y="1836901"/>
              <a:ext cx="100801" cy="88942"/>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7" name="Bolivia" descr="© INSCALE GmbH, 05.05.2010&#10;http://www.presentationload.com/">
              <a:extLst>
                <a:ext uri="{FF2B5EF4-FFF2-40B4-BE49-F238E27FC236}">
                  <a16:creationId xmlns:a16="http://schemas.microsoft.com/office/drawing/2014/main" id="{7FD73A62-9D4C-1247-87B8-B2C26BC7B94B}"/>
                </a:ext>
              </a:extLst>
            </p:cNvPr>
            <p:cNvSpPr>
              <a:spLocks/>
            </p:cNvSpPr>
            <p:nvPr/>
          </p:nvSpPr>
          <p:spPr bwMode="gray">
            <a:xfrm>
              <a:off x="2369087" y="3514952"/>
              <a:ext cx="337980" cy="401725"/>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8" name="Bhutan" descr="© INSCALE GmbH, 05.05.2010&#10;http://www.presentationload.com/">
              <a:extLst>
                <a:ext uri="{FF2B5EF4-FFF2-40B4-BE49-F238E27FC236}">
                  <a16:creationId xmlns:a16="http://schemas.microsoft.com/office/drawing/2014/main" id="{E10FABE8-FA72-8C45-881F-AD45FCE0898A}"/>
                </a:ext>
              </a:extLst>
            </p:cNvPr>
            <p:cNvSpPr>
              <a:spLocks/>
            </p:cNvSpPr>
            <p:nvPr/>
          </p:nvSpPr>
          <p:spPr bwMode="gray">
            <a:xfrm>
              <a:off x="6562722" y="2352768"/>
              <a:ext cx="88942" cy="50401"/>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9" name="Benin" descr="© INSCALE GmbH, 05.05.2010&#10;http://www.presentationload.com/">
              <a:extLst>
                <a:ext uri="{FF2B5EF4-FFF2-40B4-BE49-F238E27FC236}">
                  <a16:creationId xmlns:a16="http://schemas.microsoft.com/office/drawing/2014/main" id="{6EED9BA6-371D-6648-A892-F358D9FBA51D}"/>
                </a:ext>
              </a:extLst>
            </p:cNvPr>
            <p:cNvSpPr>
              <a:spLocks/>
            </p:cNvSpPr>
            <p:nvPr/>
          </p:nvSpPr>
          <p:spPr bwMode="gray">
            <a:xfrm>
              <a:off x="4256148" y="2840471"/>
              <a:ext cx="84496" cy="188262"/>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0" name="Belize" descr="© INSCALE GmbH, 05.05.2010&#10;http://www.presentationload.com/">
              <a:extLst>
                <a:ext uri="{FF2B5EF4-FFF2-40B4-BE49-F238E27FC236}">
                  <a16:creationId xmlns:a16="http://schemas.microsoft.com/office/drawing/2014/main" id="{0CBF8857-8B03-C84E-A901-F49A1BA7628B}"/>
                </a:ext>
              </a:extLst>
            </p:cNvPr>
            <p:cNvSpPr>
              <a:spLocks/>
            </p:cNvSpPr>
            <p:nvPr/>
          </p:nvSpPr>
          <p:spPr bwMode="gray">
            <a:xfrm>
              <a:off x="1854704" y="2653691"/>
              <a:ext cx="41506" cy="80048"/>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1" name="Belgium" descr="© INSCALE GmbH, 05.05.2010&#10;http://www.presentationload.com/">
              <a:extLst>
                <a:ext uri="{FF2B5EF4-FFF2-40B4-BE49-F238E27FC236}">
                  <a16:creationId xmlns:a16="http://schemas.microsoft.com/office/drawing/2014/main" id="{8C7F7EA6-6BED-4243-9FC5-53168B07C0F8}"/>
                </a:ext>
              </a:extLst>
            </p:cNvPr>
            <p:cNvSpPr>
              <a:spLocks/>
            </p:cNvSpPr>
            <p:nvPr/>
          </p:nvSpPr>
          <p:spPr bwMode="gray">
            <a:xfrm>
              <a:off x="4336196" y="1654569"/>
              <a:ext cx="84496" cy="57813"/>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2" name="Bangladesh" descr="© INSCALE GmbH, 05.05.2010&#10;http://www.presentationload.com/">
              <a:extLst>
                <a:ext uri="{FF2B5EF4-FFF2-40B4-BE49-F238E27FC236}">
                  <a16:creationId xmlns:a16="http://schemas.microsoft.com/office/drawing/2014/main" id="{544A10EA-3391-8D46-AD75-77AC33A49358}"/>
                </a:ext>
              </a:extLst>
            </p:cNvPr>
            <p:cNvSpPr>
              <a:spLocks/>
            </p:cNvSpPr>
            <p:nvPr/>
          </p:nvSpPr>
          <p:spPr bwMode="gray">
            <a:xfrm>
              <a:off x="6550864" y="2407616"/>
              <a:ext cx="142308" cy="161579"/>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3" name="Bahrain" descr="© INSCALE GmbH, 05.05.2010&#10;http://www.presentationload.com/">
              <a:extLst>
                <a:ext uri="{FF2B5EF4-FFF2-40B4-BE49-F238E27FC236}">
                  <a16:creationId xmlns:a16="http://schemas.microsoft.com/office/drawing/2014/main" id="{A20CBA07-A429-C44E-8AA7-6CFC334BE910}"/>
                </a:ext>
              </a:extLst>
            </p:cNvPr>
            <p:cNvSpPr>
              <a:spLocks/>
            </p:cNvSpPr>
            <p:nvPr/>
          </p:nvSpPr>
          <p:spPr bwMode="gray">
            <a:xfrm>
              <a:off x="5569532" y="2413546"/>
              <a:ext cx="10377" cy="20753"/>
            </a:xfrm>
            <a:custGeom>
              <a:avLst/>
              <a:gdLst>
                <a:gd name="T0" fmla="*/ 2147483647 w 15"/>
                <a:gd name="T1" fmla="*/ 0 h 28"/>
                <a:gd name="T2" fmla="*/ 2147483647 w 15"/>
                <a:gd name="T3" fmla="*/ 2147483647 h 28"/>
                <a:gd name="T4" fmla="*/ 2147483647 w 15"/>
                <a:gd name="T5" fmla="*/ 2147483647 h 28"/>
                <a:gd name="T6" fmla="*/ 2032697641 w 15"/>
                <a:gd name="T7" fmla="*/ 2147483647 h 28"/>
                <a:gd name="T8" fmla="*/ 813299296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4" name="Belarus" descr="© INSCALE GmbH, 05.05.2010&#10;http://www.presentationload.com/">
              <a:extLst>
                <a:ext uri="{FF2B5EF4-FFF2-40B4-BE49-F238E27FC236}">
                  <a16:creationId xmlns:a16="http://schemas.microsoft.com/office/drawing/2014/main" id="{0F58B79B-133F-0141-B241-84CA293F1B60}"/>
                </a:ext>
              </a:extLst>
            </p:cNvPr>
            <p:cNvSpPr>
              <a:spLocks/>
            </p:cNvSpPr>
            <p:nvPr/>
          </p:nvSpPr>
          <p:spPr bwMode="gray">
            <a:xfrm>
              <a:off x="4809074" y="1516706"/>
              <a:ext cx="216427" cy="140826"/>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5" name="Azerbaijan" descr="© INSCALE GmbH, 05.05.2010&#10;http://www.presentationload.com/">
              <a:extLst>
                <a:ext uri="{FF2B5EF4-FFF2-40B4-BE49-F238E27FC236}">
                  <a16:creationId xmlns:a16="http://schemas.microsoft.com/office/drawing/2014/main" id="{5ECF5E1A-CF04-D84E-8BDD-0823428906B2}"/>
                </a:ext>
              </a:extLst>
            </p:cNvPr>
            <p:cNvSpPr>
              <a:spLocks noEditPoints="1"/>
            </p:cNvSpPr>
            <p:nvPr/>
          </p:nvSpPr>
          <p:spPr bwMode="gray">
            <a:xfrm>
              <a:off x="5370895" y="1939185"/>
              <a:ext cx="136378" cy="109696"/>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6" name="Austria" descr="© INSCALE GmbH, 05.05.2010&#10;http://www.presentationload.com/">
              <a:extLst>
                <a:ext uri="{FF2B5EF4-FFF2-40B4-BE49-F238E27FC236}">
                  <a16:creationId xmlns:a16="http://schemas.microsoft.com/office/drawing/2014/main" id="{7ED0CC6D-C3DC-884C-B66A-FF25FB84EA13}"/>
                </a:ext>
              </a:extLst>
            </p:cNvPr>
            <p:cNvSpPr>
              <a:spLocks/>
            </p:cNvSpPr>
            <p:nvPr/>
          </p:nvSpPr>
          <p:spPr bwMode="gray">
            <a:xfrm>
              <a:off x="4494811" y="1725723"/>
              <a:ext cx="173437" cy="77083"/>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7" name="Australia" descr="© INSCALE GmbH, 05.05.2010&#10;http://www.presentationload.com/">
              <a:extLst>
                <a:ext uri="{FF2B5EF4-FFF2-40B4-BE49-F238E27FC236}">
                  <a16:creationId xmlns:a16="http://schemas.microsoft.com/office/drawing/2014/main" id="{243D0B0D-D370-2040-8B88-F1DB4E68052E}"/>
                </a:ext>
              </a:extLst>
            </p:cNvPr>
            <p:cNvSpPr>
              <a:spLocks noEditPoints="1"/>
            </p:cNvSpPr>
            <p:nvPr/>
          </p:nvSpPr>
          <p:spPr bwMode="gray">
            <a:xfrm>
              <a:off x="7170496" y="3543116"/>
              <a:ext cx="1076204" cy="1009499"/>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8" name="Armenia" descr="© INSCALE GmbH, 05.05.2010&#10;http://www.presentationload.com/">
              <a:extLst>
                <a:ext uri="{FF2B5EF4-FFF2-40B4-BE49-F238E27FC236}">
                  <a16:creationId xmlns:a16="http://schemas.microsoft.com/office/drawing/2014/main" id="{9BC04DBF-39F9-4A49-B385-A79433DD3415}"/>
                </a:ext>
              </a:extLst>
            </p:cNvPr>
            <p:cNvSpPr>
              <a:spLocks/>
            </p:cNvSpPr>
            <p:nvPr/>
          </p:nvSpPr>
          <p:spPr bwMode="gray">
            <a:xfrm>
              <a:off x="5332352" y="1955490"/>
              <a:ext cx="84496" cy="80048"/>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9" name="Argentina" descr="© INSCALE GmbH, 05.05.2010&#10;http://www.presentationload.com/">
              <a:extLst>
                <a:ext uri="{FF2B5EF4-FFF2-40B4-BE49-F238E27FC236}">
                  <a16:creationId xmlns:a16="http://schemas.microsoft.com/office/drawing/2014/main" id="{45D9C95E-1641-124D-9F4D-F2021110AC4F}"/>
                </a:ext>
              </a:extLst>
            </p:cNvPr>
            <p:cNvSpPr>
              <a:spLocks noEditPoints="1"/>
            </p:cNvSpPr>
            <p:nvPr/>
          </p:nvSpPr>
          <p:spPr bwMode="gray">
            <a:xfrm>
              <a:off x="2423935" y="3887026"/>
              <a:ext cx="413582" cy="925003"/>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70" name="Angola" descr="© INSCALE GmbH, 05.05.2010&#10;http://www.presentationload.com/">
              <a:extLst>
                <a:ext uri="{FF2B5EF4-FFF2-40B4-BE49-F238E27FC236}">
                  <a16:creationId xmlns:a16="http://schemas.microsoft.com/office/drawing/2014/main" id="{165FE33E-FE68-A540-8E50-CAB61C7915CA}"/>
                </a:ext>
              </a:extLst>
            </p:cNvPr>
            <p:cNvSpPr>
              <a:spLocks noEditPoints="1"/>
            </p:cNvSpPr>
            <p:nvPr/>
          </p:nvSpPr>
          <p:spPr bwMode="gray">
            <a:xfrm>
              <a:off x="4548176" y="3348926"/>
              <a:ext cx="336499" cy="419514"/>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71" name="Andorra" descr="© INSCALE GmbH, 05.05.2010&#10;http://www.presentationload.com/">
              <a:extLst>
                <a:ext uri="{FF2B5EF4-FFF2-40B4-BE49-F238E27FC236}">
                  <a16:creationId xmlns:a16="http://schemas.microsoft.com/office/drawing/2014/main" id="{E5064FC3-DEFE-E648-AAAD-F0F87E8EC04C}"/>
                </a:ext>
              </a:extLst>
            </p:cNvPr>
            <p:cNvSpPr>
              <a:spLocks/>
            </p:cNvSpPr>
            <p:nvPr/>
          </p:nvSpPr>
          <p:spPr bwMode="gray">
            <a:xfrm>
              <a:off x="4293209" y="1916950"/>
              <a:ext cx="11859" cy="5929"/>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72" name="Algeria" descr="© INSCALE GmbH, 05.05.2010&#10;http://www.presentationload.com/">
              <a:extLst>
                <a:ext uri="{FF2B5EF4-FFF2-40B4-BE49-F238E27FC236}">
                  <a16:creationId xmlns:a16="http://schemas.microsoft.com/office/drawing/2014/main" id="{D01139F6-BA3B-C24C-B0EF-C40D73E13C3C}"/>
                </a:ext>
              </a:extLst>
            </p:cNvPr>
            <p:cNvSpPr>
              <a:spLocks/>
            </p:cNvSpPr>
            <p:nvPr/>
          </p:nvSpPr>
          <p:spPr bwMode="gray">
            <a:xfrm>
              <a:off x="3996734" y="2082974"/>
              <a:ext cx="560339" cy="554407"/>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73" name="Albania" descr="© INSCALE GmbH, 05.05.2010&#10;http://www.presentationload.com/">
              <a:extLst>
                <a:ext uri="{FF2B5EF4-FFF2-40B4-BE49-F238E27FC236}">
                  <a16:creationId xmlns:a16="http://schemas.microsoft.com/office/drawing/2014/main" id="{90E6C684-F63A-4549-9CCF-BDDB92314AC8}"/>
                </a:ext>
              </a:extLst>
            </p:cNvPr>
            <p:cNvSpPr>
              <a:spLocks/>
            </p:cNvSpPr>
            <p:nvPr/>
          </p:nvSpPr>
          <p:spPr bwMode="gray">
            <a:xfrm>
              <a:off x="4724581" y="1916949"/>
              <a:ext cx="54848" cy="93390"/>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74" name="Afghanistan" descr="© INSCALE GmbH, 05.05.2010&#10;http://www.presentationload.com/">
              <a:extLst>
                <a:ext uri="{FF2B5EF4-FFF2-40B4-BE49-F238E27FC236}">
                  <a16:creationId xmlns:a16="http://schemas.microsoft.com/office/drawing/2014/main" id="{06C02BE8-2894-C648-A3E2-E41B2E8D499B}"/>
                </a:ext>
              </a:extLst>
            </p:cNvPr>
            <p:cNvSpPr>
              <a:spLocks/>
            </p:cNvSpPr>
            <p:nvPr/>
          </p:nvSpPr>
          <p:spPr bwMode="gray">
            <a:xfrm>
              <a:off x="5791890" y="2041466"/>
              <a:ext cx="343911" cy="280169"/>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grpSp>
    </p:spTree>
    <p:extLst>
      <p:ext uri="{BB962C8B-B14F-4D97-AF65-F5344CB8AC3E}">
        <p14:creationId xmlns:p14="http://schemas.microsoft.com/office/powerpoint/2010/main" val="2992534764"/>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963D2-3078-5C45-9DF1-EF060C4A4D12}"/>
              </a:ext>
            </a:extLst>
          </p:cNvPr>
          <p:cNvSpPr>
            <a:spLocks noGrp="1"/>
          </p:cNvSpPr>
          <p:nvPr>
            <p:ph type="title"/>
          </p:nvPr>
        </p:nvSpPr>
        <p:spPr>
          <a:xfrm>
            <a:off x="380999" y="365126"/>
            <a:ext cx="11429999" cy="662486"/>
          </a:xfrm>
        </p:spPr>
        <p:txBody>
          <a:bodyPr/>
          <a:lstStyle/>
          <a:p>
            <a:r>
              <a:rPr lang="en-US"/>
              <a:t>Click to edit Master title style</a:t>
            </a:r>
          </a:p>
        </p:txBody>
      </p:sp>
      <p:grpSp>
        <p:nvGrpSpPr>
          <p:cNvPr id="3" name="Group 2">
            <a:extLst>
              <a:ext uri="{FF2B5EF4-FFF2-40B4-BE49-F238E27FC236}">
                <a16:creationId xmlns:a16="http://schemas.microsoft.com/office/drawing/2014/main" id="{7B7659E7-8E71-0341-B36B-A2EF1F15F23C}"/>
              </a:ext>
            </a:extLst>
          </p:cNvPr>
          <p:cNvGrpSpPr/>
          <p:nvPr userDrawn="1"/>
        </p:nvGrpSpPr>
        <p:grpSpPr>
          <a:xfrm>
            <a:off x="1714062" y="1364104"/>
            <a:ext cx="8763875" cy="4722457"/>
            <a:chOff x="1714062" y="1364104"/>
            <a:chExt cx="8763875" cy="4722457"/>
          </a:xfrm>
        </p:grpSpPr>
        <p:sp>
          <p:nvSpPr>
            <p:cNvPr id="232" name="Wyoming">
              <a:extLst>
                <a:ext uri="{FF2B5EF4-FFF2-40B4-BE49-F238E27FC236}">
                  <a16:creationId xmlns:a16="http://schemas.microsoft.com/office/drawing/2014/main" id="{883DE0C2-00AD-8B44-A3C0-F81F1D486007}"/>
                </a:ext>
              </a:extLst>
            </p:cNvPr>
            <p:cNvSpPr>
              <a:spLocks/>
            </p:cNvSpPr>
            <p:nvPr/>
          </p:nvSpPr>
          <p:spPr bwMode="auto">
            <a:xfrm>
              <a:off x="4424156" y="2178921"/>
              <a:ext cx="959310" cy="673304"/>
            </a:xfrm>
            <a:custGeom>
              <a:avLst/>
              <a:gdLst>
                <a:gd name="T0" fmla="*/ 204 w 644"/>
                <a:gd name="T1" fmla="*/ 452 h 452"/>
                <a:gd name="T2" fmla="*/ 206 w 644"/>
                <a:gd name="T3" fmla="*/ 452 h 452"/>
                <a:gd name="T4" fmla="*/ 644 w 644"/>
                <a:gd name="T5" fmla="*/ 452 h 452"/>
                <a:gd name="T6" fmla="*/ 644 w 644"/>
                <a:gd name="T7" fmla="*/ 203 h 452"/>
                <a:gd name="T8" fmla="*/ 644 w 644"/>
                <a:gd name="T9" fmla="*/ 201 h 452"/>
                <a:gd name="T10" fmla="*/ 644 w 644"/>
                <a:gd name="T11" fmla="*/ 0 h 452"/>
                <a:gd name="T12" fmla="*/ 0 w 644"/>
                <a:gd name="T13" fmla="*/ 0 h 452"/>
                <a:gd name="T14" fmla="*/ 0 w 644"/>
                <a:gd name="T15" fmla="*/ 26 h 452"/>
                <a:gd name="T16" fmla="*/ 0 w 644"/>
                <a:gd name="T17" fmla="*/ 28 h 452"/>
                <a:gd name="T18" fmla="*/ 0 w 644"/>
                <a:gd name="T19" fmla="*/ 317 h 452"/>
                <a:gd name="T20" fmla="*/ 0 w 644"/>
                <a:gd name="T21" fmla="*/ 317 h 452"/>
                <a:gd name="T22" fmla="*/ 0 w 644"/>
                <a:gd name="T23" fmla="*/ 452 h 452"/>
                <a:gd name="T24" fmla="*/ 204 w 644"/>
                <a:gd name="T25" fmla="*/ 452 h 452"/>
                <a:gd name="T26" fmla="*/ 204 w 644"/>
                <a:gd name="T27" fmla="*/ 452 h 452"/>
                <a:gd name="T28" fmla="*/ 204 w 644"/>
                <a:gd name="T29" fmla="*/ 45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4" h="452">
                  <a:moveTo>
                    <a:pt x="204" y="452"/>
                  </a:moveTo>
                  <a:lnTo>
                    <a:pt x="206" y="452"/>
                  </a:lnTo>
                  <a:lnTo>
                    <a:pt x="644" y="452"/>
                  </a:lnTo>
                  <a:lnTo>
                    <a:pt x="644" y="203"/>
                  </a:lnTo>
                  <a:lnTo>
                    <a:pt x="644" y="201"/>
                  </a:lnTo>
                  <a:lnTo>
                    <a:pt x="644" y="0"/>
                  </a:lnTo>
                  <a:lnTo>
                    <a:pt x="0" y="0"/>
                  </a:lnTo>
                  <a:lnTo>
                    <a:pt x="0" y="26"/>
                  </a:lnTo>
                  <a:lnTo>
                    <a:pt x="0" y="28"/>
                  </a:lnTo>
                  <a:lnTo>
                    <a:pt x="0" y="317"/>
                  </a:lnTo>
                  <a:lnTo>
                    <a:pt x="0" y="317"/>
                  </a:lnTo>
                  <a:lnTo>
                    <a:pt x="0" y="452"/>
                  </a:lnTo>
                  <a:lnTo>
                    <a:pt x="204" y="452"/>
                  </a:lnTo>
                  <a:lnTo>
                    <a:pt x="204" y="452"/>
                  </a:lnTo>
                  <a:lnTo>
                    <a:pt x="204" y="452"/>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33" name="Wisconsin">
              <a:extLst>
                <a:ext uri="{FF2B5EF4-FFF2-40B4-BE49-F238E27FC236}">
                  <a16:creationId xmlns:a16="http://schemas.microsoft.com/office/drawing/2014/main" id="{1C86FC43-829D-D14A-A989-4146500FF8F7}"/>
                </a:ext>
              </a:extLst>
            </p:cNvPr>
            <p:cNvSpPr>
              <a:spLocks/>
            </p:cNvSpPr>
            <p:nvPr/>
          </p:nvSpPr>
          <p:spPr bwMode="auto">
            <a:xfrm>
              <a:off x="6916276" y="1872061"/>
              <a:ext cx="799921" cy="729909"/>
            </a:xfrm>
            <a:custGeom>
              <a:avLst/>
              <a:gdLst>
                <a:gd name="T0" fmla="*/ 18 w 227"/>
                <a:gd name="T1" fmla="*/ 20 h 207"/>
                <a:gd name="T2" fmla="*/ 0 w 227"/>
                <a:gd name="T3" fmla="*/ 49 h 207"/>
                <a:gd name="T4" fmla="*/ 2 w 227"/>
                <a:gd name="T5" fmla="*/ 70 h 207"/>
                <a:gd name="T6" fmla="*/ 4 w 227"/>
                <a:gd name="T7" fmla="*/ 93 h 207"/>
                <a:gd name="T8" fmla="*/ 43 w 227"/>
                <a:gd name="T9" fmla="*/ 129 h 207"/>
                <a:gd name="T10" fmla="*/ 56 w 227"/>
                <a:gd name="T11" fmla="*/ 145 h 207"/>
                <a:gd name="T12" fmla="*/ 56 w 227"/>
                <a:gd name="T13" fmla="*/ 146 h 207"/>
                <a:gd name="T14" fmla="*/ 55 w 227"/>
                <a:gd name="T15" fmla="*/ 156 h 207"/>
                <a:gd name="T16" fmla="*/ 55 w 227"/>
                <a:gd name="T17" fmla="*/ 158 h 207"/>
                <a:gd name="T18" fmla="*/ 57 w 227"/>
                <a:gd name="T19" fmla="*/ 172 h 207"/>
                <a:gd name="T20" fmla="*/ 76 w 227"/>
                <a:gd name="T21" fmla="*/ 202 h 207"/>
                <a:gd name="T22" fmla="*/ 80 w 227"/>
                <a:gd name="T23" fmla="*/ 207 h 207"/>
                <a:gd name="T24" fmla="*/ 195 w 227"/>
                <a:gd name="T25" fmla="*/ 203 h 207"/>
                <a:gd name="T26" fmla="*/ 227 w 227"/>
                <a:gd name="T27" fmla="*/ 94 h 207"/>
                <a:gd name="T28" fmla="*/ 215 w 227"/>
                <a:gd name="T29" fmla="*/ 118 h 207"/>
                <a:gd name="T30" fmla="*/ 192 w 227"/>
                <a:gd name="T31" fmla="*/ 133 h 207"/>
                <a:gd name="T32" fmla="*/ 198 w 227"/>
                <a:gd name="T33" fmla="*/ 119 h 207"/>
                <a:gd name="T34" fmla="*/ 197 w 227"/>
                <a:gd name="T35" fmla="*/ 112 h 207"/>
                <a:gd name="T36" fmla="*/ 196 w 227"/>
                <a:gd name="T37" fmla="*/ 91 h 207"/>
                <a:gd name="T38" fmla="*/ 197 w 227"/>
                <a:gd name="T39" fmla="*/ 89 h 207"/>
                <a:gd name="T40" fmla="*/ 193 w 227"/>
                <a:gd name="T41" fmla="*/ 82 h 207"/>
                <a:gd name="T42" fmla="*/ 180 w 227"/>
                <a:gd name="T43" fmla="*/ 68 h 207"/>
                <a:gd name="T44" fmla="*/ 179 w 227"/>
                <a:gd name="T45" fmla="*/ 61 h 207"/>
                <a:gd name="T46" fmla="*/ 148 w 227"/>
                <a:gd name="T47" fmla="*/ 50 h 207"/>
                <a:gd name="T48" fmla="*/ 141 w 227"/>
                <a:gd name="T49" fmla="*/ 45 h 207"/>
                <a:gd name="T50" fmla="*/ 140 w 227"/>
                <a:gd name="T51" fmla="*/ 45 h 207"/>
                <a:gd name="T52" fmla="*/ 140 w 227"/>
                <a:gd name="T53" fmla="*/ 45 h 207"/>
                <a:gd name="T54" fmla="*/ 138 w 227"/>
                <a:gd name="T55" fmla="*/ 44 h 207"/>
                <a:gd name="T56" fmla="*/ 123 w 227"/>
                <a:gd name="T57" fmla="*/ 44 h 207"/>
                <a:gd name="T58" fmla="*/ 109 w 227"/>
                <a:gd name="T59" fmla="*/ 39 h 207"/>
                <a:gd name="T60" fmla="*/ 100 w 227"/>
                <a:gd name="T61" fmla="*/ 29 h 207"/>
                <a:gd name="T62" fmla="*/ 82 w 227"/>
                <a:gd name="T63" fmla="*/ 20 h 207"/>
                <a:gd name="T64" fmla="*/ 78 w 227"/>
                <a:gd name="T65" fmla="*/ 20 h 207"/>
                <a:gd name="T66" fmla="*/ 82 w 227"/>
                <a:gd name="T67" fmla="*/ 4 h 207"/>
                <a:gd name="T68" fmla="*/ 51 w 227"/>
                <a:gd name="T69" fmla="*/ 20 h 207"/>
                <a:gd name="T70" fmla="*/ 35 w 227"/>
                <a:gd name="T71" fmla="*/ 20 h 207"/>
                <a:gd name="T72" fmla="*/ 24 w 227"/>
                <a:gd name="T73" fmla="*/ 1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 h="207">
                  <a:moveTo>
                    <a:pt x="21" y="15"/>
                  </a:moveTo>
                  <a:cubicBezTo>
                    <a:pt x="20" y="16"/>
                    <a:pt x="18" y="18"/>
                    <a:pt x="18" y="20"/>
                  </a:cubicBezTo>
                  <a:cubicBezTo>
                    <a:pt x="16" y="29"/>
                    <a:pt x="10" y="30"/>
                    <a:pt x="9" y="30"/>
                  </a:cubicBezTo>
                  <a:cubicBezTo>
                    <a:pt x="0" y="49"/>
                    <a:pt x="0" y="49"/>
                    <a:pt x="0" y="49"/>
                  </a:cubicBezTo>
                  <a:cubicBezTo>
                    <a:pt x="0" y="61"/>
                    <a:pt x="0" y="61"/>
                    <a:pt x="0" y="61"/>
                  </a:cubicBezTo>
                  <a:cubicBezTo>
                    <a:pt x="2" y="70"/>
                    <a:pt x="2" y="70"/>
                    <a:pt x="2" y="70"/>
                  </a:cubicBezTo>
                  <a:cubicBezTo>
                    <a:pt x="4" y="78"/>
                    <a:pt x="1" y="81"/>
                    <a:pt x="0" y="82"/>
                  </a:cubicBezTo>
                  <a:cubicBezTo>
                    <a:pt x="4" y="93"/>
                    <a:pt x="4" y="93"/>
                    <a:pt x="4" y="93"/>
                  </a:cubicBezTo>
                  <a:cubicBezTo>
                    <a:pt x="21" y="105"/>
                    <a:pt x="21" y="105"/>
                    <a:pt x="21" y="105"/>
                  </a:cubicBezTo>
                  <a:cubicBezTo>
                    <a:pt x="43" y="129"/>
                    <a:pt x="43" y="129"/>
                    <a:pt x="43" y="129"/>
                  </a:cubicBezTo>
                  <a:cubicBezTo>
                    <a:pt x="44" y="129"/>
                    <a:pt x="46" y="132"/>
                    <a:pt x="55" y="143"/>
                  </a:cubicBezTo>
                  <a:cubicBezTo>
                    <a:pt x="56" y="144"/>
                    <a:pt x="56" y="144"/>
                    <a:pt x="56" y="145"/>
                  </a:cubicBezTo>
                  <a:cubicBezTo>
                    <a:pt x="57" y="145"/>
                    <a:pt x="57" y="145"/>
                    <a:pt x="57" y="145"/>
                  </a:cubicBezTo>
                  <a:cubicBezTo>
                    <a:pt x="56" y="146"/>
                    <a:pt x="56" y="146"/>
                    <a:pt x="56" y="146"/>
                  </a:cubicBezTo>
                  <a:cubicBezTo>
                    <a:pt x="56" y="146"/>
                    <a:pt x="55" y="147"/>
                    <a:pt x="55" y="150"/>
                  </a:cubicBezTo>
                  <a:cubicBezTo>
                    <a:pt x="55" y="152"/>
                    <a:pt x="55" y="154"/>
                    <a:pt x="55" y="156"/>
                  </a:cubicBezTo>
                  <a:cubicBezTo>
                    <a:pt x="56" y="158"/>
                    <a:pt x="56" y="158"/>
                    <a:pt x="56" y="158"/>
                  </a:cubicBezTo>
                  <a:cubicBezTo>
                    <a:pt x="55" y="158"/>
                    <a:pt x="55" y="158"/>
                    <a:pt x="55" y="158"/>
                  </a:cubicBezTo>
                  <a:cubicBezTo>
                    <a:pt x="56" y="164"/>
                    <a:pt x="57" y="170"/>
                    <a:pt x="57" y="172"/>
                  </a:cubicBezTo>
                  <a:cubicBezTo>
                    <a:pt x="57" y="172"/>
                    <a:pt x="57" y="172"/>
                    <a:pt x="57" y="172"/>
                  </a:cubicBezTo>
                  <a:cubicBezTo>
                    <a:pt x="64" y="183"/>
                    <a:pt x="64" y="183"/>
                    <a:pt x="64" y="183"/>
                  </a:cubicBezTo>
                  <a:cubicBezTo>
                    <a:pt x="76" y="202"/>
                    <a:pt x="76" y="202"/>
                    <a:pt x="76" y="202"/>
                  </a:cubicBezTo>
                  <a:cubicBezTo>
                    <a:pt x="80" y="207"/>
                    <a:pt x="80" y="207"/>
                    <a:pt x="80" y="207"/>
                  </a:cubicBezTo>
                  <a:cubicBezTo>
                    <a:pt x="80" y="207"/>
                    <a:pt x="80" y="207"/>
                    <a:pt x="80" y="207"/>
                  </a:cubicBezTo>
                  <a:cubicBezTo>
                    <a:pt x="196" y="207"/>
                    <a:pt x="196" y="207"/>
                    <a:pt x="196" y="207"/>
                  </a:cubicBezTo>
                  <a:cubicBezTo>
                    <a:pt x="195" y="203"/>
                    <a:pt x="195" y="203"/>
                    <a:pt x="195" y="203"/>
                  </a:cubicBezTo>
                  <a:cubicBezTo>
                    <a:pt x="227" y="102"/>
                    <a:pt x="227" y="102"/>
                    <a:pt x="227" y="102"/>
                  </a:cubicBezTo>
                  <a:cubicBezTo>
                    <a:pt x="227" y="94"/>
                    <a:pt x="227" y="94"/>
                    <a:pt x="227" y="94"/>
                  </a:cubicBezTo>
                  <a:cubicBezTo>
                    <a:pt x="215" y="106"/>
                    <a:pt x="215" y="106"/>
                    <a:pt x="215" y="106"/>
                  </a:cubicBezTo>
                  <a:cubicBezTo>
                    <a:pt x="215" y="118"/>
                    <a:pt x="215" y="118"/>
                    <a:pt x="215" y="118"/>
                  </a:cubicBezTo>
                  <a:cubicBezTo>
                    <a:pt x="207" y="118"/>
                    <a:pt x="207" y="118"/>
                    <a:pt x="207" y="118"/>
                  </a:cubicBezTo>
                  <a:cubicBezTo>
                    <a:pt x="192" y="133"/>
                    <a:pt x="192" y="133"/>
                    <a:pt x="192" y="133"/>
                  </a:cubicBezTo>
                  <a:cubicBezTo>
                    <a:pt x="192" y="129"/>
                    <a:pt x="192" y="129"/>
                    <a:pt x="192" y="129"/>
                  </a:cubicBezTo>
                  <a:cubicBezTo>
                    <a:pt x="198" y="119"/>
                    <a:pt x="198" y="119"/>
                    <a:pt x="198" y="119"/>
                  </a:cubicBezTo>
                  <a:cubicBezTo>
                    <a:pt x="198" y="118"/>
                    <a:pt x="198" y="118"/>
                    <a:pt x="198" y="118"/>
                  </a:cubicBezTo>
                  <a:cubicBezTo>
                    <a:pt x="198" y="116"/>
                    <a:pt x="198" y="114"/>
                    <a:pt x="197" y="112"/>
                  </a:cubicBezTo>
                  <a:cubicBezTo>
                    <a:pt x="196" y="109"/>
                    <a:pt x="196" y="106"/>
                    <a:pt x="196" y="104"/>
                  </a:cubicBezTo>
                  <a:cubicBezTo>
                    <a:pt x="197" y="100"/>
                    <a:pt x="197" y="95"/>
                    <a:pt x="196" y="91"/>
                  </a:cubicBezTo>
                  <a:cubicBezTo>
                    <a:pt x="196" y="90"/>
                    <a:pt x="196" y="90"/>
                    <a:pt x="196" y="90"/>
                  </a:cubicBezTo>
                  <a:cubicBezTo>
                    <a:pt x="197" y="89"/>
                    <a:pt x="197" y="89"/>
                    <a:pt x="197" y="89"/>
                  </a:cubicBezTo>
                  <a:cubicBezTo>
                    <a:pt x="195" y="87"/>
                    <a:pt x="195" y="87"/>
                    <a:pt x="195" y="87"/>
                  </a:cubicBezTo>
                  <a:cubicBezTo>
                    <a:pt x="193" y="83"/>
                    <a:pt x="193" y="83"/>
                    <a:pt x="193" y="82"/>
                  </a:cubicBezTo>
                  <a:cubicBezTo>
                    <a:pt x="192" y="82"/>
                    <a:pt x="192" y="81"/>
                    <a:pt x="191" y="80"/>
                  </a:cubicBezTo>
                  <a:cubicBezTo>
                    <a:pt x="187" y="76"/>
                    <a:pt x="181" y="69"/>
                    <a:pt x="180" y="68"/>
                  </a:cubicBezTo>
                  <a:cubicBezTo>
                    <a:pt x="180" y="67"/>
                    <a:pt x="183" y="64"/>
                    <a:pt x="183" y="63"/>
                  </a:cubicBezTo>
                  <a:cubicBezTo>
                    <a:pt x="182" y="62"/>
                    <a:pt x="181" y="61"/>
                    <a:pt x="179" y="61"/>
                  </a:cubicBezTo>
                  <a:cubicBezTo>
                    <a:pt x="148" y="61"/>
                    <a:pt x="148" y="61"/>
                    <a:pt x="148" y="61"/>
                  </a:cubicBezTo>
                  <a:cubicBezTo>
                    <a:pt x="148" y="50"/>
                    <a:pt x="148" y="50"/>
                    <a:pt x="148" y="50"/>
                  </a:cubicBezTo>
                  <a:cubicBezTo>
                    <a:pt x="149" y="49"/>
                    <a:pt x="148" y="47"/>
                    <a:pt x="144" y="46"/>
                  </a:cubicBezTo>
                  <a:cubicBezTo>
                    <a:pt x="142" y="45"/>
                    <a:pt x="141" y="45"/>
                    <a:pt x="141" y="45"/>
                  </a:cubicBezTo>
                  <a:cubicBezTo>
                    <a:pt x="140" y="45"/>
                    <a:pt x="140" y="45"/>
                    <a:pt x="140" y="45"/>
                  </a:cubicBezTo>
                  <a:cubicBezTo>
                    <a:pt x="140" y="45"/>
                    <a:pt x="140" y="45"/>
                    <a:pt x="140" y="45"/>
                  </a:cubicBezTo>
                  <a:cubicBezTo>
                    <a:pt x="140" y="45"/>
                    <a:pt x="140" y="45"/>
                    <a:pt x="140" y="45"/>
                  </a:cubicBezTo>
                  <a:cubicBezTo>
                    <a:pt x="140" y="45"/>
                    <a:pt x="140" y="45"/>
                    <a:pt x="140" y="45"/>
                  </a:cubicBezTo>
                  <a:cubicBezTo>
                    <a:pt x="140" y="44"/>
                    <a:pt x="140" y="44"/>
                    <a:pt x="140" y="44"/>
                  </a:cubicBezTo>
                  <a:cubicBezTo>
                    <a:pt x="139" y="44"/>
                    <a:pt x="139" y="44"/>
                    <a:pt x="138" y="44"/>
                  </a:cubicBezTo>
                  <a:cubicBezTo>
                    <a:pt x="137" y="43"/>
                    <a:pt x="135" y="43"/>
                    <a:pt x="132" y="43"/>
                  </a:cubicBezTo>
                  <a:cubicBezTo>
                    <a:pt x="127" y="43"/>
                    <a:pt x="123" y="44"/>
                    <a:pt x="123" y="44"/>
                  </a:cubicBezTo>
                  <a:cubicBezTo>
                    <a:pt x="117" y="43"/>
                    <a:pt x="117" y="43"/>
                    <a:pt x="117" y="43"/>
                  </a:cubicBezTo>
                  <a:cubicBezTo>
                    <a:pt x="109" y="39"/>
                    <a:pt x="109" y="39"/>
                    <a:pt x="109" y="39"/>
                  </a:cubicBezTo>
                  <a:cubicBezTo>
                    <a:pt x="106" y="39"/>
                    <a:pt x="106" y="39"/>
                    <a:pt x="106" y="39"/>
                  </a:cubicBezTo>
                  <a:cubicBezTo>
                    <a:pt x="100" y="29"/>
                    <a:pt x="100" y="29"/>
                    <a:pt x="100" y="29"/>
                  </a:cubicBezTo>
                  <a:cubicBezTo>
                    <a:pt x="100" y="20"/>
                    <a:pt x="100" y="20"/>
                    <a:pt x="100" y="20"/>
                  </a:cubicBezTo>
                  <a:cubicBezTo>
                    <a:pt x="82" y="20"/>
                    <a:pt x="82" y="20"/>
                    <a:pt x="82" y="20"/>
                  </a:cubicBezTo>
                  <a:cubicBezTo>
                    <a:pt x="82" y="24"/>
                    <a:pt x="82" y="24"/>
                    <a:pt x="82" y="24"/>
                  </a:cubicBezTo>
                  <a:cubicBezTo>
                    <a:pt x="78" y="20"/>
                    <a:pt x="78" y="20"/>
                    <a:pt x="78" y="20"/>
                  </a:cubicBezTo>
                  <a:cubicBezTo>
                    <a:pt x="82" y="12"/>
                    <a:pt x="82" y="12"/>
                    <a:pt x="82" y="12"/>
                  </a:cubicBezTo>
                  <a:cubicBezTo>
                    <a:pt x="82" y="4"/>
                    <a:pt x="82" y="4"/>
                    <a:pt x="82" y="4"/>
                  </a:cubicBezTo>
                  <a:cubicBezTo>
                    <a:pt x="78" y="0"/>
                    <a:pt x="78" y="0"/>
                    <a:pt x="78" y="0"/>
                  </a:cubicBezTo>
                  <a:cubicBezTo>
                    <a:pt x="51" y="20"/>
                    <a:pt x="51" y="20"/>
                    <a:pt x="51" y="20"/>
                  </a:cubicBezTo>
                  <a:cubicBezTo>
                    <a:pt x="43" y="20"/>
                    <a:pt x="43" y="20"/>
                    <a:pt x="43" y="20"/>
                  </a:cubicBezTo>
                  <a:cubicBezTo>
                    <a:pt x="35" y="20"/>
                    <a:pt x="35" y="20"/>
                    <a:pt x="35" y="20"/>
                  </a:cubicBezTo>
                  <a:cubicBezTo>
                    <a:pt x="32" y="16"/>
                    <a:pt x="32" y="16"/>
                    <a:pt x="32" y="16"/>
                  </a:cubicBezTo>
                  <a:cubicBezTo>
                    <a:pt x="30" y="16"/>
                    <a:pt x="27" y="15"/>
                    <a:pt x="24" y="15"/>
                  </a:cubicBezTo>
                  <a:cubicBezTo>
                    <a:pt x="23" y="15"/>
                    <a:pt x="22" y="15"/>
                    <a:pt x="21" y="15"/>
                  </a:cubicBez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34" name="West Virginia">
              <a:extLst>
                <a:ext uri="{FF2B5EF4-FFF2-40B4-BE49-F238E27FC236}">
                  <a16:creationId xmlns:a16="http://schemas.microsoft.com/office/drawing/2014/main" id="{9DC56B0B-27F0-8240-B796-4946CF81C94B}"/>
                </a:ext>
              </a:extLst>
            </p:cNvPr>
            <p:cNvSpPr>
              <a:spLocks/>
            </p:cNvSpPr>
            <p:nvPr/>
          </p:nvSpPr>
          <p:spPr bwMode="auto">
            <a:xfrm>
              <a:off x="8315022" y="3045875"/>
              <a:ext cx="700118" cy="515406"/>
            </a:xfrm>
            <a:custGeom>
              <a:avLst/>
              <a:gdLst>
                <a:gd name="T0" fmla="*/ 79 w 199"/>
                <a:gd name="T1" fmla="*/ 0 h 146"/>
                <a:gd name="T2" fmla="*/ 74 w 199"/>
                <a:gd name="T3" fmla="*/ 17 h 146"/>
                <a:gd name="T4" fmla="*/ 74 w 199"/>
                <a:gd name="T5" fmla="*/ 29 h 146"/>
                <a:gd name="T6" fmla="*/ 74 w 199"/>
                <a:gd name="T7" fmla="*/ 41 h 146"/>
                <a:gd name="T8" fmla="*/ 69 w 199"/>
                <a:gd name="T9" fmla="*/ 53 h 146"/>
                <a:gd name="T10" fmla="*/ 59 w 199"/>
                <a:gd name="T11" fmla="*/ 64 h 146"/>
                <a:gd name="T12" fmla="*/ 49 w 199"/>
                <a:gd name="T13" fmla="*/ 71 h 146"/>
                <a:gd name="T14" fmla="*/ 44 w 199"/>
                <a:gd name="T15" fmla="*/ 75 h 146"/>
                <a:gd name="T16" fmla="*/ 36 w 199"/>
                <a:gd name="T17" fmla="*/ 80 h 146"/>
                <a:gd name="T18" fmla="*/ 20 w 199"/>
                <a:gd name="T19" fmla="*/ 87 h 146"/>
                <a:gd name="T20" fmla="*/ 4 w 199"/>
                <a:gd name="T21" fmla="*/ 100 h 146"/>
                <a:gd name="T22" fmla="*/ 4 w 199"/>
                <a:gd name="T23" fmla="*/ 103 h 146"/>
                <a:gd name="T24" fmla="*/ 2 w 199"/>
                <a:gd name="T25" fmla="*/ 109 h 146"/>
                <a:gd name="T26" fmla="*/ 0 w 199"/>
                <a:gd name="T27" fmla="*/ 122 h 146"/>
                <a:gd name="T28" fmla="*/ 1 w 199"/>
                <a:gd name="T29" fmla="*/ 129 h 146"/>
                <a:gd name="T30" fmla="*/ 5 w 199"/>
                <a:gd name="T31" fmla="*/ 133 h 146"/>
                <a:gd name="T32" fmla="*/ 11 w 199"/>
                <a:gd name="T33" fmla="*/ 138 h 146"/>
                <a:gd name="T34" fmla="*/ 13 w 199"/>
                <a:gd name="T35" fmla="*/ 137 h 146"/>
                <a:gd name="T36" fmla="*/ 16 w 199"/>
                <a:gd name="T37" fmla="*/ 141 h 146"/>
                <a:gd name="T38" fmla="*/ 18 w 199"/>
                <a:gd name="T39" fmla="*/ 144 h 146"/>
                <a:gd name="T40" fmla="*/ 20 w 199"/>
                <a:gd name="T41" fmla="*/ 144 h 146"/>
                <a:gd name="T42" fmla="*/ 23 w 199"/>
                <a:gd name="T43" fmla="*/ 144 h 146"/>
                <a:gd name="T44" fmla="*/ 26 w 199"/>
                <a:gd name="T45" fmla="*/ 144 h 146"/>
                <a:gd name="T46" fmla="*/ 30 w 199"/>
                <a:gd name="T47" fmla="*/ 144 h 146"/>
                <a:gd name="T48" fmla="*/ 33 w 199"/>
                <a:gd name="T49" fmla="*/ 144 h 146"/>
                <a:gd name="T50" fmla="*/ 37 w 199"/>
                <a:gd name="T51" fmla="*/ 144 h 146"/>
                <a:gd name="T52" fmla="*/ 41 w 199"/>
                <a:gd name="T53" fmla="*/ 145 h 146"/>
                <a:gd name="T54" fmla="*/ 46 w 199"/>
                <a:gd name="T55" fmla="*/ 145 h 146"/>
                <a:gd name="T56" fmla="*/ 47 w 199"/>
                <a:gd name="T57" fmla="*/ 145 h 146"/>
                <a:gd name="T58" fmla="*/ 50 w 199"/>
                <a:gd name="T59" fmla="*/ 145 h 146"/>
                <a:gd name="T60" fmla="*/ 55 w 199"/>
                <a:gd name="T61" fmla="*/ 145 h 146"/>
                <a:gd name="T62" fmla="*/ 58 w 199"/>
                <a:gd name="T63" fmla="*/ 146 h 146"/>
                <a:gd name="T64" fmla="*/ 59 w 199"/>
                <a:gd name="T65" fmla="*/ 146 h 146"/>
                <a:gd name="T66" fmla="*/ 64 w 199"/>
                <a:gd name="T67" fmla="*/ 146 h 146"/>
                <a:gd name="T68" fmla="*/ 70 w 199"/>
                <a:gd name="T69" fmla="*/ 144 h 146"/>
                <a:gd name="T70" fmla="*/ 104 w 199"/>
                <a:gd name="T71" fmla="*/ 142 h 146"/>
                <a:gd name="T72" fmla="*/ 108 w 199"/>
                <a:gd name="T73" fmla="*/ 133 h 146"/>
                <a:gd name="T74" fmla="*/ 114 w 199"/>
                <a:gd name="T75" fmla="*/ 128 h 146"/>
                <a:gd name="T76" fmla="*/ 114 w 199"/>
                <a:gd name="T77" fmla="*/ 128 h 146"/>
                <a:gd name="T78" fmla="*/ 117 w 199"/>
                <a:gd name="T79" fmla="*/ 126 h 146"/>
                <a:gd name="T80" fmla="*/ 115 w 199"/>
                <a:gd name="T81" fmla="*/ 126 h 146"/>
                <a:gd name="T82" fmla="*/ 116 w 199"/>
                <a:gd name="T83" fmla="*/ 124 h 146"/>
                <a:gd name="T84" fmla="*/ 120 w 199"/>
                <a:gd name="T85" fmla="*/ 118 h 146"/>
                <a:gd name="T86" fmla="*/ 128 w 199"/>
                <a:gd name="T87" fmla="*/ 106 h 146"/>
                <a:gd name="T88" fmla="*/ 136 w 199"/>
                <a:gd name="T89" fmla="*/ 104 h 146"/>
                <a:gd name="T90" fmla="*/ 143 w 199"/>
                <a:gd name="T91" fmla="*/ 91 h 146"/>
                <a:gd name="T92" fmla="*/ 151 w 199"/>
                <a:gd name="T93" fmla="*/ 88 h 146"/>
                <a:gd name="T94" fmla="*/ 160 w 199"/>
                <a:gd name="T95" fmla="*/ 77 h 146"/>
                <a:gd name="T96" fmla="*/ 166 w 199"/>
                <a:gd name="T97" fmla="*/ 72 h 146"/>
                <a:gd name="T98" fmla="*/ 174 w 199"/>
                <a:gd name="T99" fmla="*/ 70 h 146"/>
                <a:gd name="T100" fmla="*/ 183 w 199"/>
                <a:gd name="T101" fmla="*/ 74 h 146"/>
                <a:gd name="T102" fmla="*/ 186 w 199"/>
                <a:gd name="T103" fmla="*/ 67 h 146"/>
                <a:gd name="T104" fmla="*/ 195 w 199"/>
                <a:gd name="T105" fmla="*/ 67 h 146"/>
                <a:gd name="T106" fmla="*/ 196 w 199"/>
                <a:gd name="T107" fmla="*/ 65 h 146"/>
                <a:gd name="T108" fmla="*/ 199 w 199"/>
                <a:gd name="T109" fmla="*/ 62 h 146"/>
                <a:gd name="T110" fmla="*/ 192 w 199"/>
                <a:gd name="T111" fmla="*/ 60 h 146"/>
                <a:gd name="T112" fmla="*/ 157 w 199"/>
                <a:gd name="T113" fmla="*/ 61 h 146"/>
                <a:gd name="T114" fmla="*/ 140 w 199"/>
                <a:gd name="T115" fmla="*/ 60 h 146"/>
                <a:gd name="T116" fmla="*/ 129 w 199"/>
                <a:gd name="T117" fmla="*/ 62 h 146"/>
                <a:gd name="T118" fmla="*/ 117 w 199"/>
                <a:gd name="T119" fmla="*/ 66 h 146"/>
                <a:gd name="T120" fmla="*/ 81 w 199"/>
                <a:gd name="T121" fmla="*/ 5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9" h="146">
                  <a:moveTo>
                    <a:pt x="81" y="0"/>
                  </a:moveTo>
                  <a:cubicBezTo>
                    <a:pt x="79" y="0"/>
                    <a:pt x="79" y="0"/>
                    <a:pt x="79" y="0"/>
                  </a:cubicBezTo>
                  <a:cubicBezTo>
                    <a:pt x="74" y="13"/>
                    <a:pt x="74" y="13"/>
                    <a:pt x="74" y="13"/>
                  </a:cubicBezTo>
                  <a:cubicBezTo>
                    <a:pt x="74" y="17"/>
                    <a:pt x="74" y="17"/>
                    <a:pt x="74" y="17"/>
                  </a:cubicBezTo>
                  <a:cubicBezTo>
                    <a:pt x="74" y="19"/>
                    <a:pt x="75" y="22"/>
                    <a:pt x="74" y="24"/>
                  </a:cubicBezTo>
                  <a:cubicBezTo>
                    <a:pt x="74" y="26"/>
                    <a:pt x="74" y="27"/>
                    <a:pt x="74" y="29"/>
                  </a:cubicBezTo>
                  <a:cubicBezTo>
                    <a:pt x="74" y="30"/>
                    <a:pt x="74" y="31"/>
                    <a:pt x="74" y="33"/>
                  </a:cubicBezTo>
                  <a:cubicBezTo>
                    <a:pt x="74" y="41"/>
                    <a:pt x="74" y="41"/>
                    <a:pt x="74" y="41"/>
                  </a:cubicBezTo>
                  <a:cubicBezTo>
                    <a:pt x="69" y="41"/>
                    <a:pt x="69" y="41"/>
                    <a:pt x="69" y="41"/>
                  </a:cubicBezTo>
                  <a:cubicBezTo>
                    <a:pt x="69" y="53"/>
                    <a:pt x="69" y="53"/>
                    <a:pt x="69" y="53"/>
                  </a:cubicBezTo>
                  <a:cubicBezTo>
                    <a:pt x="65" y="57"/>
                    <a:pt x="65" y="57"/>
                    <a:pt x="65" y="57"/>
                  </a:cubicBezTo>
                  <a:cubicBezTo>
                    <a:pt x="59" y="64"/>
                    <a:pt x="59" y="64"/>
                    <a:pt x="59" y="64"/>
                  </a:cubicBezTo>
                  <a:cubicBezTo>
                    <a:pt x="54" y="64"/>
                    <a:pt x="54" y="64"/>
                    <a:pt x="54" y="64"/>
                  </a:cubicBezTo>
                  <a:cubicBezTo>
                    <a:pt x="49" y="71"/>
                    <a:pt x="49" y="71"/>
                    <a:pt x="49" y="71"/>
                  </a:cubicBezTo>
                  <a:cubicBezTo>
                    <a:pt x="47" y="74"/>
                    <a:pt x="47" y="74"/>
                    <a:pt x="47" y="74"/>
                  </a:cubicBezTo>
                  <a:cubicBezTo>
                    <a:pt x="46" y="75"/>
                    <a:pt x="45" y="75"/>
                    <a:pt x="44" y="75"/>
                  </a:cubicBezTo>
                  <a:cubicBezTo>
                    <a:pt x="43" y="74"/>
                    <a:pt x="43" y="74"/>
                    <a:pt x="43" y="74"/>
                  </a:cubicBezTo>
                  <a:cubicBezTo>
                    <a:pt x="36" y="80"/>
                    <a:pt x="36" y="80"/>
                    <a:pt x="36" y="80"/>
                  </a:cubicBezTo>
                  <a:cubicBezTo>
                    <a:pt x="36" y="80"/>
                    <a:pt x="29" y="83"/>
                    <a:pt x="23" y="85"/>
                  </a:cubicBezTo>
                  <a:cubicBezTo>
                    <a:pt x="20" y="85"/>
                    <a:pt x="20" y="86"/>
                    <a:pt x="20" y="87"/>
                  </a:cubicBezTo>
                  <a:cubicBezTo>
                    <a:pt x="21" y="89"/>
                    <a:pt x="20" y="91"/>
                    <a:pt x="18" y="92"/>
                  </a:cubicBezTo>
                  <a:cubicBezTo>
                    <a:pt x="13" y="95"/>
                    <a:pt x="5" y="100"/>
                    <a:pt x="4" y="100"/>
                  </a:cubicBezTo>
                  <a:cubicBezTo>
                    <a:pt x="4" y="102"/>
                    <a:pt x="4" y="102"/>
                    <a:pt x="4" y="102"/>
                  </a:cubicBezTo>
                  <a:cubicBezTo>
                    <a:pt x="4" y="103"/>
                    <a:pt x="4" y="103"/>
                    <a:pt x="4" y="103"/>
                  </a:cubicBezTo>
                  <a:cubicBezTo>
                    <a:pt x="4" y="105"/>
                    <a:pt x="4" y="105"/>
                    <a:pt x="4" y="105"/>
                  </a:cubicBezTo>
                  <a:cubicBezTo>
                    <a:pt x="2" y="109"/>
                    <a:pt x="2" y="109"/>
                    <a:pt x="2" y="109"/>
                  </a:cubicBezTo>
                  <a:cubicBezTo>
                    <a:pt x="1" y="112"/>
                    <a:pt x="1" y="114"/>
                    <a:pt x="1" y="115"/>
                  </a:cubicBezTo>
                  <a:cubicBezTo>
                    <a:pt x="1" y="117"/>
                    <a:pt x="0" y="120"/>
                    <a:pt x="0" y="122"/>
                  </a:cubicBezTo>
                  <a:cubicBezTo>
                    <a:pt x="0" y="123"/>
                    <a:pt x="0" y="123"/>
                    <a:pt x="0" y="124"/>
                  </a:cubicBezTo>
                  <a:cubicBezTo>
                    <a:pt x="1" y="129"/>
                    <a:pt x="1" y="129"/>
                    <a:pt x="1" y="129"/>
                  </a:cubicBezTo>
                  <a:cubicBezTo>
                    <a:pt x="2" y="131"/>
                    <a:pt x="2" y="131"/>
                    <a:pt x="2" y="131"/>
                  </a:cubicBezTo>
                  <a:cubicBezTo>
                    <a:pt x="3" y="132"/>
                    <a:pt x="4" y="132"/>
                    <a:pt x="5" y="133"/>
                  </a:cubicBezTo>
                  <a:cubicBezTo>
                    <a:pt x="6" y="134"/>
                    <a:pt x="7" y="135"/>
                    <a:pt x="9" y="137"/>
                  </a:cubicBezTo>
                  <a:cubicBezTo>
                    <a:pt x="9" y="138"/>
                    <a:pt x="10" y="138"/>
                    <a:pt x="11" y="138"/>
                  </a:cubicBezTo>
                  <a:cubicBezTo>
                    <a:pt x="11" y="138"/>
                    <a:pt x="11" y="138"/>
                    <a:pt x="12" y="138"/>
                  </a:cubicBezTo>
                  <a:cubicBezTo>
                    <a:pt x="13" y="137"/>
                    <a:pt x="13" y="137"/>
                    <a:pt x="13" y="137"/>
                  </a:cubicBezTo>
                  <a:cubicBezTo>
                    <a:pt x="14" y="138"/>
                    <a:pt x="14" y="138"/>
                    <a:pt x="14" y="138"/>
                  </a:cubicBezTo>
                  <a:cubicBezTo>
                    <a:pt x="14" y="139"/>
                    <a:pt x="15" y="140"/>
                    <a:pt x="16" y="141"/>
                  </a:cubicBezTo>
                  <a:cubicBezTo>
                    <a:pt x="17" y="142"/>
                    <a:pt x="18" y="143"/>
                    <a:pt x="18" y="144"/>
                  </a:cubicBezTo>
                  <a:cubicBezTo>
                    <a:pt x="18" y="144"/>
                    <a:pt x="18" y="144"/>
                    <a:pt x="18" y="144"/>
                  </a:cubicBezTo>
                  <a:cubicBezTo>
                    <a:pt x="19" y="144"/>
                    <a:pt x="19" y="144"/>
                    <a:pt x="19" y="144"/>
                  </a:cubicBezTo>
                  <a:cubicBezTo>
                    <a:pt x="20" y="144"/>
                    <a:pt x="20" y="144"/>
                    <a:pt x="20" y="144"/>
                  </a:cubicBezTo>
                  <a:cubicBezTo>
                    <a:pt x="21" y="144"/>
                    <a:pt x="21" y="144"/>
                    <a:pt x="22" y="144"/>
                  </a:cubicBezTo>
                  <a:cubicBezTo>
                    <a:pt x="22" y="144"/>
                    <a:pt x="22" y="144"/>
                    <a:pt x="23" y="144"/>
                  </a:cubicBezTo>
                  <a:cubicBezTo>
                    <a:pt x="23" y="144"/>
                    <a:pt x="23" y="144"/>
                    <a:pt x="23" y="144"/>
                  </a:cubicBezTo>
                  <a:cubicBezTo>
                    <a:pt x="24" y="144"/>
                    <a:pt x="25" y="144"/>
                    <a:pt x="26" y="144"/>
                  </a:cubicBezTo>
                  <a:cubicBezTo>
                    <a:pt x="27" y="144"/>
                    <a:pt x="28" y="144"/>
                    <a:pt x="29" y="144"/>
                  </a:cubicBezTo>
                  <a:cubicBezTo>
                    <a:pt x="30" y="144"/>
                    <a:pt x="30" y="144"/>
                    <a:pt x="30" y="144"/>
                  </a:cubicBezTo>
                  <a:cubicBezTo>
                    <a:pt x="31" y="145"/>
                    <a:pt x="31" y="145"/>
                    <a:pt x="31" y="145"/>
                  </a:cubicBezTo>
                  <a:cubicBezTo>
                    <a:pt x="32" y="145"/>
                    <a:pt x="33" y="145"/>
                    <a:pt x="33" y="144"/>
                  </a:cubicBezTo>
                  <a:cubicBezTo>
                    <a:pt x="34" y="144"/>
                    <a:pt x="35" y="144"/>
                    <a:pt x="35" y="144"/>
                  </a:cubicBezTo>
                  <a:cubicBezTo>
                    <a:pt x="36" y="144"/>
                    <a:pt x="36" y="144"/>
                    <a:pt x="37" y="144"/>
                  </a:cubicBezTo>
                  <a:cubicBezTo>
                    <a:pt x="37" y="145"/>
                    <a:pt x="38" y="145"/>
                    <a:pt x="39" y="145"/>
                  </a:cubicBezTo>
                  <a:cubicBezTo>
                    <a:pt x="40" y="145"/>
                    <a:pt x="41" y="145"/>
                    <a:pt x="41" y="145"/>
                  </a:cubicBezTo>
                  <a:cubicBezTo>
                    <a:pt x="42" y="145"/>
                    <a:pt x="43" y="145"/>
                    <a:pt x="44" y="145"/>
                  </a:cubicBezTo>
                  <a:cubicBezTo>
                    <a:pt x="45" y="145"/>
                    <a:pt x="45" y="145"/>
                    <a:pt x="46" y="145"/>
                  </a:cubicBezTo>
                  <a:cubicBezTo>
                    <a:pt x="46" y="145"/>
                    <a:pt x="46" y="145"/>
                    <a:pt x="47" y="145"/>
                  </a:cubicBezTo>
                  <a:cubicBezTo>
                    <a:pt x="47" y="145"/>
                    <a:pt x="47" y="145"/>
                    <a:pt x="47" y="145"/>
                  </a:cubicBezTo>
                  <a:cubicBezTo>
                    <a:pt x="48" y="145"/>
                    <a:pt x="49" y="145"/>
                    <a:pt x="50" y="145"/>
                  </a:cubicBezTo>
                  <a:cubicBezTo>
                    <a:pt x="50" y="145"/>
                    <a:pt x="50" y="145"/>
                    <a:pt x="50" y="145"/>
                  </a:cubicBezTo>
                  <a:cubicBezTo>
                    <a:pt x="50" y="145"/>
                    <a:pt x="50" y="145"/>
                    <a:pt x="50" y="145"/>
                  </a:cubicBezTo>
                  <a:cubicBezTo>
                    <a:pt x="55" y="145"/>
                    <a:pt x="55" y="145"/>
                    <a:pt x="55" y="145"/>
                  </a:cubicBezTo>
                  <a:cubicBezTo>
                    <a:pt x="55" y="145"/>
                    <a:pt x="55" y="145"/>
                    <a:pt x="55" y="145"/>
                  </a:cubicBezTo>
                  <a:cubicBezTo>
                    <a:pt x="56" y="145"/>
                    <a:pt x="57" y="145"/>
                    <a:pt x="58" y="146"/>
                  </a:cubicBezTo>
                  <a:cubicBezTo>
                    <a:pt x="58" y="146"/>
                    <a:pt x="58" y="146"/>
                    <a:pt x="58" y="146"/>
                  </a:cubicBezTo>
                  <a:cubicBezTo>
                    <a:pt x="59" y="146"/>
                    <a:pt x="59" y="146"/>
                    <a:pt x="59" y="146"/>
                  </a:cubicBezTo>
                  <a:cubicBezTo>
                    <a:pt x="60" y="146"/>
                    <a:pt x="61" y="146"/>
                    <a:pt x="62" y="146"/>
                  </a:cubicBezTo>
                  <a:cubicBezTo>
                    <a:pt x="63" y="146"/>
                    <a:pt x="64" y="146"/>
                    <a:pt x="64" y="146"/>
                  </a:cubicBezTo>
                  <a:cubicBezTo>
                    <a:pt x="64" y="146"/>
                    <a:pt x="64" y="146"/>
                    <a:pt x="64" y="146"/>
                  </a:cubicBezTo>
                  <a:cubicBezTo>
                    <a:pt x="67" y="146"/>
                    <a:pt x="70" y="145"/>
                    <a:pt x="70" y="144"/>
                  </a:cubicBezTo>
                  <a:cubicBezTo>
                    <a:pt x="81" y="142"/>
                    <a:pt x="81" y="142"/>
                    <a:pt x="81" y="142"/>
                  </a:cubicBezTo>
                  <a:cubicBezTo>
                    <a:pt x="104" y="142"/>
                    <a:pt x="104" y="142"/>
                    <a:pt x="104" y="142"/>
                  </a:cubicBezTo>
                  <a:cubicBezTo>
                    <a:pt x="104" y="138"/>
                    <a:pt x="104" y="138"/>
                    <a:pt x="104" y="138"/>
                  </a:cubicBezTo>
                  <a:cubicBezTo>
                    <a:pt x="104" y="137"/>
                    <a:pt x="108" y="135"/>
                    <a:pt x="108" y="133"/>
                  </a:cubicBezTo>
                  <a:cubicBezTo>
                    <a:pt x="109" y="132"/>
                    <a:pt x="110" y="130"/>
                    <a:pt x="111" y="127"/>
                  </a:cubicBezTo>
                  <a:cubicBezTo>
                    <a:pt x="112" y="127"/>
                    <a:pt x="113" y="128"/>
                    <a:pt x="114" y="128"/>
                  </a:cubicBezTo>
                  <a:cubicBezTo>
                    <a:pt x="114" y="128"/>
                    <a:pt x="114" y="128"/>
                    <a:pt x="114" y="128"/>
                  </a:cubicBezTo>
                  <a:cubicBezTo>
                    <a:pt x="114" y="128"/>
                    <a:pt x="114" y="128"/>
                    <a:pt x="114" y="128"/>
                  </a:cubicBezTo>
                  <a:cubicBezTo>
                    <a:pt x="115" y="128"/>
                    <a:pt x="115" y="128"/>
                    <a:pt x="115" y="128"/>
                  </a:cubicBezTo>
                  <a:cubicBezTo>
                    <a:pt x="117" y="126"/>
                    <a:pt x="117" y="126"/>
                    <a:pt x="117" y="126"/>
                  </a:cubicBezTo>
                  <a:cubicBezTo>
                    <a:pt x="115" y="126"/>
                    <a:pt x="115" y="126"/>
                    <a:pt x="115" y="126"/>
                  </a:cubicBezTo>
                  <a:cubicBezTo>
                    <a:pt x="115" y="126"/>
                    <a:pt x="115" y="126"/>
                    <a:pt x="115" y="126"/>
                  </a:cubicBezTo>
                  <a:cubicBezTo>
                    <a:pt x="115" y="125"/>
                    <a:pt x="115" y="125"/>
                    <a:pt x="115" y="125"/>
                  </a:cubicBezTo>
                  <a:cubicBezTo>
                    <a:pt x="116" y="124"/>
                    <a:pt x="116" y="124"/>
                    <a:pt x="116" y="124"/>
                  </a:cubicBezTo>
                  <a:cubicBezTo>
                    <a:pt x="118" y="121"/>
                    <a:pt x="119" y="120"/>
                    <a:pt x="119" y="120"/>
                  </a:cubicBezTo>
                  <a:cubicBezTo>
                    <a:pt x="119" y="120"/>
                    <a:pt x="119" y="120"/>
                    <a:pt x="120" y="118"/>
                  </a:cubicBezTo>
                  <a:cubicBezTo>
                    <a:pt x="122" y="116"/>
                    <a:pt x="121" y="110"/>
                    <a:pt x="120" y="109"/>
                  </a:cubicBezTo>
                  <a:cubicBezTo>
                    <a:pt x="128" y="106"/>
                    <a:pt x="128" y="106"/>
                    <a:pt x="128" y="106"/>
                  </a:cubicBezTo>
                  <a:cubicBezTo>
                    <a:pt x="137" y="106"/>
                    <a:pt x="137" y="106"/>
                    <a:pt x="137" y="106"/>
                  </a:cubicBezTo>
                  <a:cubicBezTo>
                    <a:pt x="136" y="104"/>
                    <a:pt x="136" y="104"/>
                    <a:pt x="136" y="104"/>
                  </a:cubicBezTo>
                  <a:cubicBezTo>
                    <a:pt x="135" y="103"/>
                    <a:pt x="135" y="101"/>
                    <a:pt x="137" y="99"/>
                  </a:cubicBezTo>
                  <a:cubicBezTo>
                    <a:pt x="139" y="97"/>
                    <a:pt x="142" y="92"/>
                    <a:pt x="143" y="91"/>
                  </a:cubicBezTo>
                  <a:cubicBezTo>
                    <a:pt x="147" y="91"/>
                    <a:pt x="147" y="91"/>
                    <a:pt x="147" y="91"/>
                  </a:cubicBezTo>
                  <a:cubicBezTo>
                    <a:pt x="151" y="88"/>
                    <a:pt x="151" y="88"/>
                    <a:pt x="151" y="88"/>
                  </a:cubicBezTo>
                  <a:cubicBezTo>
                    <a:pt x="155" y="82"/>
                    <a:pt x="155" y="82"/>
                    <a:pt x="155" y="82"/>
                  </a:cubicBezTo>
                  <a:cubicBezTo>
                    <a:pt x="158" y="79"/>
                    <a:pt x="159" y="77"/>
                    <a:pt x="160" y="77"/>
                  </a:cubicBezTo>
                  <a:cubicBezTo>
                    <a:pt x="162" y="77"/>
                    <a:pt x="162" y="77"/>
                    <a:pt x="162" y="77"/>
                  </a:cubicBezTo>
                  <a:cubicBezTo>
                    <a:pt x="166" y="72"/>
                    <a:pt x="166" y="72"/>
                    <a:pt x="166" y="72"/>
                  </a:cubicBezTo>
                  <a:cubicBezTo>
                    <a:pt x="166" y="67"/>
                    <a:pt x="166" y="67"/>
                    <a:pt x="166" y="67"/>
                  </a:cubicBezTo>
                  <a:cubicBezTo>
                    <a:pt x="174" y="70"/>
                    <a:pt x="174" y="70"/>
                    <a:pt x="174" y="70"/>
                  </a:cubicBezTo>
                  <a:cubicBezTo>
                    <a:pt x="178" y="71"/>
                    <a:pt x="178" y="71"/>
                    <a:pt x="178" y="71"/>
                  </a:cubicBezTo>
                  <a:cubicBezTo>
                    <a:pt x="183" y="74"/>
                    <a:pt x="183" y="74"/>
                    <a:pt x="183" y="74"/>
                  </a:cubicBezTo>
                  <a:cubicBezTo>
                    <a:pt x="186" y="71"/>
                    <a:pt x="186" y="71"/>
                    <a:pt x="186" y="71"/>
                  </a:cubicBezTo>
                  <a:cubicBezTo>
                    <a:pt x="186" y="67"/>
                    <a:pt x="186" y="67"/>
                    <a:pt x="186" y="67"/>
                  </a:cubicBezTo>
                  <a:cubicBezTo>
                    <a:pt x="194" y="67"/>
                    <a:pt x="194" y="67"/>
                    <a:pt x="194" y="67"/>
                  </a:cubicBezTo>
                  <a:cubicBezTo>
                    <a:pt x="195" y="67"/>
                    <a:pt x="195" y="67"/>
                    <a:pt x="195" y="67"/>
                  </a:cubicBezTo>
                  <a:cubicBezTo>
                    <a:pt x="196" y="66"/>
                    <a:pt x="196" y="66"/>
                    <a:pt x="196" y="66"/>
                  </a:cubicBezTo>
                  <a:cubicBezTo>
                    <a:pt x="196" y="65"/>
                    <a:pt x="196" y="65"/>
                    <a:pt x="196" y="65"/>
                  </a:cubicBezTo>
                  <a:cubicBezTo>
                    <a:pt x="196" y="65"/>
                    <a:pt x="196" y="65"/>
                    <a:pt x="196" y="65"/>
                  </a:cubicBezTo>
                  <a:cubicBezTo>
                    <a:pt x="199" y="63"/>
                    <a:pt x="199" y="62"/>
                    <a:pt x="199" y="62"/>
                  </a:cubicBezTo>
                  <a:cubicBezTo>
                    <a:pt x="199" y="62"/>
                    <a:pt x="199" y="62"/>
                    <a:pt x="199" y="62"/>
                  </a:cubicBezTo>
                  <a:cubicBezTo>
                    <a:pt x="196" y="61"/>
                    <a:pt x="193" y="60"/>
                    <a:pt x="192" y="60"/>
                  </a:cubicBezTo>
                  <a:cubicBezTo>
                    <a:pt x="179" y="58"/>
                    <a:pt x="179" y="58"/>
                    <a:pt x="179" y="58"/>
                  </a:cubicBezTo>
                  <a:cubicBezTo>
                    <a:pt x="157" y="61"/>
                    <a:pt x="157" y="61"/>
                    <a:pt x="157" y="61"/>
                  </a:cubicBezTo>
                  <a:cubicBezTo>
                    <a:pt x="149" y="61"/>
                    <a:pt x="149" y="61"/>
                    <a:pt x="149" y="61"/>
                  </a:cubicBezTo>
                  <a:cubicBezTo>
                    <a:pt x="140" y="60"/>
                    <a:pt x="140" y="60"/>
                    <a:pt x="140" y="60"/>
                  </a:cubicBezTo>
                  <a:cubicBezTo>
                    <a:pt x="134" y="60"/>
                    <a:pt x="134" y="60"/>
                    <a:pt x="134" y="60"/>
                  </a:cubicBezTo>
                  <a:cubicBezTo>
                    <a:pt x="129" y="62"/>
                    <a:pt x="129" y="62"/>
                    <a:pt x="129" y="62"/>
                  </a:cubicBezTo>
                  <a:cubicBezTo>
                    <a:pt x="129" y="62"/>
                    <a:pt x="125" y="64"/>
                    <a:pt x="119" y="66"/>
                  </a:cubicBezTo>
                  <a:cubicBezTo>
                    <a:pt x="117" y="66"/>
                    <a:pt x="117" y="66"/>
                    <a:pt x="117" y="66"/>
                  </a:cubicBezTo>
                  <a:cubicBezTo>
                    <a:pt x="117" y="55"/>
                    <a:pt x="117" y="55"/>
                    <a:pt x="117" y="55"/>
                  </a:cubicBezTo>
                  <a:cubicBezTo>
                    <a:pt x="81" y="55"/>
                    <a:pt x="81" y="55"/>
                    <a:pt x="81" y="55"/>
                  </a:cubicBezTo>
                  <a:lnTo>
                    <a:pt x="81" y="0"/>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35" name="Washington">
              <a:extLst>
                <a:ext uri="{FF2B5EF4-FFF2-40B4-BE49-F238E27FC236}">
                  <a16:creationId xmlns:a16="http://schemas.microsoft.com/office/drawing/2014/main" id="{0AABAE9F-CE54-B946-BC88-97FAE643C4C3}"/>
                </a:ext>
              </a:extLst>
            </p:cNvPr>
            <p:cNvSpPr>
              <a:spLocks/>
            </p:cNvSpPr>
            <p:nvPr/>
          </p:nvSpPr>
          <p:spPr bwMode="auto">
            <a:xfrm>
              <a:off x="2571080" y="1459439"/>
              <a:ext cx="1053155" cy="574990"/>
            </a:xfrm>
            <a:custGeom>
              <a:avLst/>
              <a:gdLst>
                <a:gd name="T0" fmla="*/ 79 w 299"/>
                <a:gd name="T1" fmla="*/ 152 h 163"/>
                <a:gd name="T2" fmla="*/ 79 w 299"/>
                <a:gd name="T3" fmla="*/ 163 h 163"/>
                <a:gd name="T4" fmla="*/ 205 w 299"/>
                <a:gd name="T5" fmla="*/ 163 h 163"/>
                <a:gd name="T6" fmla="*/ 222 w 299"/>
                <a:gd name="T7" fmla="*/ 148 h 163"/>
                <a:gd name="T8" fmla="*/ 261 w 299"/>
                <a:gd name="T9" fmla="*/ 148 h 163"/>
                <a:gd name="T10" fmla="*/ 272 w 299"/>
                <a:gd name="T11" fmla="*/ 148 h 163"/>
                <a:gd name="T12" fmla="*/ 282 w 299"/>
                <a:gd name="T13" fmla="*/ 148 h 163"/>
                <a:gd name="T14" fmla="*/ 293 w 299"/>
                <a:gd name="T15" fmla="*/ 149 h 163"/>
                <a:gd name="T16" fmla="*/ 298 w 299"/>
                <a:gd name="T17" fmla="*/ 149 h 163"/>
                <a:gd name="T18" fmla="*/ 299 w 299"/>
                <a:gd name="T19" fmla="*/ 149 h 163"/>
                <a:gd name="T20" fmla="*/ 299 w 299"/>
                <a:gd name="T21" fmla="*/ 149 h 163"/>
                <a:gd name="T22" fmla="*/ 299 w 299"/>
                <a:gd name="T23" fmla="*/ 149 h 163"/>
                <a:gd name="T24" fmla="*/ 299 w 299"/>
                <a:gd name="T25" fmla="*/ 0 h 163"/>
                <a:gd name="T26" fmla="*/ 74 w 299"/>
                <a:gd name="T27" fmla="*/ 0 h 163"/>
                <a:gd name="T28" fmla="*/ 78 w 299"/>
                <a:gd name="T29" fmla="*/ 4 h 163"/>
                <a:gd name="T30" fmla="*/ 82 w 299"/>
                <a:gd name="T31" fmla="*/ 12 h 163"/>
                <a:gd name="T32" fmla="*/ 86 w 299"/>
                <a:gd name="T33" fmla="*/ 12 h 163"/>
                <a:gd name="T34" fmla="*/ 94 w 299"/>
                <a:gd name="T35" fmla="*/ 12 h 163"/>
                <a:gd name="T36" fmla="*/ 94 w 299"/>
                <a:gd name="T37" fmla="*/ 16 h 163"/>
                <a:gd name="T38" fmla="*/ 90 w 299"/>
                <a:gd name="T39" fmla="*/ 16 h 163"/>
                <a:gd name="T40" fmla="*/ 90 w 299"/>
                <a:gd name="T41" fmla="*/ 24 h 163"/>
                <a:gd name="T42" fmla="*/ 86 w 299"/>
                <a:gd name="T43" fmla="*/ 28 h 163"/>
                <a:gd name="T44" fmla="*/ 82 w 299"/>
                <a:gd name="T45" fmla="*/ 28 h 163"/>
                <a:gd name="T46" fmla="*/ 86 w 299"/>
                <a:gd name="T47" fmla="*/ 32 h 163"/>
                <a:gd name="T48" fmla="*/ 90 w 299"/>
                <a:gd name="T49" fmla="*/ 35 h 163"/>
                <a:gd name="T50" fmla="*/ 94 w 299"/>
                <a:gd name="T51" fmla="*/ 47 h 163"/>
                <a:gd name="T52" fmla="*/ 94 w 299"/>
                <a:gd name="T53" fmla="*/ 71 h 163"/>
                <a:gd name="T54" fmla="*/ 90 w 299"/>
                <a:gd name="T55" fmla="*/ 63 h 163"/>
                <a:gd name="T56" fmla="*/ 86 w 299"/>
                <a:gd name="T57" fmla="*/ 67 h 163"/>
                <a:gd name="T58" fmla="*/ 78 w 299"/>
                <a:gd name="T59" fmla="*/ 75 h 163"/>
                <a:gd name="T60" fmla="*/ 70 w 299"/>
                <a:gd name="T61" fmla="*/ 82 h 163"/>
                <a:gd name="T62" fmla="*/ 70 w 299"/>
                <a:gd name="T63" fmla="*/ 86 h 163"/>
                <a:gd name="T64" fmla="*/ 70 w 299"/>
                <a:gd name="T65" fmla="*/ 90 h 163"/>
                <a:gd name="T66" fmla="*/ 66 w 299"/>
                <a:gd name="T67" fmla="*/ 90 h 163"/>
                <a:gd name="T68" fmla="*/ 66 w 299"/>
                <a:gd name="T69" fmla="*/ 82 h 163"/>
                <a:gd name="T70" fmla="*/ 74 w 299"/>
                <a:gd name="T71" fmla="*/ 67 h 163"/>
                <a:gd name="T72" fmla="*/ 78 w 299"/>
                <a:gd name="T73" fmla="*/ 63 h 163"/>
                <a:gd name="T74" fmla="*/ 82 w 299"/>
                <a:gd name="T75" fmla="*/ 55 h 163"/>
                <a:gd name="T76" fmla="*/ 78 w 299"/>
                <a:gd name="T77" fmla="*/ 51 h 163"/>
                <a:gd name="T78" fmla="*/ 70 w 299"/>
                <a:gd name="T79" fmla="*/ 51 h 163"/>
                <a:gd name="T80" fmla="*/ 58 w 299"/>
                <a:gd name="T81" fmla="*/ 47 h 163"/>
                <a:gd name="T82" fmla="*/ 35 w 299"/>
                <a:gd name="T83" fmla="*/ 43 h 163"/>
                <a:gd name="T84" fmla="*/ 8 w 299"/>
                <a:gd name="T85" fmla="*/ 32 h 163"/>
                <a:gd name="T86" fmla="*/ 4 w 299"/>
                <a:gd name="T87" fmla="*/ 35 h 163"/>
                <a:gd name="T88" fmla="*/ 0 w 299"/>
                <a:gd name="T89" fmla="*/ 43 h 163"/>
                <a:gd name="T90" fmla="*/ 0 w 299"/>
                <a:gd name="T91" fmla="*/ 51 h 163"/>
                <a:gd name="T92" fmla="*/ 8 w 299"/>
                <a:gd name="T93" fmla="*/ 59 h 163"/>
                <a:gd name="T94" fmla="*/ 12 w 299"/>
                <a:gd name="T95" fmla="*/ 67 h 163"/>
                <a:gd name="T96" fmla="*/ 23 w 299"/>
                <a:gd name="T97" fmla="*/ 114 h 163"/>
                <a:gd name="T98" fmla="*/ 27 w 299"/>
                <a:gd name="T99" fmla="*/ 110 h 163"/>
                <a:gd name="T100" fmla="*/ 31 w 299"/>
                <a:gd name="T101" fmla="*/ 114 h 163"/>
                <a:gd name="T102" fmla="*/ 31 w 299"/>
                <a:gd name="T103" fmla="*/ 117 h 163"/>
                <a:gd name="T104" fmla="*/ 27 w 299"/>
                <a:gd name="T105" fmla="*/ 121 h 163"/>
                <a:gd name="T106" fmla="*/ 27 w 299"/>
                <a:gd name="T107" fmla="*/ 125 h 163"/>
                <a:gd name="T108" fmla="*/ 27 w 299"/>
                <a:gd name="T109" fmla="*/ 129 h 163"/>
                <a:gd name="T110" fmla="*/ 31 w 299"/>
                <a:gd name="T111" fmla="*/ 129 h 163"/>
                <a:gd name="T112" fmla="*/ 35 w 299"/>
                <a:gd name="T113" fmla="*/ 129 h 163"/>
                <a:gd name="T114" fmla="*/ 35 w 299"/>
                <a:gd name="T115" fmla="*/ 133 h 163"/>
                <a:gd name="T116" fmla="*/ 68 w 299"/>
                <a:gd name="T117" fmla="*/ 133 h 163"/>
                <a:gd name="T118" fmla="*/ 79 w 299"/>
                <a:gd name="T119" fmla="*/ 15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 h="163">
                  <a:moveTo>
                    <a:pt x="79" y="152"/>
                  </a:moveTo>
                  <a:cubicBezTo>
                    <a:pt x="79" y="163"/>
                    <a:pt x="79" y="163"/>
                    <a:pt x="79" y="163"/>
                  </a:cubicBezTo>
                  <a:cubicBezTo>
                    <a:pt x="205" y="163"/>
                    <a:pt x="205" y="163"/>
                    <a:pt x="205" y="163"/>
                  </a:cubicBezTo>
                  <a:cubicBezTo>
                    <a:pt x="222" y="148"/>
                    <a:pt x="222" y="148"/>
                    <a:pt x="222" y="148"/>
                  </a:cubicBezTo>
                  <a:cubicBezTo>
                    <a:pt x="261" y="148"/>
                    <a:pt x="261" y="148"/>
                    <a:pt x="261" y="148"/>
                  </a:cubicBezTo>
                  <a:cubicBezTo>
                    <a:pt x="261" y="148"/>
                    <a:pt x="266" y="148"/>
                    <a:pt x="272" y="148"/>
                  </a:cubicBezTo>
                  <a:cubicBezTo>
                    <a:pt x="276" y="148"/>
                    <a:pt x="279" y="148"/>
                    <a:pt x="282" y="148"/>
                  </a:cubicBezTo>
                  <a:cubicBezTo>
                    <a:pt x="285" y="148"/>
                    <a:pt x="289" y="149"/>
                    <a:pt x="293" y="149"/>
                  </a:cubicBezTo>
                  <a:cubicBezTo>
                    <a:pt x="295" y="149"/>
                    <a:pt x="297" y="149"/>
                    <a:pt x="298" y="149"/>
                  </a:cubicBezTo>
                  <a:cubicBezTo>
                    <a:pt x="299" y="149"/>
                    <a:pt x="299" y="149"/>
                    <a:pt x="299" y="149"/>
                  </a:cubicBezTo>
                  <a:cubicBezTo>
                    <a:pt x="299" y="149"/>
                    <a:pt x="299" y="149"/>
                    <a:pt x="299" y="149"/>
                  </a:cubicBezTo>
                  <a:cubicBezTo>
                    <a:pt x="299" y="149"/>
                    <a:pt x="299" y="149"/>
                    <a:pt x="299" y="149"/>
                  </a:cubicBezTo>
                  <a:cubicBezTo>
                    <a:pt x="299" y="0"/>
                    <a:pt x="299" y="0"/>
                    <a:pt x="299" y="0"/>
                  </a:cubicBezTo>
                  <a:cubicBezTo>
                    <a:pt x="74" y="0"/>
                    <a:pt x="74" y="0"/>
                    <a:pt x="74" y="0"/>
                  </a:cubicBezTo>
                  <a:cubicBezTo>
                    <a:pt x="78" y="4"/>
                    <a:pt x="78" y="4"/>
                    <a:pt x="78" y="4"/>
                  </a:cubicBezTo>
                  <a:cubicBezTo>
                    <a:pt x="82" y="12"/>
                    <a:pt x="82" y="12"/>
                    <a:pt x="82" y="12"/>
                  </a:cubicBezTo>
                  <a:cubicBezTo>
                    <a:pt x="86" y="12"/>
                    <a:pt x="86" y="12"/>
                    <a:pt x="86" y="12"/>
                  </a:cubicBezTo>
                  <a:cubicBezTo>
                    <a:pt x="94" y="12"/>
                    <a:pt x="94" y="12"/>
                    <a:pt x="94" y="12"/>
                  </a:cubicBezTo>
                  <a:cubicBezTo>
                    <a:pt x="94" y="16"/>
                    <a:pt x="94" y="16"/>
                    <a:pt x="94" y="16"/>
                  </a:cubicBezTo>
                  <a:cubicBezTo>
                    <a:pt x="90" y="16"/>
                    <a:pt x="90" y="16"/>
                    <a:pt x="90" y="16"/>
                  </a:cubicBezTo>
                  <a:cubicBezTo>
                    <a:pt x="90" y="24"/>
                    <a:pt x="90" y="24"/>
                    <a:pt x="90" y="24"/>
                  </a:cubicBezTo>
                  <a:cubicBezTo>
                    <a:pt x="86" y="28"/>
                    <a:pt x="86" y="28"/>
                    <a:pt x="86" y="28"/>
                  </a:cubicBezTo>
                  <a:cubicBezTo>
                    <a:pt x="82" y="28"/>
                    <a:pt x="82" y="28"/>
                    <a:pt x="82" y="28"/>
                  </a:cubicBezTo>
                  <a:cubicBezTo>
                    <a:pt x="86" y="32"/>
                    <a:pt x="86" y="32"/>
                    <a:pt x="86" y="32"/>
                  </a:cubicBezTo>
                  <a:cubicBezTo>
                    <a:pt x="90" y="35"/>
                    <a:pt x="90" y="35"/>
                    <a:pt x="90" y="35"/>
                  </a:cubicBezTo>
                  <a:cubicBezTo>
                    <a:pt x="94" y="47"/>
                    <a:pt x="94" y="47"/>
                    <a:pt x="94" y="47"/>
                  </a:cubicBezTo>
                  <a:cubicBezTo>
                    <a:pt x="94" y="71"/>
                    <a:pt x="94" y="71"/>
                    <a:pt x="94" y="71"/>
                  </a:cubicBezTo>
                  <a:cubicBezTo>
                    <a:pt x="90" y="63"/>
                    <a:pt x="90" y="63"/>
                    <a:pt x="90" y="63"/>
                  </a:cubicBezTo>
                  <a:cubicBezTo>
                    <a:pt x="86" y="67"/>
                    <a:pt x="86" y="67"/>
                    <a:pt x="86" y="67"/>
                  </a:cubicBezTo>
                  <a:cubicBezTo>
                    <a:pt x="78" y="75"/>
                    <a:pt x="78" y="75"/>
                    <a:pt x="78" y="75"/>
                  </a:cubicBezTo>
                  <a:cubicBezTo>
                    <a:pt x="70" y="82"/>
                    <a:pt x="70" y="82"/>
                    <a:pt x="70" y="82"/>
                  </a:cubicBezTo>
                  <a:cubicBezTo>
                    <a:pt x="70" y="86"/>
                    <a:pt x="70" y="86"/>
                    <a:pt x="70" y="86"/>
                  </a:cubicBezTo>
                  <a:cubicBezTo>
                    <a:pt x="70" y="90"/>
                    <a:pt x="70" y="90"/>
                    <a:pt x="70" y="90"/>
                  </a:cubicBezTo>
                  <a:cubicBezTo>
                    <a:pt x="66" y="90"/>
                    <a:pt x="66" y="90"/>
                    <a:pt x="66" y="90"/>
                  </a:cubicBezTo>
                  <a:cubicBezTo>
                    <a:pt x="66" y="82"/>
                    <a:pt x="66" y="82"/>
                    <a:pt x="66" y="82"/>
                  </a:cubicBezTo>
                  <a:cubicBezTo>
                    <a:pt x="74" y="67"/>
                    <a:pt x="74" y="67"/>
                    <a:pt x="74" y="67"/>
                  </a:cubicBezTo>
                  <a:cubicBezTo>
                    <a:pt x="78" y="63"/>
                    <a:pt x="78" y="63"/>
                    <a:pt x="78" y="63"/>
                  </a:cubicBezTo>
                  <a:cubicBezTo>
                    <a:pt x="82" y="55"/>
                    <a:pt x="82" y="55"/>
                    <a:pt x="82" y="55"/>
                  </a:cubicBezTo>
                  <a:cubicBezTo>
                    <a:pt x="78" y="51"/>
                    <a:pt x="78" y="51"/>
                    <a:pt x="78" y="51"/>
                  </a:cubicBezTo>
                  <a:cubicBezTo>
                    <a:pt x="70" y="51"/>
                    <a:pt x="70" y="51"/>
                    <a:pt x="70" y="51"/>
                  </a:cubicBezTo>
                  <a:cubicBezTo>
                    <a:pt x="58" y="47"/>
                    <a:pt x="58" y="47"/>
                    <a:pt x="58" y="47"/>
                  </a:cubicBezTo>
                  <a:cubicBezTo>
                    <a:pt x="35" y="43"/>
                    <a:pt x="35" y="43"/>
                    <a:pt x="35" y="43"/>
                  </a:cubicBezTo>
                  <a:cubicBezTo>
                    <a:pt x="8" y="32"/>
                    <a:pt x="8" y="32"/>
                    <a:pt x="8" y="32"/>
                  </a:cubicBezTo>
                  <a:cubicBezTo>
                    <a:pt x="4" y="35"/>
                    <a:pt x="4" y="35"/>
                    <a:pt x="4" y="35"/>
                  </a:cubicBezTo>
                  <a:cubicBezTo>
                    <a:pt x="0" y="43"/>
                    <a:pt x="0" y="43"/>
                    <a:pt x="0" y="43"/>
                  </a:cubicBezTo>
                  <a:cubicBezTo>
                    <a:pt x="0" y="51"/>
                    <a:pt x="0" y="51"/>
                    <a:pt x="0" y="51"/>
                  </a:cubicBezTo>
                  <a:cubicBezTo>
                    <a:pt x="8" y="59"/>
                    <a:pt x="8" y="59"/>
                    <a:pt x="8" y="59"/>
                  </a:cubicBezTo>
                  <a:cubicBezTo>
                    <a:pt x="12" y="67"/>
                    <a:pt x="12" y="67"/>
                    <a:pt x="12" y="67"/>
                  </a:cubicBezTo>
                  <a:cubicBezTo>
                    <a:pt x="23" y="114"/>
                    <a:pt x="23" y="114"/>
                    <a:pt x="23" y="114"/>
                  </a:cubicBezTo>
                  <a:cubicBezTo>
                    <a:pt x="27" y="110"/>
                    <a:pt x="27" y="110"/>
                    <a:pt x="27" y="110"/>
                  </a:cubicBezTo>
                  <a:cubicBezTo>
                    <a:pt x="31" y="114"/>
                    <a:pt x="31" y="114"/>
                    <a:pt x="31" y="114"/>
                  </a:cubicBezTo>
                  <a:cubicBezTo>
                    <a:pt x="31" y="117"/>
                    <a:pt x="31" y="117"/>
                    <a:pt x="31" y="117"/>
                  </a:cubicBezTo>
                  <a:cubicBezTo>
                    <a:pt x="27" y="121"/>
                    <a:pt x="27" y="121"/>
                    <a:pt x="27" y="121"/>
                  </a:cubicBezTo>
                  <a:cubicBezTo>
                    <a:pt x="27" y="125"/>
                    <a:pt x="27" y="125"/>
                    <a:pt x="27" y="125"/>
                  </a:cubicBezTo>
                  <a:cubicBezTo>
                    <a:pt x="27" y="129"/>
                    <a:pt x="27" y="129"/>
                    <a:pt x="27" y="129"/>
                  </a:cubicBezTo>
                  <a:cubicBezTo>
                    <a:pt x="31" y="129"/>
                    <a:pt x="31" y="129"/>
                    <a:pt x="31" y="129"/>
                  </a:cubicBezTo>
                  <a:cubicBezTo>
                    <a:pt x="35" y="129"/>
                    <a:pt x="35" y="129"/>
                    <a:pt x="35" y="129"/>
                  </a:cubicBezTo>
                  <a:cubicBezTo>
                    <a:pt x="35" y="133"/>
                    <a:pt x="35" y="133"/>
                    <a:pt x="35" y="133"/>
                  </a:cubicBezTo>
                  <a:cubicBezTo>
                    <a:pt x="68" y="133"/>
                    <a:pt x="68" y="133"/>
                    <a:pt x="68" y="133"/>
                  </a:cubicBezTo>
                  <a:lnTo>
                    <a:pt x="79" y="152"/>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36" name="Virginia">
              <a:extLst>
                <a:ext uri="{FF2B5EF4-FFF2-40B4-BE49-F238E27FC236}">
                  <a16:creationId xmlns:a16="http://schemas.microsoft.com/office/drawing/2014/main" id="{0C55FED4-C7FD-E348-8734-7BB407A459C7}"/>
                </a:ext>
              </a:extLst>
            </p:cNvPr>
            <p:cNvSpPr>
              <a:spLocks/>
            </p:cNvSpPr>
            <p:nvPr/>
          </p:nvSpPr>
          <p:spPr bwMode="auto">
            <a:xfrm>
              <a:off x="8297146" y="3282723"/>
              <a:ext cx="901215" cy="353038"/>
            </a:xfrm>
            <a:custGeom>
              <a:avLst/>
              <a:gdLst>
                <a:gd name="T0" fmla="*/ 213 w 256"/>
                <a:gd name="T1" fmla="*/ 40 h 100"/>
                <a:gd name="T2" fmla="*/ 203 w 256"/>
                <a:gd name="T3" fmla="*/ 32 h 100"/>
                <a:gd name="T4" fmla="*/ 207 w 256"/>
                <a:gd name="T5" fmla="*/ 21 h 100"/>
                <a:gd name="T6" fmla="*/ 201 w 256"/>
                <a:gd name="T7" fmla="*/ 0 h 100"/>
                <a:gd name="T8" fmla="*/ 199 w 256"/>
                <a:gd name="T9" fmla="*/ 0 h 100"/>
                <a:gd name="T10" fmla="*/ 191 w 256"/>
                <a:gd name="T11" fmla="*/ 4 h 100"/>
                <a:gd name="T12" fmla="*/ 183 w 256"/>
                <a:gd name="T13" fmla="*/ 4 h 100"/>
                <a:gd name="T14" fmla="*/ 171 w 256"/>
                <a:gd name="T15" fmla="*/ 0 h 100"/>
                <a:gd name="T16" fmla="*/ 167 w 256"/>
                <a:gd name="T17" fmla="*/ 10 h 100"/>
                <a:gd name="T18" fmla="*/ 160 w 256"/>
                <a:gd name="T19" fmla="*/ 15 h 100"/>
                <a:gd name="T20" fmla="*/ 152 w 256"/>
                <a:gd name="T21" fmla="*/ 24 h 100"/>
                <a:gd name="T22" fmla="*/ 142 w 256"/>
                <a:gd name="T23" fmla="*/ 32 h 100"/>
                <a:gd name="T24" fmla="*/ 142 w 256"/>
                <a:gd name="T25" fmla="*/ 39 h 100"/>
                <a:gd name="T26" fmla="*/ 125 w 256"/>
                <a:gd name="T27" fmla="*/ 42 h 100"/>
                <a:gd name="T28" fmla="*/ 124 w 256"/>
                <a:gd name="T29" fmla="*/ 53 h 100"/>
                <a:gd name="T30" fmla="*/ 120 w 256"/>
                <a:gd name="T31" fmla="*/ 58 h 100"/>
                <a:gd name="T32" fmla="*/ 120 w 256"/>
                <a:gd name="T33" fmla="*/ 59 h 100"/>
                <a:gd name="T34" fmla="*/ 120 w 256"/>
                <a:gd name="T35" fmla="*/ 61 h 100"/>
                <a:gd name="T36" fmla="*/ 119 w 256"/>
                <a:gd name="T37" fmla="*/ 61 h 100"/>
                <a:gd name="T38" fmla="*/ 116 w 256"/>
                <a:gd name="T39" fmla="*/ 60 h 100"/>
                <a:gd name="T40" fmla="*/ 109 w 256"/>
                <a:gd name="T41" fmla="*/ 71 h 100"/>
                <a:gd name="T42" fmla="*/ 86 w 256"/>
                <a:gd name="T43" fmla="*/ 75 h 100"/>
                <a:gd name="T44" fmla="*/ 69 w 256"/>
                <a:gd name="T45" fmla="*/ 79 h 100"/>
                <a:gd name="T46" fmla="*/ 67 w 256"/>
                <a:gd name="T47" fmla="*/ 79 h 100"/>
                <a:gd name="T48" fmla="*/ 63 w 256"/>
                <a:gd name="T49" fmla="*/ 79 h 100"/>
                <a:gd name="T50" fmla="*/ 60 w 256"/>
                <a:gd name="T51" fmla="*/ 78 h 100"/>
                <a:gd name="T52" fmla="*/ 55 w 256"/>
                <a:gd name="T53" fmla="*/ 78 h 100"/>
                <a:gd name="T54" fmla="*/ 55 w 256"/>
                <a:gd name="T55" fmla="*/ 78 h 100"/>
                <a:gd name="T56" fmla="*/ 52 w 256"/>
                <a:gd name="T57" fmla="*/ 78 h 100"/>
                <a:gd name="T58" fmla="*/ 49 w 256"/>
                <a:gd name="T59" fmla="*/ 78 h 100"/>
                <a:gd name="T60" fmla="*/ 44 w 256"/>
                <a:gd name="T61" fmla="*/ 78 h 100"/>
                <a:gd name="T62" fmla="*/ 40 w 256"/>
                <a:gd name="T63" fmla="*/ 77 h 100"/>
                <a:gd name="T64" fmla="*/ 36 w 256"/>
                <a:gd name="T65" fmla="*/ 78 h 100"/>
                <a:gd name="T66" fmla="*/ 34 w 256"/>
                <a:gd name="T67" fmla="*/ 77 h 100"/>
                <a:gd name="T68" fmla="*/ 28 w 256"/>
                <a:gd name="T69" fmla="*/ 77 h 100"/>
                <a:gd name="T70" fmla="*/ 27 w 256"/>
                <a:gd name="T71" fmla="*/ 77 h 100"/>
                <a:gd name="T72" fmla="*/ 24 w 256"/>
                <a:gd name="T73" fmla="*/ 77 h 100"/>
                <a:gd name="T74" fmla="*/ 23 w 256"/>
                <a:gd name="T75" fmla="*/ 79 h 100"/>
                <a:gd name="T76" fmla="*/ 22 w 256"/>
                <a:gd name="T77" fmla="*/ 86 h 100"/>
                <a:gd name="T78" fmla="*/ 13 w 256"/>
                <a:gd name="T79" fmla="*/ 91 h 100"/>
                <a:gd name="T80" fmla="*/ 2 w 256"/>
                <a:gd name="T81" fmla="*/ 99 h 100"/>
                <a:gd name="T82" fmla="*/ 33 w 256"/>
                <a:gd name="T83" fmla="*/ 100 h 100"/>
                <a:gd name="T84" fmla="*/ 33 w 256"/>
                <a:gd name="T85" fmla="*/ 100 h 100"/>
                <a:gd name="T86" fmla="*/ 256 w 256"/>
                <a:gd name="T87" fmla="*/ 100 h 100"/>
                <a:gd name="T88" fmla="*/ 252 w 256"/>
                <a:gd name="T89" fmla="*/ 92 h 100"/>
                <a:gd name="T90" fmla="*/ 252 w 256"/>
                <a:gd name="T91" fmla="*/ 84 h 100"/>
                <a:gd name="T92" fmla="*/ 256 w 256"/>
                <a:gd name="T93" fmla="*/ 73 h 100"/>
                <a:gd name="T94" fmla="*/ 237 w 256"/>
                <a:gd name="T95" fmla="*/ 61 h 100"/>
                <a:gd name="T96" fmla="*/ 217 w 256"/>
                <a:gd name="T97" fmla="*/ 49 h 100"/>
                <a:gd name="T98" fmla="*/ 217 w 256"/>
                <a:gd name="T99" fmla="*/ 4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 h="100">
                  <a:moveTo>
                    <a:pt x="217" y="45"/>
                  </a:moveTo>
                  <a:cubicBezTo>
                    <a:pt x="213" y="40"/>
                    <a:pt x="213" y="40"/>
                    <a:pt x="213" y="40"/>
                  </a:cubicBezTo>
                  <a:cubicBezTo>
                    <a:pt x="207" y="36"/>
                    <a:pt x="207" y="36"/>
                    <a:pt x="207" y="36"/>
                  </a:cubicBezTo>
                  <a:cubicBezTo>
                    <a:pt x="203" y="32"/>
                    <a:pt x="203" y="32"/>
                    <a:pt x="203" y="32"/>
                  </a:cubicBezTo>
                  <a:cubicBezTo>
                    <a:pt x="207" y="27"/>
                    <a:pt x="207" y="27"/>
                    <a:pt x="207" y="27"/>
                  </a:cubicBezTo>
                  <a:cubicBezTo>
                    <a:pt x="207" y="21"/>
                    <a:pt x="207" y="21"/>
                    <a:pt x="207" y="21"/>
                  </a:cubicBezTo>
                  <a:cubicBezTo>
                    <a:pt x="201" y="15"/>
                    <a:pt x="201" y="15"/>
                    <a:pt x="201" y="15"/>
                  </a:cubicBezTo>
                  <a:cubicBezTo>
                    <a:pt x="201" y="0"/>
                    <a:pt x="201" y="0"/>
                    <a:pt x="201" y="0"/>
                  </a:cubicBezTo>
                  <a:cubicBezTo>
                    <a:pt x="200" y="0"/>
                    <a:pt x="200" y="0"/>
                    <a:pt x="200" y="0"/>
                  </a:cubicBezTo>
                  <a:cubicBezTo>
                    <a:pt x="199" y="0"/>
                    <a:pt x="199" y="0"/>
                    <a:pt x="199" y="0"/>
                  </a:cubicBezTo>
                  <a:cubicBezTo>
                    <a:pt x="191" y="0"/>
                    <a:pt x="191" y="0"/>
                    <a:pt x="191" y="0"/>
                  </a:cubicBezTo>
                  <a:cubicBezTo>
                    <a:pt x="191" y="4"/>
                    <a:pt x="191" y="4"/>
                    <a:pt x="191" y="4"/>
                  </a:cubicBezTo>
                  <a:cubicBezTo>
                    <a:pt x="188" y="7"/>
                    <a:pt x="188" y="7"/>
                    <a:pt x="188" y="7"/>
                  </a:cubicBezTo>
                  <a:cubicBezTo>
                    <a:pt x="183" y="4"/>
                    <a:pt x="183" y="4"/>
                    <a:pt x="183" y="4"/>
                  </a:cubicBezTo>
                  <a:cubicBezTo>
                    <a:pt x="179" y="3"/>
                    <a:pt x="179" y="3"/>
                    <a:pt x="179" y="3"/>
                  </a:cubicBezTo>
                  <a:cubicBezTo>
                    <a:pt x="171" y="0"/>
                    <a:pt x="171" y="0"/>
                    <a:pt x="171" y="0"/>
                  </a:cubicBezTo>
                  <a:cubicBezTo>
                    <a:pt x="171" y="5"/>
                    <a:pt x="171" y="5"/>
                    <a:pt x="171" y="5"/>
                  </a:cubicBezTo>
                  <a:cubicBezTo>
                    <a:pt x="167" y="10"/>
                    <a:pt x="167" y="10"/>
                    <a:pt x="167" y="10"/>
                  </a:cubicBezTo>
                  <a:cubicBezTo>
                    <a:pt x="165" y="10"/>
                    <a:pt x="165" y="10"/>
                    <a:pt x="165" y="10"/>
                  </a:cubicBezTo>
                  <a:cubicBezTo>
                    <a:pt x="164" y="10"/>
                    <a:pt x="163" y="12"/>
                    <a:pt x="160" y="15"/>
                  </a:cubicBezTo>
                  <a:cubicBezTo>
                    <a:pt x="156" y="21"/>
                    <a:pt x="156" y="21"/>
                    <a:pt x="156" y="21"/>
                  </a:cubicBezTo>
                  <a:cubicBezTo>
                    <a:pt x="152" y="24"/>
                    <a:pt x="152" y="24"/>
                    <a:pt x="152" y="24"/>
                  </a:cubicBezTo>
                  <a:cubicBezTo>
                    <a:pt x="148" y="24"/>
                    <a:pt x="148" y="24"/>
                    <a:pt x="148" y="24"/>
                  </a:cubicBezTo>
                  <a:cubicBezTo>
                    <a:pt x="147" y="25"/>
                    <a:pt x="144" y="30"/>
                    <a:pt x="142" y="32"/>
                  </a:cubicBezTo>
                  <a:cubicBezTo>
                    <a:pt x="140" y="34"/>
                    <a:pt x="140" y="36"/>
                    <a:pt x="141" y="37"/>
                  </a:cubicBezTo>
                  <a:cubicBezTo>
                    <a:pt x="142" y="39"/>
                    <a:pt x="142" y="39"/>
                    <a:pt x="142" y="39"/>
                  </a:cubicBezTo>
                  <a:cubicBezTo>
                    <a:pt x="133" y="39"/>
                    <a:pt x="133" y="39"/>
                    <a:pt x="133" y="39"/>
                  </a:cubicBezTo>
                  <a:cubicBezTo>
                    <a:pt x="125" y="42"/>
                    <a:pt x="125" y="42"/>
                    <a:pt x="125" y="42"/>
                  </a:cubicBezTo>
                  <a:cubicBezTo>
                    <a:pt x="126" y="43"/>
                    <a:pt x="127" y="49"/>
                    <a:pt x="125" y="51"/>
                  </a:cubicBezTo>
                  <a:cubicBezTo>
                    <a:pt x="124" y="53"/>
                    <a:pt x="124" y="53"/>
                    <a:pt x="124" y="53"/>
                  </a:cubicBezTo>
                  <a:cubicBezTo>
                    <a:pt x="124" y="53"/>
                    <a:pt x="123" y="54"/>
                    <a:pt x="121" y="57"/>
                  </a:cubicBezTo>
                  <a:cubicBezTo>
                    <a:pt x="120" y="58"/>
                    <a:pt x="120" y="58"/>
                    <a:pt x="120" y="58"/>
                  </a:cubicBezTo>
                  <a:cubicBezTo>
                    <a:pt x="120" y="59"/>
                    <a:pt x="120" y="59"/>
                    <a:pt x="120" y="59"/>
                  </a:cubicBezTo>
                  <a:cubicBezTo>
                    <a:pt x="120" y="59"/>
                    <a:pt x="120" y="59"/>
                    <a:pt x="120" y="59"/>
                  </a:cubicBezTo>
                  <a:cubicBezTo>
                    <a:pt x="122" y="59"/>
                    <a:pt x="122" y="59"/>
                    <a:pt x="122" y="59"/>
                  </a:cubicBezTo>
                  <a:cubicBezTo>
                    <a:pt x="120" y="61"/>
                    <a:pt x="120" y="61"/>
                    <a:pt x="120" y="61"/>
                  </a:cubicBezTo>
                  <a:cubicBezTo>
                    <a:pt x="119" y="61"/>
                    <a:pt x="119" y="61"/>
                    <a:pt x="119" y="61"/>
                  </a:cubicBezTo>
                  <a:cubicBezTo>
                    <a:pt x="119" y="61"/>
                    <a:pt x="119" y="61"/>
                    <a:pt x="119" y="61"/>
                  </a:cubicBezTo>
                  <a:cubicBezTo>
                    <a:pt x="119" y="61"/>
                    <a:pt x="119" y="61"/>
                    <a:pt x="119" y="61"/>
                  </a:cubicBezTo>
                  <a:cubicBezTo>
                    <a:pt x="118" y="61"/>
                    <a:pt x="117" y="60"/>
                    <a:pt x="116" y="60"/>
                  </a:cubicBezTo>
                  <a:cubicBezTo>
                    <a:pt x="115" y="63"/>
                    <a:pt x="114" y="65"/>
                    <a:pt x="113" y="66"/>
                  </a:cubicBezTo>
                  <a:cubicBezTo>
                    <a:pt x="113" y="68"/>
                    <a:pt x="109" y="70"/>
                    <a:pt x="109" y="71"/>
                  </a:cubicBezTo>
                  <a:cubicBezTo>
                    <a:pt x="109" y="75"/>
                    <a:pt x="109" y="75"/>
                    <a:pt x="109" y="75"/>
                  </a:cubicBezTo>
                  <a:cubicBezTo>
                    <a:pt x="86" y="75"/>
                    <a:pt x="86" y="75"/>
                    <a:pt x="86" y="75"/>
                  </a:cubicBezTo>
                  <a:cubicBezTo>
                    <a:pt x="75" y="77"/>
                    <a:pt x="75" y="77"/>
                    <a:pt x="75" y="77"/>
                  </a:cubicBezTo>
                  <a:cubicBezTo>
                    <a:pt x="75" y="78"/>
                    <a:pt x="72" y="79"/>
                    <a:pt x="69" y="79"/>
                  </a:cubicBezTo>
                  <a:cubicBezTo>
                    <a:pt x="69" y="79"/>
                    <a:pt x="69" y="79"/>
                    <a:pt x="69" y="79"/>
                  </a:cubicBezTo>
                  <a:cubicBezTo>
                    <a:pt x="69" y="79"/>
                    <a:pt x="68" y="79"/>
                    <a:pt x="67" y="79"/>
                  </a:cubicBezTo>
                  <a:cubicBezTo>
                    <a:pt x="66" y="79"/>
                    <a:pt x="65" y="79"/>
                    <a:pt x="64" y="79"/>
                  </a:cubicBezTo>
                  <a:cubicBezTo>
                    <a:pt x="63" y="79"/>
                    <a:pt x="63" y="79"/>
                    <a:pt x="63" y="79"/>
                  </a:cubicBezTo>
                  <a:cubicBezTo>
                    <a:pt x="63" y="79"/>
                    <a:pt x="63" y="79"/>
                    <a:pt x="63" y="79"/>
                  </a:cubicBezTo>
                  <a:cubicBezTo>
                    <a:pt x="62" y="78"/>
                    <a:pt x="61" y="78"/>
                    <a:pt x="60" y="78"/>
                  </a:cubicBezTo>
                  <a:cubicBezTo>
                    <a:pt x="60" y="78"/>
                    <a:pt x="60" y="78"/>
                    <a:pt x="60" y="78"/>
                  </a:cubicBezTo>
                  <a:cubicBezTo>
                    <a:pt x="55" y="78"/>
                    <a:pt x="55" y="78"/>
                    <a:pt x="55" y="78"/>
                  </a:cubicBezTo>
                  <a:cubicBezTo>
                    <a:pt x="55" y="78"/>
                    <a:pt x="55" y="78"/>
                    <a:pt x="55" y="78"/>
                  </a:cubicBezTo>
                  <a:cubicBezTo>
                    <a:pt x="55" y="78"/>
                    <a:pt x="55" y="78"/>
                    <a:pt x="55" y="78"/>
                  </a:cubicBezTo>
                  <a:cubicBezTo>
                    <a:pt x="54" y="78"/>
                    <a:pt x="53" y="78"/>
                    <a:pt x="52" y="78"/>
                  </a:cubicBezTo>
                  <a:cubicBezTo>
                    <a:pt x="52" y="78"/>
                    <a:pt x="52" y="78"/>
                    <a:pt x="52" y="78"/>
                  </a:cubicBezTo>
                  <a:cubicBezTo>
                    <a:pt x="51" y="78"/>
                    <a:pt x="51" y="78"/>
                    <a:pt x="51" y="78"/>
                  </a:cubicBezTo>
                  <a:cubicBezTo>
                    <a:pt x="50" y="78"/>
                    <a:pt x="50" y="78"/>
                    <a:pt x="49" y="78"/>
                  </a:cubicBezTo>
                  <a:cubicBezTo>
                    <a:pt x="48" y="78"/>
                    <a:pt x="47" y="78"/>
                    <a:pt x="46" y="78"/>
                  </a:cubicBezTo>
                  <a:cubicBezTo>
                    <a:pt x="46" y="78"/>
                    <a:pt x="45" y="78"/>
                    <a:pt x="44" y="78"/>
                  </a:cubicBezTo>
                  <a:cubicBezTo>
                    <a:pt x="43" y="78"/>
                    <a:pt x="42" y="78"/>
                    <a:pt x="42" y="77"/>
                  </a:cubicBezTo>
                  <a:cubicBezTo>
                    <a:pt x="41" y="77"/>
                    <a:pt x="41" y="77"/>
                    <a:pt x="40" y="77"/>
                  </a:cubicBezTo>
                  <a:cubicBezTo>
                    <a:pt x="40" y="77"/>
                    <a:pt x="39" y="77"/>
                    <a:pt x="38" y="77"/>
                  </a:cubicBezTo>
                  <a:cubicBezTo>
                    <a:pt x="38" y="78"/>
                    <a:pt x="37" y="78"/>
                    <a:pt x="36" y="78"/>
                  </a:cubicBezTo>
                  <a:cubicBezTo>
                    <a:pt x="36" y="78"/>
                    <a:pt x="36" y="78"/>
                    <a:pt x="35" y="77"/>
                  </a:cubicBezTo>
                  <a:cubicBezTo>
                    <a:pt x="35" y="77"/>
                    <a:pt x="35" y="77"/>
                    <a:pt x="34" y="77"/>
                  </a:cubicBezTo>
                  <a:cubicBezTo>
                    <a:pt x="33" y="77"/>
                    <a:pt x="32" y="77"/>
                    <a:pt x="31" y="77"/>
                  </a:cubicBezTo>
                  <a:cubicBezTo>
                    <a:pt x="30" y="77"/>
                    <a:pt x="29" y="77"/>
                    <a:pt x="28" y="77"/>
                  </a:cubicBezTo>
                  <a:cubicBezTo>
                    <a:pt x="28" y="77"/>
                    <a:pt x="28" y="77"/>
                    <a:pt x="28" y="77"/>
                  </a:cubicBezTo>
                  <a:cubicBezTo>
                    <a:pt x="27" y="77"/>
                    <a:pt x="27" y="77"/>
                    <a:pt x="27" y="77"/>
                  </a:cubicBezTo>
                  <a:cubicBezTo>
                    <a:pt x="26" y="77"/>
                    <a:pt x="26" y="77"/>
                    <a:pt x="25" y="77"/>
                  </a:cubicBezTo>
                  <a:cubicBezTo>
                    <a:pt x="24" y="77"/>
                    <a:pt x="24" y="77"/>
                    <a:pt x="24" y="77"/>
                  </a:cubicBezTo>
                  <a:cubicBezTo>
                    <a:pt x="23" y="77"/>
                    <a:pt x="23" y="77"/>
                    <a:pt x="23" y="77"/>
                  </a:cubicBezTo>
                  <a:cubicBezTo>
                    <a:pt x="23" y="78"/>
                    <a:pt x="23" y="78"/>
                    <a:pt x="23" y="79"/>
                  </a:cubicBezTo>
                  <a:cubicBezTo>
                    <a:pt x="23" y="80"/>
                    <a:pt x="23" y="80"/>
                    <a:pt x="23" y="82"/>
                  </a:cubicBezTo>
                  <a:cubicBezTo>
                    <a:pt x="22" y="83"/>
                    <a:pt x="22" y="85"/>
                    <a:pt x="22" y="86"/>
                  </a:cubicBezTo>
                  <a:cubicBezTo>
                    <a:pt x="23" y="87"/>
                    <a:pt x="23" y="87"/>
                    <a:pt x="23" y="87"/>
                  </a:cubicBezTo>
                  <a:cubicBezTo>
                    <a:pt x="13" y="91"/>
                    <a:pt x="13" y="91"/>
                    <a:pt x="13" y="91"/>
                  </a:cubicBezTo>
                  <a:cubicBezTo>
                    <a:pt x="12" y="92"/>
                    <a:pt x="9" y="94"/>
                    <a:pt x="6" y="96"/>
                  </a:cubicBezTo>
                  <a:cubicBezTo>
                    <a:pt x="5" y="96"/>
                    <a:pt x="3" y="98"/>
                    <a:pt x="2" y="99"/>
                  </a:cubicBezTo>
                  <a:cubicBezTo>
                    <a:pt x="0" y="100"/>
                    <a:pt x="0" y="100"/>
                    <a:pt x="0" y="100"/>
                  </a:cubicBezTo>
                  <a:cubicBezTo>
                    <a:pt x="33" y="100"/>
                    <a:pt x="33" y="100"/>
                    <a:pt x="33" y="100"/>
                  </a:cubicBezTo>
                  <a:cubicBezTo>
                    <a:pt x="33" y="100"/>
                    <a:pt x="33" y="100"/>
                    <a:pt x="33" y="100"/>
                  </a:cubicBezTo>
                  <a:cubicBezTo>
                    <a:pt x="33" y="100"/>
                    <a:pt x="33" y="100"/>
                    <a:pt x="33" y="100"/>
                  </a:cubicBezTo>
                  <a:cubicBezTo>
                    <a:pt x="256" y="100"/>
                    <a:pt x="256" y="100"/>
                    <a:pt x="256" y="100"/>
                  </a:cubicBezTo>
                  <a:cubicBezTo>
                    <a:pt x="256" y="100"/>
                    <a:pt x="256" y="100"/>
                    <a:pt x="256" y="100"/>
                  </a:cubicBezTo>
                  <a:cubicBezTo>
                    <a:pt x="256" y="96"/>
                    <a:pt x="256" y="96"/>
                    <a:pt x="256" y="96"/>
                  </a:cubicBezTo>
                  <a:cubicBezTo>
                    <a:pt x="252" y="92"/>
                    <a:pt x="252" y="92"/>
                    <a:pt x="252" y="92"/>
                  </a:cubicBezTo>
                  <a:cubicBezTo>
                    <a:pt x="252" y="88"/>
                    <a:pt x="252" y="88"/>
                    <a:pt x="252" y="88"/>
                  </a:cubicBezTo>
                  <a:cubicBezTo>
                    <a:pt x="252" y="84"/>
                    <a:pt x="252" y="84"/>
                    <a:pt x="252" y="84"/>
                  </a:cubicBezTo>
                  <a:cubicBezTo>
                    <a:pt x="256" y="77"/>
                    <a:pt x="256" y="77"/>
                    <a:pt x="256" y="77"/>
                  </a:cubicBezTo>
                  <a:cubicBezTo>
                    <a:pt x="256" y="73"/>
                    <a:pt x="256" y="73"/>
                    <a:pt x="256" y="73"/>
                  </a:cubicBezTo>
                  <a:cubicBezTo>
                    <a:pt x="252" y="69"/>
                    <a:pt x="252" y="69"/>
                    <a:pt x="252" y="69"/>
                  </a:cubicBezTo>
                  <a:cubicBezTo>
                    <a:pt x="237" y="61"/>
                    <a:pt x="237" y="61"/>
                    <a:pt x="237" y="61"/>
                  </a:cubicBezTo>
                  <a:cubicBezTo>
                    <a:pt x="229" y="57"/>
                    <a:pt x="229" y="57"/>
                    <a:pt x="229" y="57"/>
                  </a:cubicBezTo>
                  <a:cubicBezTo>
                    <a:pt x="217" y="49"/>
                    <a:pt x="217" y="49"/>
                    <a:pt x="217" y="49"/>
                  </a:cubicBezTo>
                  <a:cubicBezTo>
                    <a:pt x="217" y="47"/>
                    <a:pt x="217" y="47"/>
                    <a:pt x="217" y="47"/>
                  </a:cubicBezTo>
                  <a:cubicBezTo>
                    <a:pt x="217" y="47"/>
                    <a:pt x="217" y="47"/>
                    <a:pt x="217" y="47"/>
                  </a:cubicBezTo>
                  <a:lnTo>
                    <a:pt x="217" y="45"/>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37" name="Vermont">
              <a:extLst>
                <a:ext uri="{FF2B5EF4-FFF2-40B4-BE49-F238E27FC236}">
                  <a16:creationId xmlns:a16="http://schemas.microsoft.com/office/drawing/2014/main" id="{0F29B0B8-93BA-6C44-B86A-FF1617C72AED}"/>
                </a:ext>
              </a:extLst>
            </p:cNvPr>
            <p:cNvSpPr>
              <a:spLocks/>
            </p:cNvSpPr>
            <p:nvPr/>
          </p:nvSpPr>
          <p:spPr bwMode="auto">
            <a:xfrm>
              <a:off x="9636307" y="2253402"/>
              <a:ext cx="214504" cy="387299"/>
            </a:xfrm>
            <a:custGeom>
              <a:avLst/>
              <a:gdLst>
                <a:gd name="T0" fmla="*/ 7 w 61"/>
                <a:gd name="T1" fmla="*/ 98 h 110"/>
                <a:gd name="T2" fmla="*/ 7 w 61"/>
                <a:gd name="T3" fmla="*/ 98 h 110"/>
                <a:gd name="T4" fmla="*/ 4 w 61"/>
                <a:gd name="T5" fmla="*/ 108 h 110"/>
                <a:gd name="T6" fmla="*/ 4 w 61"/>
                <a:gd name="T7" fmla="*/ 110 h 110"/>
                <a:gd name="T8" fmla="*/ 23 w 61"/>
                <a:gd name="T9" fmla="*/ 110 h 110"/>
                <a:gd name="T10" fmla="*/ 23 w 61"/>
                <a:gd name="T11" fmla="*/ 102 h 110"/>
                <a:gd name="T12" fmla="*/ 24 w 61"/>
                <a:gd name="T13" fmla="*/ 102 h 110"/>
                <a:gd name="T14" fmla="*/ 30 w 61"/>
                <a:gd name="T15" fmla="*/ 95 h 110"/>
                <a:gd name="T16" fmla="*/ 30 w 61"/>
                <a:gd name="T17" fmla="*/ 94 h 110"/>
                <a:gd name="T18" fmla="*/ 30 w 61"/>
                <a:gd name="T19" fmla="*/ 94 h 110"/>
                <a:gd name="T20" fmla="*/ 31 w 61"/>
                <a:gd name="T21" fmla="*/ 94 h 110"/>
                <a:gd name="T22" fmla="*/ 31 w 61"/>
                <a:gd name="T23" fmla="*/ 94 h 110"/>
                <a:gd name="T24" fmla="*/ 31 w 61"/>
                <a:gd name="T25" fmla="*/ 93 h 110"/>
                <a:gd name="T26" fmla="*/ 32 w 61"/>
                <a:gd name="T27" fmla="*/ 90 h 110"/>
                <a:gd name="T28" fmla="*/ 33 w 61"/>
                <a:gd name="T29" fmla="*/ 85 h 110"/>
                <a:gd name="T30" fmla="*/ 33 w 61"/>
                <a:gd name="T31" fmla="*/ 85 h 110"/>
                <a:gd name="T32" fmla="*/ 33 w 61"/>
                <a:gd name="T33" fmla="*/ 84 h 110"/>
                <a:gd name="T34" fmla="*/ 33 w 61"/>
                <a:gd name="T35" fmla="*/ 84 h 110"/>
                <a:gd name="T36" fmla="*/ 32 w 61"/>
                <a:gd name="T37" fmla="*/ 84 h 110"/>
                <a:gd name="T38" fmla="*/ 33 w 61"/>
                <a:gd name="T39" fmla="*/ 84 h 110"/>
                <a:gd name="T40" fmla="*/ 33 w 61"/>
                <a:gd name="T41" fmla="*/ 81 h 110"/>
                <a:gd name="T42" fmla="*/ 33 w 61"/>
                <a:gd name="T43" fmla="*/ 68 h 110"/>
                <a:gd name="T44" fmla="*/ 31 w 61"/>
                <a:gd name="T45" fmla="*/ 67 h 110"/>
                <a:gd name="T46" fmla="*/ 30 w 61"/>
                <a:gd name="T47" fmla="*/ 67 h 110"/>
                <a:gd name="T48" fmla="*/ 30 w 61"/>
                <a:gd name="T49" fmla="*/ 67 h 110"/>
                <a:gd name="T50" fmla="*/ 33 w 61"/>
                <a:gd name="T51" fmla="*/ 63 h 110"/>
                <a:gd name="T52" fmla="*/ 38 w 61"/>
                <a:gd name="T53" fmla="*/ 55 h 110"/>
                <a:gd name="T54" fmla="*/ 38 w 61"/>
                <a:gd name="T55" fmla="*/ 54 h 110"/>
                <a:gd name="T56" fmla="*/ 44 w 61"/>
                <a:gd name="T57" fmla="*/ 43 h 110"/>
                <a:gd name="T58" fmla="*/ 42 w 61"/>
                <a:gd name="T59" fmla="*/ 42 h 110"/>
                <a:gd name="T60" fmla="*/ 44 w 61"/>
                <a:gd name="T61" fmla="*/ 38 h 110"/>
                <a:gd name="T62" fmla="*/ 49 w 61"/>
                <a:gd name="T63" fmla="*/ 31 h 110"/>
                <a:gd name="T64" fmla="*/ 49 w 61"/>
                <a:gd name="T65" fmla="*/ 30 h 110"/>
                <a:gd name="T66" fmla="*/ 54 w 61"/>
                <a:gd name="T67" fmla="*/ 24 h 110"/>
                <a:gd name="T68" fmla="*/ 54 w 61"/>
                <a:gd name="T69" fmla="*/ 18 h 110"/>
                <a:gd name="T70" fmla="*/ 55 w 61"/>
                <a:gd name="T71" fmla="*/ 18 h 110"/>
                <a:gd name="T72" fmla="*/ 61 w 61"/>
                <a:gd name="T73" fmla="*/ 12 h 110"/>
                <a:gd name="T74" fmla="*/ 61 w 61"/>
                <a:gd name="T75" fmla="*/ 0 h 110"/>
                <a:gd name="T76" fmla="*/ 60 w 61"/>
                <a:gd name="T77" fmla="*/ 0 h 110"/>
                <a:gd name="T78" fmla="*/ 60 w 61"/>
                <a:gd name="T79" fmla="*/ 2 h 110"/>
                <a:gd name="T80" fmla="*/ 1 w 61"/>
                <a:gd name="T81" fmla="*/ 2 h 110"/>
                <a:gd name="T82" fmla="*/ 0 w 61"/>
                <a:gd name="T83" fmla="*/ 2 h 110"/>
                <a:gd name="T84" fmla="*/ 0 w 61"/>
                <a:gd name="T85" fmla="*/ 87 h 110"/>
                <a:gd name="T86" fmla="*/ 7 w 61"/>
                <a:gd name="T87" fmla="*/ 98 h 110"/>
                <a:gd name="connsiteX0" fmla="*/ 1148 w 10000"/>
                <a:gd name="connsiteY0" fmla="*/ 8909 h 10000"/>
                <a:gd name="connsiteX1" fmla="*/ 1148 w 10000"/>
                <a:gd name="connsiteY1" fmla="*/ 8909 h 10000"/>
                <a:gd name="connsiteX2" fmla="*/ 656 w 10000"/>
                <a:gd name="connsiteY2" fmla="*/ 9818 h 10000"/>
                <a:gd name="connsiteX3" fmla="*/ 656 w 10000"/>
                <a:gd name="connsiteY3" fmla="*/ 10000 h 10000"/>
                <a:gd name="connsiteX4" fmla="*/ 3770 w 10000"/>
                <a:gd name="connsiteY4" fmla="*/ 10000 h 10000"/>
                <a:gd name="connsiteX5" fmla="*/ 3770 w 10000"/>
                <a:gd name="connsiteY5" fmla="*/ 9273 h 10000"/>
                <a:gd name="connsiteX6" fmla="*/ 3934 w 10000"/>
                <a:gd name="connsiteY6" fmla="*/ 9273 h 10000"/>
                <a:gd name="connsiteX7" fmla="*/ 4918 w 10000"/>
                <a:gd name="connsiteY7" fmla="*/ 8636 h 10000"/>
                <a:gd name="connsiteX8" fmla="*/ 4918 w 10000"/>
                <a:gd name="connsiteY8" fmla="*/ 8545 h 10000"/>
                <a:gd name="connsiteX9" fmla="*/ 4918 w 10000"/>
                <a:gd name="connsiteY9" fmla="*/ 8545 h 10000"/>
                <a:gd name="connsiteX10" fmla="*/ 5082 w 10000"/>
                <a:gd name="connsiteY10" fmla="*/ 8545 h 10000"/>
                <a:gd name="connsiteX11" fmla="*/ 5082 w 10000"/>
                <a:gd name="connsiteY11" fmla="*/ 8545 h 10000"/>
                <a:gd name="connsiteX12" fmla="*/ 5082 w 10000"/>
                <a:gd name="connsiteY12" fmla="*/ 8455 h 10000"/>
                <a:gd name="connsiteX13" fmla="*/ 5246 w 10000"/>
                <a:gd name="connsiteY13" fmla="*/ 8182 h 10000"/>
                <a:gd name="connsiteX14" fmla="*/ 5410 w 10000"/>
                <a:gd name="connsiteY14" fmla="*/ 7727 h 10000"/>
                <a:gd name="connsiteX15" fmla="*/ 5410 w 10000"/>
                <a:gd name="connsiteY15" fmla="*/ 7727 h 10000"/>
                <a:gd name="connsiteX16" fmla="*/ 5410 w 10000"/>
                <a:gd name="connsiteY16" fmla="*/ 7636 h 10000"/>
                <a:gd name="connsiteX17" fmla="*/ 5410 w 10000"/>
                <a:gd name="connsiteY17" fmla="*/ 7636 h 10000"/>
                <a:gd name="connsiteX18" fmla="*/ 5410 w 10000"/>
                <a:gd name="connsiteY18" fmla="*/ 7636 h 10000"/>
                <a:gd name="connsiteX19" fmla="*/ 5410 w 10000"/>
                <a:gd name="connsiteY19" fmla="*/ 7364 h 10000"/>
                <a:gd name="connsiteX20" fmla="*/ 5410 w 10000"/>
                <a:gd name="connsiteY20" fmla="*/ 6182 h 10000"/>
                <a:gd name="connsiteX21" fmla="*/ 5082 w 10000"/>
                <a:gd name="connsiteY21" fmla="*/ 6091 h 10000"/>
                <a:gd name="connsiteX22" fmla="*/ 4918 w 10000"/>
                <a:gd name="connsiteY22" fmla="*/ 6091 h 10000"/>
                <a:gd name="connsiteX23" fmla="*/ 4918 w 10000"/>
                <a:gd name="connsiteY23" fmla="*/ 6091 h 10000"/>
                <a:gd name="connsiteX24" fmla="*/ 5410 w 10000"/>
                <a:gd name="connsiteY24" fmla="*/ 5727 h 10000"/>
                <a:gd name="connsiteX25" fmla="*/ 6230 w 10000"/>
                <a:gd name="connsiteY25" fmla="*/ 5000 h 10000"/>
                <a:gd name="connsiteX26" fmla="*/ 6230 w 10000"/>
                <a:gd name="connsiteY26" fmla="*/ 4909 h 10000"/>
                <a:gd name="connsiteX27" fmla="*/ 7213 w 10000"/>
                <a:gd name="connsiteY27" fmla="*/ 3909 h 10000"/>
                <a:gd name="connsiteX28" fmla="*/ 6885 w 10000"/>
                <a:gd name="connsiteY28" fmla="*/ 3818 h 10000"/>
                <a:gd name="connsiteX29" fmla="*/ 7213 w 10000"/>
                <a:gd name="connsiteY29" fmla="*/ 3455 h 10000"/>
                <a:gd name="connsiteX30" fmla="*/ 8033 w 10000"/>
                <a:gd name="connsiteY30" fmla="*/ 2818 h 10000"/>
                <a:gd name="connsiteX31" fmla="*/ 8033 w 10000"/>
                <a:gd name="connsiteY31" fmla="*/ 2727 h 10000"/>
                <a:gd name="connsiteX32" fmla="*/ 8852 w 10000"/>
                <a:gd name="connsiteY32" fmla="*/ 2182 h 10000"/>
                <a:gd name="connsiteX33" fmla="*/ 8852 w 10000"/>
                <a:gd name="connsiteY33" fmla="*/ 1636 h 10000"/>
                <a:gd name="connsiteX34" fmla="*/ 9016 w 10000"/>
                <a:gd name="connsiteY34" fmla="*/ 1636 h 10000"/>
                <a:gd name="connsiteX35" fmla="*/ 10000 w 10000"/>
                <a:gd name="connsiteY35" fmla="*/ 1091 h 10000"/>
                <a:gd name="connsiteX36" fmla="*/ 10000 w 10000"/>
                <a:gd name="connsiteY36" fmla="*/ 0 h 10000"/>
                <a:gd name="connsiteX37" fmla="*/ 9836 w 10000"/>
                <a:gd name="connsiteY37" fmla="*/ 0 h 10000"/>
                <a:gd name="connsiteX38" fmla="*/ 9836 w 10000"/>
                <a:gd name="connsiteY38" fmla="*/ 182 h 10000"/>
                <a:gd name="connsiteX39" fmla="*/ 164 w 10000"/>
                <a:gd name="connsiteY39" fmla="*/ 182 h 10000"/>
                <a:gd name="connsiteX40" fmla="*/ 0 w 10000"/>
                <a:gd name="connsiteY40" fmla="*/ 182 h 10000"/>
                <a:gd name="connsiteX41" fmla="*/ 0 w 10000"/>
                <a:gd name="connsiteY41" fmla="*/ 7909 h 10000"/>
                <a:gd name="connsiteX42" fmla="*/ 1148 w 10000"/>
                <a:gd name="connsiteY42" fmla="*/ 890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00" h="10000">
                  <a:moveTo>
                    <a:pt x="1148" y="8909"/>
                  </a:moveTo>
                  <a:lnTo>
                    <a:pt x="1148" y="8909"/>
                  </a:lnTo>
                  <a:cubicBezTo>
                    <a:pt x="984" y="9091"/>
                    <a:pt x="820" y="9455"/>
                    <a:pt x="656" y="9818"/>
                  </a:cubicBezTo>
                  <a:lnTo>
                    <a:pt x="656" y="10000"/>
                  </a:lnTo>
                  <a:lnTo>
                    <a:pt x="3770" y="10000"/>
                  </a:lnTo>
                  <a:lnTo>
                    <a:pt x="3770" y="9273"/>
                  </a:lnTo>
                  <a:lnTo>
                    <a:pt x="3934" y="9273"/>
                  </a:lnTo>
                  <a:cubicBezTo>
                    <a:pt x="4098" y="9182"/>
                    <a:pt x="4590" y="9000"/>
                    <a:pt x="4918" y="8636"/>
                  </a:cubicBezTo>
                  <a:lnTo>
                    <a:pt x="4918" y="8545"/>
                  </a:lnTo>
                  <a:lnTo>
                    <a:pt x="4918" y="8545"/>
                  </a:lnTo>
                  <a:lnTo>
                    <a:pt x="5082" y="8545"/>
                  </a:lnTo>
                  <a:lnTo>
                    <a:pt x="5082" y="8545"/>
                  </a:lnTo>
                  <a:lnTo>
                    <a:pt x="5082" y="8455"/>
                  </a:lnTo>
                  <a:cubicBezTo>
                    <a:pt x="5082" y="8455"/>
                    <a:pt x="5246" y="8273"/>
                    <a:pt x="5246" y="8182"/>
                  </a:cubicBezTo>
                  <a:cubicBezTo>
                    <a:pt x="5246" y="7909"/>
                    <a:pt x="5246" y="7818"/>
                    <a:pt x="5410" y="7727"/>
                  </a:cubicBezTo>
                  <a:lnTo>
                    <a:pt x="5410" y="7727"/>
                  </a:lnTo>
                  <a:lnTo>
                    <a:pt x="5410" y="7636"/>
                  </a:lnTo>
                  <a:lnTo>
                    <a:pt x="5410" y="7636"/>
                  </a:lnTo>
                  <a:lnTo>
                    <a:pt x="5410" y="7636"/>
                  </a:lnTo>
                  <a:lnTo>
                    <a:pt x="5410" y="7364"/>
                  </a:lnTo>
                  <a:lnTo>
                    <a:pt x="5410" y="6182"/>
                  </a:lnTo>
                  <a:cubicBezTo>
                    <a:pt x="5246" y="6182"/>
                    <a:pt x="5082" y="6182"/>
                    <a:pt x="5082" y="6091"/>
                  </a:cubicBezTo>
                  <a:lnTo>
                    <a:pt x="4918" y="6091"/>
                  </a:lnTo>
                  <a:lnTo>
                    <a:pt x="4918" y="6091"/>
                  </a:lnTo>
                  <a:cubicBezTo>
                    <a:pt x="4918" y="6000"/>
                    <a:pt x="5082" y="5909"/>
                    <a:pt x="5410" y="5727"/>
                  </a:cubicBezTo>
                  <a:cubicBezTo>
                    <a:pt x="6230" y="5364"/>
                    <a:pt x="6230" y="5000"/>
                    <a:pt x="6230" y="5000"/>
                  </a:cubicBezTo>
                  <a:lnTo>
                    <a:pt x="6230" y="4909"/>
                  </a:lnTo>
                  <a:lnTo>
                    <a:pt x="7213" y="3909"/>
                  </a:lnTo>
                  <a:cubicBezTo>
                    <a:pt x="7049" y="3909"/>
                    <a:pt x="6885" y="3909"/>
                    <a:pt x="6885" y="3818"/>
                  </a:cubicBezTo>
                  <a:cubicBezTo>
                    <a:pt x="6885" y="3727"/>
                    <a:pt x="6885" y="3636"/>
                    <a:pt x="7213" y="3455"/>
                  </a:cubicBezTo>
                  <a:cubicBezTo>
                    <a:pt x="7705" y="3182"/>
                    <a:pt x="8033" y="2909"/>
                    <a:pt x="8033" y="2818"/>
                  </a:cubicBezTo>
                  <a:lnTo>
                    <a:pt x="8033" y="2727"/>
                  </a:lnTo>
                  <a:lnTo>
                    <a:pt x="8852" y="2182"/>
                  </a:lnTo>
                  <a:lnTo>
                    <a:pt x="8852" y="1636"/>
                  </a:lnTo>
                  <a:lnTo>
                    <a:pt x="9016" y="1636"/>
                  </a:lnTo>
                  <a:cubicBezTo>
                    <a:pt x="9508" y="1455"/>
                    <a:pt x="10000" y="1273"/>
                    <a:pt x="10000" y="1091"/>
                  </a:cubicBezTo>
                  <a:lnTo>
                    <a:pt x="10000" y="0"/>
                  </a:lnTo>
                  <a:lnTo>
                    <a:pt x="9836" y="0"/>
                  </a:lnTo>
                  <a:lnTo>
                    <a:pt x="9836" y="182"/>
                  </a:lnTo>
                  <a:lnTo>
                    <a:pt x="164" y="182"/>
                  </a:lnTo>
                  <a:lnTo>
                    <a:pt x="0" y="182"/>
                  </a:lnTo>
                  <a:lnTo>
                    <a:pt x="0" y="7909"/>
                  </a:lnTo>
                  <a:lnTo>
                    <a:pt x="1148" y="8909"/>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38" name="Utah">
              <a:extLst>
                <a:ext uri="{FF2B5EF4-FFF2-40B4-BE49-F238E27FC236}">
                  <a16:creationId xmlns:a16="http://schemas.microsoft.com/office/drawing/2014/main" id="{261D8C17-13D7-6149-BBD3-D037FD2CD60A}"/>
                </a:ext>
              </a:extLst>
            </p:cNvPr>
            <p:cNvSpPr>
              <a:spLocks/>
            </p:cNvSpPr>
            <p:nvPr/>
          </p:nvSpPr>
          <p:spPr bwMode="auto">
            <a:xfrm>
              <a:off x="4033878" y="2651128"/>
              <a:ext cx="694159" cy="860995"/>
            </a:xfrm>
            <a:custGeom>
              <a:avLst/>
              <a:gdLst>
                <a:gd name="T0" fmla="*/ 466 w 466"/>
                <a:gd name="T1" fmla="*/ 135 h 578"/>
                <a:gd name="T2" fmla="*/ 262 w 466"/>
                <a:gd name="T3" fmla="*/ 135 h 578"/>
                <a:gd name="T4" fmla="*/ 262 w 466"/>
                <a:gd name="T5" fmla="*/ 0 h 578"/>
                <a:gd name="T6" fmla="*/ 0 w 466"/>
                <a:gd name="T7" fmla="*/ 0 h 578"/>
                <a:gd name="T8" fmla="*/ 0 w 466"/>
                <a:gd name="T9" fmla="*/ 578 h 578"/>
                <a:gd name="T10" fmla="*/ 466 w 466"/>
                <a:gd name="T11" fmla="*/ 578 h 578"/>
                <a:gd name="T12" fmla="*/ 466 w 466"/>
                <a:gd name="T13" fmla="*/ 576 h 578"/>
                <a:gd name="T14" fmla="*/ 466 w 466"/>
                <a:gd name="T15" fmla="*/ 135 h 578"/>
                <a:gd name="T16" fmla="*/ 466 w 466"/>
                <a:gd name="T17" fmla="*/ 135 h 578"/>
                <a:gd name="T18" fmla="*/ 466 w 466"/>
                <a:gd name="T19" fmla="*/ 135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6" h="578">
                  <a:moveTo>
                    <a:pt x="466" y="135"/>
                  </a:moveTo>
                  <a:lnTo>
                    <a:pt x="262" y="135"/>
                  </a:lnTo>
                  <a:lnTo>
                    <a:pt x="262" y="0"/>
                  </a:lnTo>
                  <a:lnTo>
                    <a:pt x="0" y="0"/>
                  </a:lnTo>
                  <a:lnTo>
                    <a:pt x="0" y="578"/>
                  </a:lnTo>
                  <a:lnTo>
                    <a:pt x="466" y="578"/>
                  </a:lnTo>
                  <a:lnTo>
                    <a:pt x="466" y="576"/>
                  </a:lnTo>
                  <a:lnTo>
                    <a:pt x="466" y="135"/>
                  </a:lnTo>
                  <a:lnTo>
                    <a:pt x="466" y="135"/>
                  </a:lnTo>
                  <a:lnTo>
                    <a:pt x="466" y="135"/>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39" name="Texas">
              <a:extLst>
                <a:ext uri="{FF2B5EF4-FFF2-40B4-BE49-F238E27FC236}">
                  <a16:creationId xmlns:a16="http://schemas.microsoft.com/office/drawing/2014/main" id="{4AF0CA28-49BC-7243-A954-355D4ECB2A7B}"/>
                </a:ext>
              </a:extLst>
            </p:cNvPr>
            <p:cNvSpPr>
              <a:spLocks/>
            </p:cNvSpPr>
            <p:nvPr/>
          </p:nvSpPr>
          <p:spPr bwMode="auto">
            <a:xfrm>
              <a:off x="5051283" y="3653636"/>
              <a:ext cx="1780085" cy="1827752"/>
            </a:xfrm>
            <a:custGeom>
              <a:avLst/>
              <a:gdLst>
                <a:gd name="T0" fmla="*/ 492 w 505"/>
                <a:gd name="T1" fmla="*/ 336 h 518"/>
                <a:gd name="T2" fmla="*/ 491 w 505"/>
                <a:gd name="T3" fmla="*/ 335 h 518"/>
                <a:gd name="T4" fmla="*/ 495 w 505"/>
                <a:gd name="T5" fmla="*/ 332 h 518"/>
                <a:gd name="T6" fmla="*/ 498 w 505"/>
                <a:gd name="T7" fmla="*/ 328 h 518"/>
                <a:gd name="T8" fmla="*/ 500 w 505"/>
                <a:gd name="T9" fmla="*/ 323 h 518"/>
                <a:gd name="T10" fmla="*/ 501 w 505"/>
                <a:gd name="T11" fmla="*/ 322 h 518"/>
                <a:gd name="T12" fmla="*/ 502 w 505"/>
                <a:gd name="T13" fmla="*/ 315 h 518"/>
                <a:gd name="T14" fmla="*/ 502 w 505"/>
                <a:gd name="T15" fmla="*/ 309 h 518"/>
                <a:gd name="T16" fmla="*/ 502 w 505"/>
                <a:gd name="T17" fmla="*/ 284 h 518"/>
                <a:gd name="T18" fmla="*/ 498 w 505"/>
                <a:gd name="T19" fmla="*/ 276 h 518"/>
                <a:gd name="T20" fmla="*/ 487 w 505"/>
                <a:gd name="T21" fmla="*/ 266 h 518"/>
                <a:gd name="T22" fmla="*/ 482 w 505"/>
                <a:gd name="T23" fmla="*/ 209 h 518"/>
                <a:gd name="T24" fmla="*/ 473 w 505"/>
                <a:gd name="T25" fmla="*/ 139 h 518"/>
                <a:gd name="T26" fmla="*/ 456 w 505"/>
                <a:gd name="T27" fmla="*/ 139 h 518"/>
                <a:gd name="T28" fmla="*/ 454 w 505"/>
                <a:gd name="T29" fmla="*/ 139 h 518"/>
                <a:gd name="T30" fmla="*/ 444 w 505"/>
                <a:gd name="T31" fmla="*/ 133 h 518"/>
                <a:gd name="T32" fmla="*/ 428 w 505"/>
                <a:gd name="T33" fmla="*/ 129 h 518"/>
                <a:gd name="T34" fmla="*/ 412 w 505"/>
                <a:gd name="T35" fmla="*/ 131 h 518"/>
                <a:gd name="T36" fmla="*/ 407 w 505"/>
                <a:gd name="T37" fmla="*/ 134 h 518"/>
                <a:gd name="T38" fmla="*/ 398 w 505"/>
                <a:gd name="T39" fmla="*/ 137 h 518"/>
                <a:gd name="T40" fmla="*/ 343 w 505"/>
                <a:gd name="T41" fmla="*/ 127 h 518"/>
                <a:gd name="T42" fmla="*/ 333 w 505"/>
                <a:gd name="T43" fmla="*/ 127 h 518"/>
                <a:gd name="T44" fmla="*/ 325 w 505"/>
                <a:gd name="T45" fmla="*/ 120 h 518"/>
                <a:gd name="T46" fmla="*/ 304 w 505"/>
                <a:gd name="T47" fmla="*/ 109 h 518"/>
                <a:gd name="T48" fmla="*/ 293 w 505"/>
                <a:gd name="T49" fmla="*/ 108 h 518"/>
                <a:gd name="T50" fmla="*/ 291 w 505"/>
                <a:gd name="T51" fmla="*/ 109 h 518"/>
                <a:gd name="T52" fmla="*/ 276 w 505"/>
                <a:gd name="T53" fmla="*/ 104 h 518"/>
                <a:gd name="T54" fmla="*/ 253 w 505"/>
                <a:gd name="T55" fmla="*/ 89 h 518"/>
                <a:gd name="T56" fmla="*/ 136 w 505"/>
                <a:gd name="T57" fmla="*/ 256 h 518"/>
                <a:gd name="T58" fmla="*/ 0 w 505"/>
                <a:gd name="T59" fmla="*/ 257 h 518"/>
                <a:gd name="T60" fmla="*/ 22 w 505"/>
                <a:gd name="T61" fmla="*/ 272 h 518"/>
                <a:gd name="T62" fmla="*/ 73 w 505"/>
                <a:gd name="T63" fmla="*/ 342 h 518"/>
                <a:gd name="T64" fmla="*/ 151 w 505"/>
                <a:gd name="T65" fmla="*/ 346 h 518"/>
                <a:gd name="T66" fmla="*/ 198 w 505"/>
                <a:gd name="T67" fmla="*/ 346 h 518"/>
                <a:gd name="T68" fmla="*/ 252 w 505"/>
                <a:gd name="T69" fmla="*/ 420 h 518"/>
                <a:gd name="T70" fmla="*/ 279 w 505"/>
                <a:gd name="T71" fmla="*/ 475 h 518"/>
                <a:gd name="T72" fmla="*/ 315 w 505"/>
                <a:gd name="T73" fmla="*/ 502 h 518"/>
                <a:gd name="T74" fmla="*/ 358 w 505"/>
                <a:gd name="T75" fmla="*/ 518 h 518"/>
                <a:gd name="T76" fmla="*/ 361 w 505"/>
                <a:gd name="T77" fmla="*/ 502 h 518"/>
                <a:gd name="T78" fmla="*/ 358 w 505"/>
                <a:gd name="T79" fmla="*/ 471 h 518"/>
                <a:gd name="T80" fmla="*/ 354 w 505"/>
                <a:gd name="T81" fmla="*/ 459 h 518"/>
                <a:gd name="T82" fmla="*/ 365 w 505"/>
                <a:gd name="T83" fmla="*/ 444 h 518"/>
                <a:gd name="T84" fmla="*/ 373 w 505"/>
                <a:gd name="T85" fmla="*/ 428 h 518"/>
                <a:gd name="T86" fmla="*/ 369 w 505"/>
                <a:gd name="T87" fmla="*/ 424 h 518"/>
                <a:gd name="T88" fmla="*/ 385 w 505"/>
                <a:gd name="T89" fmla="*/ 413 h 518"/>
                <a:gd name="T90" fmla="*/ 397 w 505"/>
                <a:gd name="T91" fmla="*/ 405 h 518"/>
                <a:gd name="T92" fmla="*/ 397 w 505"/>
                <a:gd name="T93" fmla="*/ 397 h 518"/>
                <a:gd name="T94" fmla="*/ 404 w 505"/>
                <a:gd name="T95" fmla="*/ 397 h 518"/>
                <a:gd name="T96" fmla="*/ 412 w 505"/>
                <a:gd name="T97" fmla="*/ 401 h 518"/>
                <a:gd name="T98" fmla="*/ 404 w 505"/>
                <a:gd name="T99" fmla="*/ 409 h 518"/>
                <a:gd name="T100" fmla="*/ 451 w 505"/>
                <a:gd name="T101" fmla="*/ 374 h 518"/>
                <a:gd name="T102" fmla="*/ 455 w 505"/>
                <a:gd name="T103" fmla="*/ 346 h 518"/>
                <a:gd name="T104" fmla="*/ 463 w 505"/>
                <a:gd name="T105" fmla="*/ 358 h 518"/>
                <a:gd name="T106" fmla="*/ 479 w 505"/>
                <a:gd name="T107" fmla="*/ 350 h 518"/>
                <a:gd name="T108" fmla="*/ 483 w 505"/>
                <a:gd name="T109" fmla="*/ 341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5" h="518">
                  <a:moveTo>
                    <a:pt x="483" y="341"/>
                  </a:moveTo>
                  <a:cubicBezTo>
                    <a:pt x="488" y="340"/>
                    <a:pt x="491" y="338"/>
                    <a:pt x="492" y="336"/>
                  </a:cubicBezTo>
                  <a:cubicBezTo>
                    <a:pt x="492" y="336"/>
                    <a:pt x="492" y="336"/>
                    <a:pt x="492" y="336"/>
                  </a:cubicBezTo>
                  <a:cubicBezTo>
                    <a:pt x="492" y="336"/>
                    <a:pt x="492" y="336"/>
                    <a:pt x="492" y="336"/>
                  </a:cubicBezTo>
                  <a:cubicBezTo>
                    <a:pt x="492" y="336"/>
                    <a:pt x="492" y="336"/>
                    <a:pt x="492" y="336"/>
                  </a:cubicBezTo>
                  <a:cubicBezTo>
                    <a:pt x="491" y="335"/>
                    <a:pt x="491" y="335"/>
                    <a:pt x="491" y="335"/>
                  </a:cubicBezTo>
                  <a:cubicBezTo>
                    <a:pt x="493" y="334"/>
                    <a:pt x="493" y="334"/>
                    <a:pt x="493" y="334"/>
                  </a:cubicBezTo>
                  <a:cubicBezTo>
                    <a:pt x="494" y="333"/>
                    <a:pt x="494" y="332"/>
                    <a:pt x="494" y="332"/>
                  </a:cubicBezTo>
                  <a:cubicBezTo>
                    <a:pt x="495" y="332"/>
                    <a:pt x="495" y="332"/>
                    <a:pt x="495" y="332"/>
                  </a:cubicBezTo>
                  <a:cubicBezTo>
                    <a:pt x="495" y="332"/>
                    <a:pt x="495" y="332"/>
                    <a:pt x="495" y="332"/>
                  </a:cubicBezTo>
                  <a:cubicBezTo>
                    <a:pt x="495" y="332"/>
                    <a:pt x="496" y="331"/>
                    <a:pt x="497" y="329"/>
                  </a:cubicBezTo>
                  <a:cubicBezTo>
                    <a:pt x="497" y="328"/>
                    <a:pt x="498" y="328"/>
                    <a:pt x="498" y="328"/>
                  </a:cubicBezTo>
                  <a:cubicBezTo>
                    <a:pt x="499" y="327"/>
                    <a:pt x="499" y="327"/>
                    <a:pt x="499" y="327"/>
                  </a:cubicBezTo>
                  <a:cubicBezTo>
                    <a:pt x="499" y="327"/>
                    <a:pt x="499" y="327"/>
                    <a:pt x="499" y="327"/>
                  </a:cubicBezTo>
                  <a:cubicBezTo>
                    <a:pt x="500" y="323"/>
                    <a:pt x="500" y="323"/>
                    <a:pt x="500" y="323"/>
                  </a:cubicBezTo>
                  <a:cubicBezTo>
                    <a:pt x="500" y="323"/>
                    <a:pt x="500" y="323"/>
                    <a:pt x="500" y="323"/>
                  </a:cubicBezTo>
                  <a:cubicBezTo>
                    <a:pt x="501" y="323"/>
                    <a:pt x="501" y="323"/>
                    <a:pt x="501" y="323"/>
                  </a:cubicBezTo>
                  <a:cubicBezTo>
                    <a:pt x="501" y="322"/>
                    <a:pt x="501" y="322"/>
                    <a:pt x="501" y="322"/>
                  </a:cubicBezTo>
                  <a:cubicBezTo>
                    <a:pt x="501" y="322"/>
                    <a:pt x="501" y="322"/>
                    <a:pt x="501" y="322"/>
                  </a:cubicBezTo>
                  <a:cubicBezTo>
                    <a:pt x="501" y="322"/>
                    <a:pt x="501" y="320"/>
                    <a:pt x="502" y="318"/>
                  </a:cubicBezTo>
                  <a:cubicBezTo>
                    <a:pt x="502" y="317"/>
                    <a:pt x="502" y="316"/>
                    <a:pt x="502" y="315"/>
                  </a:cubicBezTo>
                  <a:cubicBezTo>
                    <a:pt x="502" y="314"/>
                    <a:pt x="502" y="314"/>
                    <a:pt x="502" y="314"/>
                  </a:cubicBezTo>
                  <a:cubicBezTo>
                    <a:pt x="502" y="314"/>
                    <a:pt x="502" y="314"/>
                    <a:pt x="502" y="314"/>
                  </a:cubicBezTo>
                  <a:cubicBezTo>
                    <a:pt x="502" y="314"/>
                    <a:pt x="502" y="312"/>
                    <a:pt x="502" y="309"/>
                  </a:cubicBezTo>
                  <a:cubicBezTo>
                    <a:pt x="502" y="298"/>
                    <a:pt x="502" y="298"/>
                    <a:pt x="502" y="298"/>
                  </a:cubicBezTo>
                  <a:cubicBezTo>
                    <a:pt x="502" y="295"/>
                    <a:pt x="503" y="293"/>
                    <a:pt x="504" y="291"/>
                  </a:cubicBezTo>
                  <a:cubicBezTo>
                    <a:pt x="505" y="289"/>
                    <a:pt x="505" y="288"/>
                    <a:pt x="502" y="284"/>
                  </a:cubicBezTo>
                  <a:cubicBezTo>
                    <a:pt x="498" y="277"/>
                    <a:pt x="498" y="277"/>
                    <a:pt x="498" y="277"/>
                  </a:cubicBezTo>
                  <a:cubicBezTo>
                    <a:pt x="498" y="276"/>
                    <a:pt x="498" y="276"/>
                    <a:pt x="498" y="276"/>
                  </a:cubicBezTo>
                  <a:cubicBezTo>
                    <a:pt x="498" y="276"/>
                    <a:pt x="498" y="276"/>
                    <a:pt x="498" y="276"/>
                  </a:cubicBezTo>
                  <a:cubicBezTo>
                    <a:pt x="498" y="275"/>
                    <a:pt x="497" y="274"/>
                    <a:pt x="493" y="271"/>
                  </a:cubicBezTo>
                  <a:cubicBezTo>
                    <a:pt x="487" y="266"/>
                    <a:pt x="487" y="266"/>
                    <a:pt x="487" y="266"/>
                  </a:cubicBezTo>
                  <a:cubicBezTo>
                    <a:pt x="487" y="266"/>
                    <a:pt x="487" y="266"/>
                    <a:pt x="487" y="266"/>
                  </a:cubicBezTo>
                  <a:cubicBezTo>
                    <a:pt x="486" y="265"/>
                    <a:pt x="486" y="263"/>
                    <a:pt x="486" y="260"/>
                  </a:cubicBezTo>
                  <a:cubicBezTo>
                    <a:pt x="486" y="226"/>
                    <a:pt x="486" y="226"/>
                    <a:pt x="486" y="226"/>
                  </a:cubicBezTo>
                  <a:cubicBezTo>
                    <a:pt x="482" y="209"/>
                    <a:pt x="482" y="209"/>
                    <a:pt x="482" y="209"/>
                  </a:cubicBezTo>
                  <a:cubicBezTo>
                    <a:pt x="482" y="173"/>
                    <a:pt x="482" y="173"/>
                    <a:pt x="482" y="173"/>
                  </a:cubicBezTo>
                  <a:cubicBezTo>
                    <a:pt x="482" y="142"/>
                    <a:pt x="482" y="142"/>
                    <a:pt x="482" y="142"/>
                  </a:cubicBezTo>
                  <a:cubicBezTo>
                    <a:pt x="473" y="139"/>
                    <a:pt x="473" y="139"/>
                    <a:pt x="473" y="139"/>
                  </a:cubicBezTo>
                  <a:cubicBezTo>
                    <a:pt x="461" y="139"/>
                    <a:pt x="461" y="139"/>
                    <a:pt x="461" y="139"/>
                  </a:cubicBezTo>
                  <a:cubicBezTo>
                    <a:pt x="459" y="137"/>
                    <a:pt x="459" y="137"/>
                    <a:pt x="459" y="137"/>
                  </a:cubicBezTo>
                  <a:cubicBezTo>
                    <a:pt x="456" y="139"/>
                    <a:pt x="456" y="139"/>
                    <a:pt x="456" y="139"/>
                  </a:cubicBezTo>
                  <a:cubicBezTo>
                    <a:pt x="455" y="139"/>
                    <a:pt x="455" y="139"/>
                    <a:pt x="455" y="139"/>
                  </a:cubicBezTo>
                  <a:cubicBezTo>
                    <a:pt x="454" y="139"/>
                    <a:pt x="454" y="139"/>
                    <a:pt x="454" y="139"/>
                  </a:cubicBezTo>
                  <a:cubicBezTo>
                    <a:pt x="454" y="139"/>
                    <a:pt x="454" y="139"/>
                    <a:pt x="454" y="139"/>
                  </a:cubicBezTo>
                  <a:cubicBezTo>
                    <a:pt x="452" y="138"/>
                    <a:pt x="452" y="136"/>
                    <a:pt x="452" y="135"/>
                  </a:cubicBezTo>
                  <a:cubicBezTo>
                    <a:pt x="444" y="134"/>
                    <a:pt x="444" y="134"/>
                    <a:pt x="444" y="134"/>
                  </a:cubicBezTo>
                  <a:cubicBezTo>
                    <a:pt x="444" y="133"/>
                    <a:pt x="444" y="133"/>
                    <a:pt x="444" y="133"/>
                  </a:cubicBezTo>
                  <a:cubicBezTo>
                    <a:pt x="443" y="132"/>
                    <a:pt x="440" y="128"/>
                    <a:pt x="436" y="126"/>
                  </a:cubicBezTo>
                  <a:cubicBezTo>
                    <a:pt x="435" y="126"/>
                    <a:pt x="434" y="126"/>
                    <a:pt x="434" y="126"/>
                  </a:cubicBezTo>
                  <a:cubicBezTo>
                    <a:pt x="431" y="126"/>
                    <a:pt x="428" y="128"/>
                    <a:pt x="428" y="129"/>
                  </a:cubicBezTo>
                  <a:cubicBezTo>
                    <a:pt x="427" y="130"/>
                    <a:pt x="427" y="130"/>
                    <a:pt x="427" y="130"/>
                  </a:cubicBezTo>
                  <a:cubicBezTo>
                    <a:pt x="415" y="131"/>
                    <a:pt x="415" y="131"/>
                    <a:pt x="415" y="131"/>
                  </a:cubicBezTo>
                  <a:cubicBezTo>
                    <a:pt x="412" y="131"/>
                    <a:pt x="412" y="131"/>
                    <a:pt x="412" y="131"/>
                  </a:cubicBezTo>
                  <a:cubicBezTo>
                    <a:pt x="411" y="131"/>
                    <a:pt x="409" y="132"/>
                    <a:pt x="408" y="133"/>
                  </a:cubicBezTo>
                  <a:cubicBezTo>
                    <a:pt x="408" y="133"/>
                    <a:pt x="408" y="133"/>
                    <a:pt x="408" y="133"/>
                  </a:cubicBezTo>
                  <a:cubicBezTo>
                    <a:pt x="407" y="134"/>
                    <a:pt x="407" y="134"/>
                    <a:pt x="407" y="134"/>
                  </a:cubicBezTo>
                  <a:cubicBezTo>
                    <a:pt x="407" y="134"/>
                    <a:pt x="404" y="135"/>
                    <a:pt x="402" y="137"/>
                  </a:cubicBezTo>
                  <a:cubicBezTo>
                    <a:pt x="402" y="138"/>
                    <a:pt x="401" y="139"/>
                    <a:pt x="400" y="139"/>
                  </a:cubicBezTo>
                  <a:cubicBezTo>
                    <a:pt x="399" y="138"/>
                    <a:pt x="398" y="138"/>
                    <a:pt x="398" y="137"/>
                  </a:cubicBezTo>
                  <a:cubicBezTo>
                    <a:pt x="382" y="137"/>
                    <a:pt x="382" y="137"/>
                    <a:pt x="382" y="137"/>
                  </a:cubicBezTo>
                  <a:cubicBezTo>
                    <a:pt x="382" y="127"/>
                    <a:pt x="382" y="127"/>
                    <a:pt x="382" y="127"/>
                  </a:cubicBezTo>
                  <a:cubicBezTo>
                    <a:pt x="343" y="127"/>
                    <a:pt x="343" y="127"/>
                    <a:pt x="343" y="127"/>
                  </a:cubicBezTo>
                  <a:cubicBezTo>
                    <a:pt x="343" y="123"/>
                    <a:pt x="343" y="123"/>
                    <a:pt x="343" y="123"/>
                  </a:cubicBezTo>
                  <a:cubicBezTo>
                    <a:pt x="338" y="121"/>
                    <a:pt x="338" y="121"/>
                    <a:pt x="338" y="121"/>
                  </a:cubicBezTo>
                  <a:cubicBezTo>
                    <a:pt x="333" y="127"/>
                    <a:pt x="333" y="127"/>
                    <a:pt x="333" y="127"/>
                  </a:cubicBezTo>
                  <a:cubicBezTo>
                    <a:pt x="329" y="127"/>
                    <a:pt x="329" y="127"/>
                    <a:pt x="329" y="127"/>
                  </a:cubicBezTo>
                  <a:cubicBezTo>
                    <a:pt x="325" y="123"/>
                    <a:pt x="325" y="123"/>
                    <a:pt x="325" y="123"/>
                  </a:cubicBezTo>
                  <a:cubicBezTo>
                    <a:pt x="325" y="120"/>
                    <a:pt x="325" y="120"/>
                    <a:pt x="325" y="120"/>
                  </a:cubicBezTo>
                  <a:cubicBezTo>
                    <a:pt x="321" y="115"/>
                    <a:pt x="321" y="115"/>
                    <a:pt x="321" y="115"/>
                  </a:cubicBezTo>
                  <a:cubicBezTo>
                    <a:pt x="314" y="110"/>
                    <a:pt x="314" y="110"/>
                    <a:pt x="314" y="110"/>
                  </a:cubicBezTo>
                  <a:cubicBezTo>
                    <a:pt x="304" y="109"/>
                    <a:pt x="304" y="109"/>
                    <a:pt x="304" y="109"/>
                  </a:cubicBezTo>
                  <a:cubicBezTo>
                    <a:pt x="303" y="109"/>
                    <a:pt x="301" y="110"/>
                    <a:pt x="299" y="110"/>
                  </a:cubicBezTo>
                  <a:cubicBezTo>
                    <a:pt x="298" y="110"/>
                    <a:pt x="297" y="110"/>
                    <a:pt x="295" y="109"/>
                  </a:cubicBezTo>
                  <a:cubicBezTo>
                    <a:pt x="294" y="109"/>
                    <a:pt x="293" y="108"/>
                    <a:pt x="293" y="108"/>
                  </a:cubicBezTo>
                  <a:cubicBezTo>
                    <a:pt x="292" y="108"/>
                    <a:pt x="292" y="108"/>
                    <a:pt x="292" y="109"/>
                  </a:cubicBezTo>
                  <a:cubicBezTo>
                    <a:pt x="292" y="109"/>
                    <a:pt x="292" y="109"/>
                    <a:pt x="292" y="109"/>
                  </a:cubicBezTo>
                  <a:cubicBezTo>
                    <a:pt x="291" y="109"/>
                    <a:pt x="291" y="109"/>
                    <a:pt x="291" y="109"/>
                  </a:cubicBezTo>
                  <a:cubicBezTo>
                    <a:pt x="283" y="109"/>
                    <a:pt x="283" y="109"/>
                    <a:pt x="283" y="109"/>
                  </a:cubicBezTo>
                  <a:cubicBezTo>
                    <a:pt x="280" y="109"/>
                    <a:pt x="277" y="105"/>
                    <a:pt x="276" y="104"/>
                  </a:cubicBezTo>
                  <a:cubicBezTo>
                    <a:pt x="276" y="104"/>
                    <a:pt x="276" y="104"/>
                    <a:pt x="276" y="104"/>
                  </a:cubicBezTo>
                  <a:cubicBezTo>
                    <a:pt x="276" y="97"/>
                    <a:pt x="276" y="97"/>
                    <a:pt x="276" y="97"/>
                  </a:cubicBezTo>
                  <a:cubicBezTo>
                    <a:pt x="257" y="97"/>
                    <a:pt x="257" y="97"/>
                    <a:pt x="257" y="97"/>
                  </a:cubicBezTo>
                  <a:cubicBezTo>
                    <a:pt x="253" y="89"/>
                    <a:pt x="253" y="89"/>
                    <a:pt x="253" y="89"/>
                  </a:cubicBezTo>
                  <a:cubicBezTo>
                    <a:pt x="253" y="0"/>
                    <a:pt x="253" y="0"/>
                    <a:pt x="253" y="0"/>
                  </a:cubicBezTo>
                  <a:cubicBezTo>
                    <a:pt x="136" y="0"/>
                    <a:pt x="136" y="0"/>
                    <a:pt x="136" y="0"/>
                  </a:cubicBezTo>
                  <a:cubicBezTo>
                    <a:pt x="136" y="256"/>
                    <a:pt x="136" y="256"/>
                    <a:pt x="136" y="256"/>
                  </a:cubicBezTo>
                  <a:cubicBezTo>
                    <a:pt x="1" y="256"/>
                    <a:pt x="1" y="256"/>
                    <a:pt x="1" y="256"/>
                  </a:cubicBezTo>
                  <a:cubicBezTo>
                    <a:pt x="0" y="256"/>
                    <a:pt x="0" y="256"/>
                    <a:pt x="0" y="256"/>
                  </a:cubicBezTo>
                  <a:cubicBezTo>
                    <a:pt x="0" y="257"/>
                    <a:pt x="0" y="257"/>
                    <a:pt x="0" y="257"/>
                  </a:cubicBezTo>
                  <a:cubicBezTo>
                    <a:pt x="10" y="260"/>
                    <a:pt x="10" y="260"/>
                    <a:pt x="10" y="260"/>
                  </a:cubicBezTo>
                  <a:cubicBezTo>
                    <a:pt x="14" y="268"/>
                    <a:pt x="14" y="268"/>
                    <a:pt x="14" y="268"/>
                  </a:cubicBezTo>
                  <a:cubicBezTo>
                    <a:pt x="22" y="272"/>
                    <a:pt x="22" y="272"/>
                    <a:pt x="22" y="272"/>
                  </a:cubicBezTo>
                  <a:cubicBezTo>
                    <a:pt x="30" y="284"/>
                    <a:pt x="30" y="284"/>
                    <a:pt x="30" y="284"/>
                  </a:cubicBezTo>
                  <a:cubicBezTo>
                    <a:pt x="61" y="307"/>
                    <a:pt x="61" y="307"/>
                    <a:pt x="61" y="307"/>
                  </a:cubicBezTo>
                  <a:cubicBezTo>
                    <a:pt x="73" y="342"/>
                    <a:pt x="73" y="342"/>
                    <a:pt x="73" y="342"/>
                  </a:cubicBezTo>
                  <a:cubicBezTo>
                    <a:pt x="112" y="381"/>
                    <a:pt x="112" y="381"/>
                    <a:pt x="112" y="381"/>
                  </a:cubicBezTo>
                  <a:cubicBezTo>
                    <a:pt x="131" y="381"/>
                    <a:pt x="131" y="381"/>
                    <a:pt x="131" y="381"/>
                  </a:cubicBezTo>
                  <a:cubicBezTo>
                    <a:pt x="151" y="346"/>
                    <a:pt x="151" y="346"/>
                    <a:pt x="151" y="346"/>
                  </a:cubicBezTo>
                  <a:cubicBezTo>
                    <a:pt x="155" y="346"/>
                    <a:pt x="155" y="346"/>
                    <a:pt x="155" y="346"/>
                  </a:cubicBezTo>
                  <a:cubicBezTo>
                    <a:pt x="162" y="346"/>
                    <a:pt x="162" y="346"/>
                    <a:pt x="162" y="346"/>
                  </a:cubicBezTo>
                  <a:cubicBezTo>
                    <a:pt x="198" y="346"/>
                    <a:pt x="198" y="346"/>
                    <a:pt x="198" y="346"/>
                  </a:cubicBezTo>
                  <a:cubicBezTo>
                    <a:pt x="225" y="378"/>
                    <a:pt x="225" y="378"/>
                    <a:pt x="225" y="378"/>
                  </a:cubicBezTo>
                  <a:cubicBezTo>
                    <a:pt x="240" y="409"/>
                    <a:pt x="240" y="409"/>
                    <a:pt x="240" y="409"/>
                  </a:cubicBezTo>
                  <a:cubicBezTo>
                    <a:pt x="252" y="420"/>
                    <a:pt x="252" y="420"/>
                    <a:pt x="252" y="420"/>
                  </a:cubicBezTo>
                  <a:cubicBezTo>
                    <a:pt x="256" y="436"/>
                    <a:pt x="256" y="436"/>
                    <a:pt x="256" y="436"/>
                  </a:cubicBezTo>
                  <a:cubicBezTo>
                    <a:pt x="268" y="444"/>
                    <a:pt x="268" y="444"/>
                    <a:pt x="268" y="444"/>
                  </a:cubicBezTo>
                  <a:cubicBezTo>
                    <a:pt x="279" y="475"/>
                    <a:pt x="279" y="475"/>
                    <a:pt x="279" y="475"/>
                  </a:cubicBezTo>
                  <a:cubicBezTo>
                    <a:pt x="291" y="495"/>
                    <a:pt x="291" y="495"/>
                    <a:pt x="291" y="495"/>
                  </a:cubicBezTo>
                  <a:cubicBezTo>
                    <a:pt x="303" y="502"/>
                    <a:pt x="303" y="502"/>
                    <a:pt x="303" y="502"/>
                  </a:cubicBezTo>
                  <a:cubicBezTo>
                    <a:pt x="315" y="502"/>
                    <a:pt x="315" y="502"/>
                    <a:pt x="315" y="502"/>
                  </a:cubicBezTo>
                  <a:cubicBezTo>
                    <a:pt x="322" y="510"/>
                    <a:pt x="322" y="510"/>
                    <a:pt x="322" y="510"/>
                  </a:cubicBezTo>
                  <a:cubicBezTo>
                    <a:pt x="342" y="510"/>
                    <a:pt x="342" y="510"/>
                    <a:pt x="342" y="510"/>
                  </a:cubicBezTo>
                  <a:cubicBezTo>
                    <a:pt x="358" y="518"/>
                    <a:pt x="358" y="518"/>
                    <a:pt x="358" y="518"/>
                  </a:cubicBezTo>
                  <a:cubicBezTo>
                    <a:pt x="369" y="518"/>
                    <a:pt x="369" y="518"/>
                    <a:pt x="369" y="518"/>
                  </a:cubicBezTo>
                  <a:cubicBezTo>
                    <a:pt x="365" y="514"/>
                    <a:pt x="365" y="514"/>
                    <a:pt x="365" y="514"/>
                  </a:cubicBezTo>
                  <a:cubicBezTo>
                    <a:pt x="361" y="502"/>
                    <a:pt x="361" y="502"/>
                    <a:pt x="361" y="502"/>
                  </a:cubicBezTo>
                  <a:cubicBezTo>
                    <a:pt x="361" y="499"/>
                    <a:pt x="361" y="499"/>
                    <a:pt x="361" y="499"/>
                  </a:cubicBezTo>
                  <a:cubicBezTo>
                    <a:pt x="354" y="475"/>
                    <a:pt x="354" y="475"/>
                    <a:pt x="354" y="475"/>
                  </a:cubicBezTo>
                  <a:cubicBezTo>
                    <a:pt x="358" y="471"/>
                    <a:pt x="358" y="471"/>
                    <a:pt x="358" y="471"/>
                  </a:cubicBezTo>
                  <a:cubicBezTo>
                    <a:pt x="358" y="463"/>
                    <a:pt x="358" y="463"/>
                    <a:pt x="358" y="463"/>
                  </a:cubicBezTo>
                  <a:cubicBezTo>
                    <a:pt x="354" y="463"/>
                    <a:pt x="354" y="463"/>
                    <a:pt x="354" y="463"/>
                  </a:cubicBezTo>
                  <a:cubicBezTo>
                    <a:pt x="354" y="459"/>
                    <a:pt x="354" y="459"/>
                    <a:pt x="354" y="459"/>
                  </a:cubicBezTo>
                  <a:cubicBezTo>
                    <a:pt x="358" y="459"/>
                    <a:pt x="358" y="459"/>
                    <a:pt x="358" y="459"/>
                  </a:cubicBezTo>
                  <a:cubicBezTo>
                    <a:pt x="361" y="459"/>
                    <a:pt x="361" y="459"/>
                    <a:pt x="361" y="459"/>
                  </a:cubicBezTo>
                  <a:cubicBezTo>
                    <a:pt x="365" y="444"/>
                    <a:pt x="365" y="444"/>
                    <a:pt x="365" y="444"/>
                  </a:cubicBezTo>
                  <a:cubicBezTo>
                    <a:pt x="361" y="436"/>
                    <a:pt x="361" y="436"/>
                    <a:pt x="361" y="436"/>
                  </a:cubicBezTo>
                  <a:cubicBezTo>
                    <a:pt x="369" y="436"/>
                    <a:pt x="369" y="436"/>
                    <a:pt x="369" y="436"/>
                  </a:cubicBezTo>
                  <a:cubicBezTo>
                    <a:pt x="373" y="428"/>
                    <a:pt x="373" y="428"/>
                    <a:pt x="373" y="428"/>
                  </a:cubicBezTo>
                  <a:cubicBezTo>
                    <a:pt x="373" y="424"/>
                    <a:pt x="373" y="424"/>
                    <a:pt x="373" y="424"/>
                  </a:cubicBezTo>
                  <a:cubicBezTo>
                    <a:pt x="369" y="428"/>
                    <a:pt x="369" y="428"/>
                    <a:pt x="369" y="428"/>
                  </a:cubicBezTo>
                  <a:cubicBezTo>
                    <a:pt x="369" y="424"/>
                    <a:pt x="369" y="424"/>
                    <a:pt x="369" y="424"/>
                  </a:cubicBezTo>
                  <a:cubicBezTo>
                    <a:pt x="377" y="420"/>
                    <a:pt x="377" y="420"/>
                    <a:pt x="377" y="420"/>
                  </a:cubicBezTo>
                  <a:cubicBezTo>
                    <a:pt x="385" y="417"/>
                    <a:pt x="385" y="417"/>
                    <a:pt x="385" y="417"/>
                  </a:cubicBezTo>
                  <a:cubicBezTo>
                    <a:pt x="385" y="413"/>
                    <a:pt x="385" y="413"/>
                    <a:pt x="385" y="413"/>
                  </a:cubicBezTo>
                  <a:cubicBezTo>
                    <a:pt x="393" y="413"/>
                    <a:pt x="393" y="413"/>
                    <a:pt x="393" y="413"/>
                  </a:cubicBezTo>
                  <a:cubicBezTo>
                    <a:pt x="397" y="409"/>
                    <a:pt x="397" y="409"/>
                    <a:pt x="397" y="409"/>
                  </a:cubicBezTo>
                  <a:cubicBezTo>
                    <a:pt x="397" y="405"/>
                    <a:pt x="397" y="405"/>
                    <a:pt x="397" y="405"/>
                  </a:cubicBezTo>
                  <a:cubicBezTo>
                    <a:pt x="393" y="401"/>
                    <a:pt x="393" y="401"/>
                    <a:pt x="393" y="401"/>
                  </a:cubicBezTo>
                  <a:cubicBezTo>
                    <a:pt x="393" y="397"/>
                    <a:pt x="393" y="397"/>
                    <a:pt x="393" y="397"/>
                  </a:cubicBezTo>
                  <a:cubicBezTo>
                    <a:pt x="397" y="397"/>
                    <a:pt x="397" y="397"/>
                    <a:pt x="397" y="397"/>
                  </a:cubicBezTo>
                  <a:cubicBezTo>
                    <a:pt x="400" y="401"/>
                    <a:pt x="400" y="401"/>
                    <a:pt x="400" y="401"/>
                  </a:cubicBezTo>
                  <a:cubicBezTo>
                    <a:pt x="400" y="397"/>
                    <a:pt x="400" y="397"/>
                    <a:pt x="400" y="397"/>
                  </a:cubicBezTo>
                  <a:cubicBezTo>
                    <a:pt x="404" y="397"/>
                    <a:pt x="404" y="397"/>
                    <a:pt x="404" y="397"/>
                  </a:cubicBezTo>
                  <a:cubicBezTo>
                    <a:pt x="408" y="397"/>
                    <a:pt x="408" y="397"/>
                    <a:pt x="408" y="397"/>
                  </a:cubicBezTo>
                  <a:cubicBezTo>
                    <a:pt x="408" y="393"/>
                    <a:pt x="408" y="393"/>
                    <a:pt x="408" y="393"/>
                  </a:cubicBezTo>
                  <a:cubicBezTo>
                    <a:pt x="412" y="401"/>
                    <a:pt x="412" y="401"/>
                    <a:pt x="412" y="401"/>
                  </a:cubicBezTo>
                  <a:cubicBezTo>
                    <a:pt x="424" y="397"/>
                    <a:pt x="424" y="397"/>
                    <a:pt x="424" y="397"/>
                  </a:cubicBezTo>
                  <a:cubicBezTo>
                    <a:pt x="408" y="405"/>
                    <a:pt x="408" y="405"/>
                    <a:pt x="408" y="405"/>
                  </a:cubicBezTo>
                  <a:cubicBezTo>
                    <a:pt x="404" y="409"/>
                    <a:pt x="404" y="409"/>
                    <a:pt x="404" y="409"/>
                  </a:cubicBezTo>
                  <a:cubicBezTo>
                    <a:pt x="408" y="409"/>
                    <a:pt x="408" y="409"/>
                    <a:pt x="408" y="409"/>
                  </a:cubicBezTo>
                  <a:cubicBezTo>
                    <a:pt x="443" y="385"/>
                    <a:pt x="443" y="385"/>
                    <a:pt x="443" y="385"/>
                  </a:cubicBezTo>
                  <a:cubicBezTo>
                    <a:pt x="451" y="374"/>
                    <a:pt x="451" y="374"/>
                    <a:pt x="451" y="374"/>
                  </a:cubicBezTo>
                  <a:cubicBezTo>
                    <a:pt x="451" y="350"/>
                    <a:pt x="451" y="350"/>
                    <a:pt x="451" y="350"/>
                  </a:cubicBezTo>
                  <a:cubicBezTo>
                    <a:pt x="451" y="346"/>
                    <a:pt x="451" y="346"/>
                    <a:pt x="451" y="346"/>
                  </a:cubicBezTo>
                  <a:cubicBezTo>
                    <a:pt x="455" y="346"/>
                    <a:pt x="455" y="346"/>
                    <a:pt x="455" y="346"/>
                  </a:cubicBezTo>
                  <a:cubicBezTo>
                    <a:pt x="455" y="354"/>
                    <a:pt x="455" y="354"/>
                    <a:pt x="455" y="354"/>
                  </a:cubicBezTo>
                  <a:cubicBezTo>
                    <a:pt x="463" y="354"/>
                    <a:pt x="463" y="354"/>
                    <a:pt x="463" y="354"/>
                  </a:cubicBezTo>
                  <a:cubicBezTo>
                    <a:pt x="463" y="358"/>
                    <a:pt x="463" y="358"/>
                    <a:pt x="463" y="358"/>
                  </a:cubicBezTo>
                  <a:cubicBezTo>
                    <a:pt x="455" y="358"/>
                    <a:pt x="455" y="358"/>
                    <a:pt x="455" y="358"/>
                  </a:cubicBezTo>
                  <a:cubicBezTo>
                    <a:pt x="459" y="362"/>
                    <a:pt x="459" y="362"/>
                    <a:pt x="459" y="362"/>
                  </a:cubicBezTo>
                  <a:cubicBezTo>
                    <a:pt x="479" y="350"/>
                    <a:pt x="479" y="350"/>
                    <a:pt x="479" y="350"/>
                  </a:cubicBezTo>
                  <a:cubicBezTo>
                    <a:pt x="482" y="350"/>
                    <a:pt x="482" y="350"/>
                    <a:pt x="482" y="350"/>
                  </a:cubicBezTo>
                  <a:cubicBezTo>
                    <a:pt x="482" y="341"/>
                    <a:pt x="482" y="341"/>
                    <a:pt x="482" y="341"/>
                  </a:cubicBezTo>
                  <a:lnTo>
                    <a:pt x="483" y="341"/>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0" name="Tennessee">
              <a:extLst>
                <a:ext uri="{FF2B5EF4-FFF2-40B4-BE49-F238E27FC236}">
                  <a16:creationId xmlns:a16="http://schemas.microsoft.com/office/drawing/2014/main" id="{86B57FC2-9E37-7C45-8DE4-40E24A8AAD29}"/>
                </a:ext>
              </a:extLst>
            </p:cNvPr>
            <p:cNvSpPr>
              <a:spLocks/>
            </p:cNvSpPr>
            <p:nvPr/>
          </p:nvSpPr>
          <p:spPr bwMode="auto">
            <a:xfrm>
              <a:off x="7229094" y="3635760"/>
              <a:ext cx="1184241" cy="275578"/>
            </a:xfrm>
            <a:custGeom>
              <a:avLst/>
              <a:gdLst>
                <a:gd name="T0" fmla="*/ 302 w 336"/>
                <a:gd name="T1" fmla="*/ 0 h 78"/>
                <a:gd name="T2" fmla="*/ 94 w 336"/>
                <a:gd name="T3" fmla="*/ 0 h 78"/>
                <a:gd name="T4" fmla="*/ 94 w 336"/>
                <a:gd name="T5" fmla="*/ 13 h 78"/>
                <a:gd name="T6" fmla="*/ 38 w 336"/>
                <a:gd name="T7" fmla="*/ 13 h 78"/>
                <a:gd name="T8" fmla="*/ 38 w 336"/>
                <a:gd name="T9" fmla="*/ 12 h 78"/>
                <a:gd name="T10" fmla="*/ 38 w 336"/>
                <a:gd name="T11" fmla="*/ 12 h 78"/>
                <a:gd name="T12" fmla="*/ 33 w 336"/>
                <a:gd name="T13" fmla="*/ 21 h 78"/>
                <a:gd name="T14" fmla="*/ 33 w 336"/>
                <a:gd name="T15" fmla="*/ 21 h 78"/>
                <a:gd name="T16" fmla="*/ 33 w 336"/>
                <a:gd name="T17" fmla="*/ 21 h 78"/>
                <a:gd name="T18" fmla="*/ 30 w 336"/>
                <a:gd name="T19" fmla="*/ 24 h 78"/>
                <a:gd name="T20" fmla="*/ 29 w 336"/>
                <a:gd name="T21" fmla="*/ 26 h 78"/>
                <a:gd name="T22" fmla="*/ 26 w 336"/>
                <a:gd name="T23" fmla="*/ 28 h 78"/>
                <a:gd name="T24" fmla="*/ 26 w 336"/>
                <a:gd name="T25" fmla="*/ 29 h 78"/>
                <a:gd name="T26" fmla="*/ 26 w 336"/>
                <a:gd name="T27" fmla="*/ 33 h 78"/>
                <a:gd name="T28" fmla="*/ 24 w 336"/>
                <a:gd name="T29" fmla="*/ 37 h 78"/>
                <a:gd name="T30" fmla="*/ 23 w 336"/>
                <a:gd name="T31" fmla="*/ 39 h 78"/>
                <a:gd name="T32" fmla="*/ 23 w 336"/>
                <a:gd name="T33" fmla="*/ 40 h 78"/>
                <a:gd name="T34" fmla="*/ 23 w 336"/>
                <a:gd name="T35" fmla="*/ 42 h 78"/>
                <a:gd name="T36" fmla="*/ 23 w 336"/>
                <a:gd name="T37" fmla="*/ 44 h 78"/>
                <a:gd name="T38" fmla="*/ 20 w 336"/>
                <a:gd name="T39" fmla="*/ 44 h 78"/>
                <a:gd name="T40" fmla="*/ 22 w 336"/>
                <a:gd name="T41" fmla="*/ 46 h 78"/>
                <a:gd name="T42" fmla="*/ 17 w 336"/>
                <a:gd name="T43" fmla="*/ 50 h 78"/>
                <a:gd name="T44" fmla="*/ 14 w 336"/>
                <a:gd name="T45" fmla="*/ 58 h 78"/>
                <a:gd name="T46" fmla="*/ 6 w 336"/>
                <a:gd name="T47" fmla="*/ 64 h 78"/>
                <a:gd name="T48" fmla="*/ 6 w 336"/>
                <a:gd name="T49" fmla="*/ 70 h 78"/>
                <a:gd name="T50" fmla="*/ 2 w 336"/>
                <a:gd name="T51" fmla="*/ 74 h 78"/>
                <a:gd name="T52" fmla="*/ 0 w 336"/>
                <a:gd name="T53" fmla="*/ 78 h 78"/>
                <a:gd name="T54" fmla="*/ 0 w 336"/>
                <a:gd name="T55" fmla="*/ 78 h 78"/>
                <a:gd name="T56" fmla="*/ 94 w 336"/>
                <a:gd name="T57" fmla="*/ 78 h 78"/>
                <a:gd name="T58" fmla="*/ 189 w 336"/>
                <a:gd name="T59" fmla="*/ 78 h 78"/>
                <a:gd name="T60" fmla="*/ 230 w 336"/>
                <a:gd name="T61" fmla="*/ 78 h 78"/>
                <a:gd name="T62" fmla="*/ 230 w 336"/>
                <a:gd name="T63" fmla="*/ 78 h 78"/>
                <a:gd name="T64" fmla="*/ 230 w 336"/>
                <a:gd name="T65" fmla="*/ 75 h 78"/>
                <a:gd name="T66" fmla="*/ 230 w 336"/>
                <a:gd name="T67" fmla="*/ 73 h 78"/>
                <a:gd name="T68" fmla="*/ 231 w 336"/>
                <a:gd name="T69" fmla="*/ 72 h 78"/>
                <a:gd name="T70" fmla="*/ 233 w 336"/>
                <a:gd name="T71" fmla="*/ 70 h 78"/>
                <a:gd name="T72" fmla="*/ 233 w 336"/>
                <a:gd name="T73" fmla="*/ 70 h 78"/>
                <a:gd name="T74" fmla="*/ 237 w 336"/>
                <a:gd name="T75" fmla="*/ 65 h 78"/>
                <a:gd name="T76" fmla="*/ 245 w 336"/>
                <a:gd name="T77" fmla="*/ 61 h 78"/>
                <a:gd name="T78" fmla="*/ 249 w 336"/>
                <a:gd name="T79" fmla="*/ 58 h 78"/>
                <a:gd name="T80" fmla="*/ 257 w 336"/>
                <a:gd name="T81" fmla="*/ 58 h 78"/>
                <a:gd name="T82" fmla="*/ 261 w 336"/>
                <a:gd name="T83" fmla="*/ 52 h 78"/>
                <a:gd name="T84" fmla="*/ 269 w 336"/>
                <a:gd name="T85" fmla="*/ 48 h 78"/>
                <a:gd name="T86" fmla="*/ 272 w 336"/>
                <a:gd name="T87" fmla="*/ 48 h 78"/>
                <a:gd name="T88" fmla="*/ 276 w 336"/>
                <a:gd name="T89" fmla="*/ 45 h 78"/>
                <a:gd name="T90" fmla="*/ 280 w 336"/>
                <a:gd name="T91" fmla="*/ 45 h 78"/>
                <a:gd name="T92" fmla="*/ 280 w 336"/>
                <a:gd name="T93" fmla="*/ 41 h 78"/>
                <a:gd name="T94" fmla="*/ 296 w 336"/>
                <a:gd name="T95" fmla="*/ 34 h 78"/>
                <a:gd name="T96" fmla="*/ 314 w 336"/>
                <a:gd name="T97" fmla="*/ 34 h 78"/>
                <a:gd name="T98" fmla="*/ 324 w 336"/>
                <a:gd name="T99" fmla="*/ 29 h 78"/>
                <a:gd name="T100" fmla="*/ 324 w 336"/>
                <a:gd name="T101" fmla="*/ 28 h 78"/>
                <a:gd name="T102" fmla="*/ 325 w 336"/>
                <a:gd name="T103" fmla="*/ 25 h 78"/>
                <a:gd name="T104" fmla="*/ 327 w 336"/>
                <a:gd name="T105" fmla="*/ 22 h 78"/>
                <a:gd name="T106" fmla="*/ 333 w 336"/>
                <a:gd name="T107" fmla="*/ 22 h 78"/>
                <a:gd name="T108" fmla="*/ 336 w 336"/>
                <a:gd name="T109" fmla="*/ 15 h 78"/>
                <a:gd name="T110" fmla="*/ 336 w 336"/>
                <a:gd name="T111" fmla="*/ 0 h 78"/>
                <a:gd name="T112" fmla="*/ 336 w 336"/>
                <a:gd name="T113" fmla="*/ 0 h 78"/>
                <a:gd name="T114" fmla="*/ 336 w 336"/>
                <a:gd name="T115" fmla="*/ 0 h 78"/>
                <a:gd name="T116" fmla="*/ 303 w 336"/>
                <a:gd name="T117" fmla="*/ 0 h 78"/>
                <a:gd name="T118" fmla="*/ 303 w 336"/>
                <a:gd name="T119" fmla="*/ 0 h 78"/>
                <a:gd name="T120" fmla="*/ 302 w 336"/>
                <a:gd name="T1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6" h="78">
                  <a:moveTo>
                    <a:pt x="302" y="0"/>
                  </a:moveTo>
                  <a:cubicBezTo>
                    <a:pt x="94" y="0"/>
                    <a:pt x="94" y="0"/>
                    <a:pt x="94" y="0"/>
                  </a:cubicBezTo>
                  <a:cubicBezTo>
                    <a:pt x="94" y="13"/>
                    <a:pt x="94" y="13"/>
                    <a:pt x="94" y="13"/>
                  </a:cubicBezTo>
                  <a:cubicBezTo>
                    <a:pt x="38" y="13"/>
                    <a:pt x="38" y="13"/>
                    <a:pt x="38" y="13"/>
                  </a:cubicBezTo>
                  <a:cubicBezTo>
                    <a:pt x="38" y="12"/>
                    <a:pt x="38" y="12"/>
                    <a:pt x="38" y="12"/>
                  </a:cubicBezTo>
                  <a:cubicBezTo>
                    <a:pt x="38" y="12"/>
                    <a:pt x="38" y="12"/>
                    <a:pt x="38" y="12"/>
                  </a:cubicBezTo>
                  <a:cubicBezTo>
                    <a:pt x="33" y="21"/>
                    <a:pt x="33" y="21"/>
                    <a:pt x="33" y="21"/>
                  </a:cubicBezTo>
                  <a:cubicBezTo>
                    <a:pt x="33" y="21"/>
                    <a:pt x="33" y="21"/>
                    <a:pt x="33" y="21"/>
                  </a:cubicBezTo>
                  <a:cubicBezTo>
                    <a:pt x="33" y="21"/>
                    <a:pt x="33" y="21"/>
                    <a:pt x="33" y="21"/>
                  </a:cubicBezTo>
                  <a:cubicBezTo>
                    <a:pt x="32" y="22"/>
                    <a:pt x="31" y="23"/>
                    <a:pt x="30" y="24"/>
                  </a:cubicBezTo>
                  <a:cubicBezTo>
                    <a:pt x="29" y="26"/>
                    <a:pt x="29" y="26"/>
                    <a:pt x="29" y="26"/>
                  </a:cubicBezTo>
                  <a:cubicBezTo>
                    <a:pt x="28" y="27"/>
                    <a:pt x="26" y="28"/>
                    <a:pt x="26" y="28"/>
                  </a:cubicBezTo>
                  <a:cubicBezTo>
                    <a:pt x="26" y="29"/>
                    <a:pt x="26" y="29"/>
                    <a:pt x="26" y="29"/>
                  </a:cubicBezTo>
                  <a:cubicBezTo>
                    <a:pt x="26" y="33"/>
                    <a:pt x="26" y="33"/>
                    <a:pt x="26" y="33"/>
                  </a:cubicBezTo>
                  <a:cubicBezTo>
                    <a:pt x="24" y="37"/>
                    <a:pt x="24" y="37"/>
                    <a:pt x="24" y="37"/>
                  </a:cubicBezTo>
                  <a:cubicBezTo>
                    <a:pt x="23" y="39"/>
                    <a:pt x="23" y="39"/>
                    <a:pt x="23" y="39"/>
                  </a:cubicBezTo>
                  <a:cubicBezTo>
                    <a:pt x="23" y="40"/>
                    <a:pt x="23" y="40"/>
                    <a:pt x="23" y="40"/>
                  </a:cubicBezTo>
                  <a:cubicBezTo>
                    <a:pt x="23" y="40"/>
                    <a:pt x="23" y="41"/>
                    <a:pt x="23" y="42"/>
                  </a:cubicBezTo>
                  <a:cubicBezTo>
                    <a:pt x="23" y="43"/>
                    <a:pt x="23" y="43"/>
                    <a:pt x="23" y="44"/>
                  </a:cubicBezTo>
                  <a:cubicBezTo>
                    <a:pt x="20" y="44"/>
                    <a:pt x="20" y="44"/>
                    <a:pt x="20" y="44"/>
                  </a:cubicBezTo>
                  <a:cubicBezTo>
                    <a:pt x="22" y="46"/>
                    <a:pt x="22" y="46"/>
                    <a:pt x="22" y="46"/>
                  </a:cubicBezTo>
                  <a:cubicBezTo>
                    <a:pt x="17" y="50"/>
                    <a:pt x="17" y="50"/>
                    <a:pt x="17" y="50"/>
                  </a:cubicBezTo>
                  <a:cubicBezTo>
                    <a:pt x="14" y="58"/>
                    <a:pt x="14" y="58"/>
                    <a:pt x="14" y="58"/>
                  </a:cubicBezTo>
                  <a:cubicBezTo>
                    <a:pt x="6" y="64"/>
                    <a:pt x="6" y="64"/>
                    <a:pt x="6" y="64"/>
                  </a:cubicBezTo>
                  <a:cubicBezTo>
                    <a:pt x="6" y="70"/>
                    <a:pt x="6" y="70"/>
                    <a:pt x="6" y="70"/>
                  </a:cubicBezTo>
                  <a:cubicBezTo>
                    <a:pt x="2" y="74"/>
                    <a:pt x="2" y="74"/>
                    <a:pt x="2" y="74"/>
                  </a:cubicBezTo>
                  <a:cubicBezTo>
                    <a:pt x="0" y="78"/>
                    <a:pt x="0" y="78"/>
                    <a:pt x="0" y="78"/>
                  </a:cubicBezTo>
                  <a:cubicBezTo>
                    <a:pt x="0" y="78"/>
                    <a:pt x="0" y="78"/>
                    <a:pt x="0" y="78"/>
                  </a:cubicBezTo>
                  <a:cubicBezTo>
                    <a:pt x="94" y="78"/>
                    <a:pt x="94" y="78"/>
                    <a:pt x="94" y="78"/>
                  </a:cubicBezTo>
                  <a:cubicBezTo>
                    <a:pt x="189" y="78"/>
                    <a:pt x="189" y="78"/>
                    <a:pt x="189" y="78"/>
                  </a:cubicBezTo>
                  <a:cubicBezTo>
                    <a:pt x="230" y="78"/>
                    <a:pt x="230" y="78"/>
                    <a:pt x="230" y="78"/>
                  </a:cubicBezTo>
                  <a:cubicBezTo>
                    <a:pt x="230" y="78"/>
                    <a:pt x="230" y="78"/>
                    <a:pt x="230" y="78"/>
                  </a:cubicBezTo>
                  <a:cubicBezTo>
                    <a:pt x="230" y="75"/>
                    <a:pt x="230" y="75"/>
                    <a:pt x="230" y="75"/>
                  </a:cubicBezTo>
                  <a:cubicBezTo>
                    <a:pt x="230" y="74"/>
                    <a:pt x="230" y="73"/>
                    <a:pt x="230" y="73"/>
                  </a:cubicBezTo>
                  <a:cubicBezTo>
                    <a:pt x="230" y="73"/>
                    <a:pt x="230" y="73"/>
                    <a:pt x="231" y="72"/>
                  </a:cubicBezTo>
                  <a:cubicBezTo>
                    <a:pt x="233" y="70"/>
                    <a:pt x="233" y="70"/>
                    <a:pt x="233" y="70"/>
                  </a:cubicBezTo>
                  <a:cubicBezTo>
                    <a:pt x="233" y="70"/>
                    <a:pt x="233" y="70"/>
                    <a:pt x="233" y="70"/>
                  </a:cubicBezTo>
                  <a:cubicBezTo>
                    <a:pt x="234" y="68"/>
                    <a:pt x="235" y="65"/>
                    <a:pt x="237" y="65"/>
                  </a:cubicBezTo>
                  <a:cubicBezTo>
                    <a:pt x="239" y="65"/>
                    <a:pt x="245" y="61"/>
                    <a:pt x="245" y="61"/>
                  </a:cubicBezTo>
                  <a:cubicBezTo>
                    <a:pt x="249" y="58"/>
                    <a:pt x="249" y="58"/>
                    <a:pt x="249" y="58"/>
                  </a:cubicBezTo>
                  <a:cubicBezTo>
                    <a:pt x="257" y="58"/>
                    <a:pt x="257" y="58"/>
                    <a:pt x="257" y="58"/>
                  </a:cubicBezTo>
                  <a:cubicBezTo>
                    <a:pt x="261" y="52"/>
                    <a:pt x="261" y="52"/>
                    <a:pt x="261" y="52"/>
                  </a:cubicBezTo>
                  <a:cubicBezTo>
                    <a:pt x="269" y="48"/>
                    <a:pt x="269" y="48"/>
                    <a:pt x="269" y="48"/>
                  </a:cubicBezTo>
                  <a:cubicBezTo>
                    <a:pt x="272" y="48"/>
                    <a:pt x="272" y="48"/>
                    <a:pt x="272" y="48"/>
                  </a:cubicBezTo>
                  <a:cubicBezTo>
                    <a:pt x="276" y="45"/>
                    <a:pt x="276" y="45"/>
                    <a:pt x="276" y="45"/>
                  </a:cubicBezTo>
                  <a:cubicBezTo>
                    <a:pt x="280" y="45"/>
                    <a:pt x="280" y="45"/>
                    <a:pt x="280" y="45"/>
                  </a:cubicBezTo>
                  <a:cubicBezTo>
                    <a:pt x="280" y="41"/>
                    <a:pt x="280" y="41"/>
                    <a:pt x="280" y="41"/>
                  </a:cubicBezTo>
                  <a:cubicBezTo>
                    <a:pt x="296" y="34"/>
                    <a:pt x="296" y="34"/>
                    <a:pt x="296" y="34"/>
                  </a:cubicBezTo>
                  <a:cubicBezTo>
                    <a:pt x="314" y="34"/>
                    <a:pt x="314" y="34"/>
                    <a:pt x="314" y="34"/>
                  </a:cubicBezTo>
                  <a:cubicBezTo>
                    <a:pt x="324" y="29"/>
                    <a:pt x="324" y="29"/>
                    <a:pt x="324" y="29"/>
                  </a:cubicBezTo>
                  <a:cubicBezTo>
                    <a:pt x="324" y="28"/>
                    <a:pt x="324" y="28"/>
                    <a:pt x="324" y="28"/>
                  </a:cubicBezTo>
                  <a:cubicBezTo>
                    <a:pt x="324" y="27"/>
                    <a:pt x="324" y="26"/>
                    <a:pt x="325" y="25"/>
                  </a:cubicBezTo>
                  <a:cubicBezTo>
                    <a:pt x="327" y="22"/>
                    <a:pt x="327" y="22"/>
                    <a:pt x="327" y="22"/>
                  </a:cubicBezTo>
                  <a:cubicBezTo>
                    <a:pt x="333" y="22"/>
                    <a:pt x="333" y="22"/>
                    <a:pt x="333" y="22"/>
                  </a:cubicBezTo>
                  <a:cubicBezTo>
                    <a:pt x="336" y="15"/>
                    <a:pt x="336" y="15"/>
                    <a:pt x="336" y="15"/>
                  </a:cubicBezTo>
                  <a:cubicBezTo>
                    <a:pt x="336" y="0"/>
                    <a:pt x="336" y="0"/>
                    <a:pt x="336" y="0"/>
                  </a:cubicBezTo>
                  <a:cubicBezTo>
                    <a:pt x="336" y="0"/>
                    <a:pt x="336" y="0"/>
                    <a:pt x="336" y="0"/>
                  </a:cubicBezTo>
                  <a:cubicBezTo>
                    <a:pt x="336" y="0"/>
                    <a:pt x="336" y="0"/>
                    <a:pt x="336" y="0"/>
                  </a:cubicBezTo>
                  <a:cubicBezTo>
                    <a:pt x="303" y="0"/>
                    <a:pt x="303" y="0"/>
                    <a:pt x="303" y="0"/>
                  </a:cubicBezTo>
                  <a:cubicBezTo>
                    <a:pt x="303" y="0"/>
                    <a:pt x="303" y="0"/>
                    <a:pt x="303" y="0"/>
                  </a:cubicBezTo>
                  <a:lnTo>
                    <a:pt x="302" y="0"/>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1" name="South Dakota">
              <a:extLst>
                <a:ext uri="{FF2B5EF4-FFF2-40B4-BE49-F238E27FC236}">
                  <a16:creationId xmlns:a16="http://schemas.microsoft.com/office/drawing/2014/main" id="{A6615226-D602-0041-B607-0F1201E7545C}"/>
                </a:ext>
              </a:extLst>
            </p:cNvPr>
            <p:cNvSpPr>
              <a:spLocks/>
            </p:cNvSpPr>
            <p:nvPr/>
          </p:nvSpPr>
          <p:spPr bwMode="auto">
            <a:xfrm>
              <a:off x="5383466" y="2001658"/>
              <a:ext cx="1056135" cy="569031"/>
            </a:xfrm>
            <a:custGeom>
              <a:avLst/>
              <a:gdLst>
                <a:gd name="T0" fmla="*/ 0 w 709"/>
                <a:gd name="T1" fmla="*/ 322 h 382"/>
                <a:gd name="T2" fmla="*/ 492 w 709"/>
                <a:gd name="T3" fmla="*/ 322 h 382"/>
                <a:gd name="T4" fmla="*/ 525 w 709"/>
                <a:gd name="T5" fmla="*/ 349 h 382"/>
                <a:gd name="T6" fmla="*/ 622 w 709"/>
                <a:gd name="T7" fmla="*/ 349 h 382"/>
                <a:gd name="T8" fmla="*/ 650 w 709"/>
                <a:gd name="T9" fmla="*/ 370 h 382"/>
                <a:gd name="T10" fmla="*/ 679 w 709"/>
                <a:gd name="T11" fmla="*/ 382 h 382"/>
                <a:gd name="T12" fmla="*/ 679 w 709"/>
                <a:gd name="T13" fmla="*/ 382 h 382"/>
                <a:gd name="T14" fmla="*/ 709 w 709"/>
                <a:gd name="T15" fmla="*/ 351 h 382"/>
                <a:gd name="T16" fmla="*/ 709 w 709"/>
                <a:gd name="T17" fmla="*/ 287 h 382"/>
                <a:gd name="T18" fmla="*/ 707 w 709"/>
                <a:gd name="T19" fmla="*/ 287 h 382"/>
                <a:gd name="T20" fmla="*/ 707 w 709"/>
                <a:gd name="T21" fmla="*/ 285 h 382"/>
                <a:gd name="T22" fmla="*/ 707 w 709"/>
                <a:gd name="T23" fmla="*/ 124 h 382"/>
                <a:gd name="T24" fmla="*/ 679 w 709"/>
                <a:gd name="T25" fmla="*/ 90 h 382"/>
                <a:gd name="T26" fmla="*/ 679 w 709"/>
                <a:gd name="T27" fmla="*/ 0 h 382"/>
                <a:gd name="T28" fmla="*/ 2 w 709"/>
                <a:gd name="T29" fmla="*/ 0 h 382"/>
                <a:gd name="T30" fmla="*/ 2 w 709"/>
                <a:gd name="T31" fmla="*/ 116 h 382"/>
                <a:gd name="T32" fmla="*/ 2 w 709"/>
                <a:gd name="T33" fmla="*/ 119 h 382"/>
                <a:gd name="T34" fmla="*/ 0 w 709"/>
                <a:gd name="T35" fmla="*/ 119 h 382"/>
                <a:gd name="T36" fmla="*/ 0 w 709"/>
                <a:gd name="T37" fmla="*/ 320 h 382"/>
                <a:gd name="T38" fmla="*/ 0 w 709"/>
                <a:gd name="T39" fmla="*/ 322 h 382"/>
                <a:gd name="T40" fmla="*/ 0 w 709"/>
                <a:gd name="T41" fmla="*/ 322 h 382"/>
                <a:gd name="T42" fmla="*/ 0 w 709"/>
                <a:gd name="T43" fmla="*/ 32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9" h="382">
                  <a:moveTo>
                    <a:pt x="0" y="322"/>
                  </a:moveTo>
                  <a:lnTo>
                    <a:pt x="492" y="322"/>
                  </a:lnTo>
                  <a:lnTo>
                    <a:pt x="525" y="349"/>
                  </a:lnTo>
                  <a:lnTo>
                    <a:pt x="622" y="349"/>
                  </a:lnTo>
                  <a:lnTo>
                    <a:pt x="650" y="370"/>
                  </a:lnTo>
                  <a:lnTo>
                    <a:pt x="679" y="382"/>
                  </a:lnTo>
                  <a:lnTo>
                    <a:pt x="679" y="382"/>
                  </a:lnTo>
                  <a:lnTo>
                    <a:pt x="709" y="351"/>
                  </a:lnTo>
                  <a:lnTo>
                    <a:pt x="709" y="287"/>
                  </a:lnTo>
                  <a:lnTo>
                    <a:pt x="707" y="287"/>
                  </a:lnTo>
                  <a:lnTo>
                    <a:pt x="707" y="285"/>
                  </a:lnTo>
                  <a:lnTo>
                    <a:pt x="707" y="124"/>
                  </a:lnTo>
                  <a:lnTo>
                    <a:pt x="679" y="90"/>
                  </a:lnTo>
                  <a:lnTo>
                    <a:pt x="679" y="0"/>
                  </a:lnTo>
                  <a:lnTo>
                    <a:pt x="2" y="0"/>
                  </a:lnTo>
                  <a:lnTo>
                    <a:pt x="2" y="116"/>
                  </a:lnTo>
                  <a:lnTo>
                    <a:pt x="2" y="119"/>
                  </a:lnTo>
                  <a:lnTo>
                    <a:pt x="0" y="119"/>
                  </a:lnTo>
                  <a:lnTo>
                    <a:pt x="0" y="320"/>
                  </a:lnTo>
                  <a:lnTo>
                    <a:pt x="0" y="322"/>
                  </a:lnTo>
                  <a:lnTo>
                    <a:pt x="0" y="322"/>
                  </a:lnTo>
                  <a:lnTo>
                    <a:pt x="0" y="322"/>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2" name="South Carolina">
              <a:extLst>
                <a:ext uri="{FF2B5EF4-FFF2-40B4-BE49-F238E27FC236}">
                  <a16:creationId xmlns:a16="http://schemas.microsoft.com/office/drawing/2014/main" id="{2E5282E4-5027-ED4A-AAC1-1AA2136598C7}"/>
                </a:ext>
              </a:extLst>
            </p:cNvPr>
            <p:cNvSpPr>
              <a:spLocks/>
            </p:cNvSpPr>
            <p:nvPr/>
          </p:nvSpPr>
          <p:spPr bwMode="auto">
            <a:xfrm>
              <a:off x="8233093" y="3883036"/>
              <a:ext cx="704586" cy="582438"/>
            </a:xfrm>
            <a:custGeom>
              <a:avLst/>
              <a:gdLst>
                <a:gd name="T0" fmla="*/ 200 w 200"/>
                <a:gd name="T1" fmla="*/ 93 h 165"/>
                <a:gd name="T2" fmla="*/ 199 w 200"/>
                <a:gd name="T3" fmla="*/ 93 h 165"/>
                <a:gd name="T4" fmla="*/ 184 w 200"/>
                <a:gd name="T5" fmla="*/ 62 h 165"/>
                <a:gd name="T6" fmla="*/ 175 w 200"/>
                <a:gd name="T7" fmla="*/ 55 h 165"/>
                <a:gd name="T8" fmla="*/ 165 w 200"/>
                <a:gd name="T9" fmla="*/ 44 h 165"/>
                <a:gd name="T10" fmla="*/ 156 w 200"/>
                <a:gd name="T11" fmla="*/ 29 h 165"/>
                <a:gd name="T12" fmla="*/ 143 w 200"/>
                <a:gd name="T13" fmla="*/ 20 h 165"/>
                <a:gd name="T14" fmla="*/ 110 w 200"/>
                <a:gd name="T15" fmla="*/ 18 h 165"/>
                <a:gd name="T16" fmla="*/ 85 w 200"/>
                <a:gd name="T17" fmla="*/ 1 h 165"/>
                <a:gd name="T18" fmla="*/ 40 w 200"/>
                <a:gd name="T19" fmla="*/ 0 h 165"/>
                <a:gd name="T20" fmla="*/ 18 w 200"/>
                <a:gd name="T21" fmla="*/ 2 h 165"/>
                <a:gd name="T22" fmla="*/ 18 w 200"/>
                <a:gd name="T23" fmla="*/ 4 h 165"/>
                <a:gd name="T24" fmla="*/ 18 w 200"/>
                <a:gd name="T25" fmla="*/ 4 h 165"/>
                <a:gd name="T26" fmla="*/ 0 w 200"/>
                <a:gd name="T27" fmla="*/ 8 h 165"/>
                <a:gd name="T28" fmla="*/ 15 w 200"/>
                <a:gd name="T29" fmla="*/ 41 h 165"/>
                <a:gd name="T30" fmla="*/ 26 w 200"/>
                <a:gd name="T31" fmla="*/ 56 h 165"/>
                <a:gd name="T32" fmla="*/ 37 w 200"/>
                <a:gd name="T33" fmla="*/ 70 h 165"/>
                <a:gd name="T34" fmla="*/ 44 w 200"/>
                <a:gd name="T35" fmla="*/ 80 h 165"/>
                <a:gd name="T36" fmla="*/ 54 w 200"/>
                <a:gd name="T37" fmla="*/ 85 h 165"/>
                <a:gd name="T38" fmla="*/ 60 w 200"/>
                <a:gd name="T39" fmla="*/ 94 h 165"/>
                <a:gd name="T40" fmla="*/ 68 w 200"/>
                <a:gd name="T41" fmla="*/ 108 h 165"/>
                <a:gd name="T42" fmla="*/ 77 w 200"/>
                <a:gd name="T43" fmla="*/ 117 h 165"/>
                <a:gd name="T44" fmla="*/ 84 w 200"/>
                <a:gd name="T45" fmla="*/ 141 h 165"/>
                <a:gd name="T46" fmla="*/ 90 w 200"/>
                <a:gd name="T47" fmla="*/ 153 h 165"/>
                <a:gd name="T48" fmla="*/ 102 w 200"/>
                <a:gd name="T49" fmla="*/ 163 h 165"/>
                <a:gd name="T50" fmla="*/ 105 w 200"/>
                <a:gd name="T51" fmla="*/ 165 h 165"/>
                <a:gd name="T52" fmla="*/ 99 w 200"/>
                <a:gd name="T53" fmla="*/ 156 h 165"/>
                <a:gd name="T54" fmla="*/ 122 w 200"/>
                <a:gd name="T55" fmla="*/ 156 h 165"/>
                <a:gd name="T56" fmla="*/ 141 w 200"/>
                <a:gd name="T57" fmla="*/ 145 h 165"/>
                <a:gd name="T58" fmla="*/ 145 w 200"/>
                <a:gd name="T59" fmla="*/ 141 h 165"/>
                <a:gd name="T60" fmla="*/ 157 w 200"/>
                <a:gd name="T61" fmla="*/ 133 h 165"/>
                <a:gd name="T62" fmla="*/ 161 w 200"/>
                <a:gd name="T63" fmla="*/ 125 h 165"/>
                <a:gd name="T64" fmla="*/ 165 w 200"/>
                <a:gd name="T65" fmla="*/ 117 h 165"/>
                <a:gd name="T66" fmla="*/ 173 w 200"/>
                <a:gd name="T67" fmla="*/ 106 h 165"/>
                <a:gd name="T68" fmla="*/ 184 w 200"/>
                <a:gd name="T69" fmla="*/ 98 h 165"/>
                <a:gd name="T70" fmla="*/ 200 w 200"/>
                <a:gd name="T71" fmla="*/ 9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0" h="165">
                  <a:moveTo>
                    <a:pt x="200" y="93"/>
                  </a:moveTo>
                  <a:cubicBezTo>
                    <a:pt x="200" y="93"/>
                    <a:pt x="200" y="93"/>
                    <a:pt x="200" y="93"/>
                  </a:cubicBezTo>
                  <a:cubicBezTo>
                    <a:pt x="200" y="93"/>
                    <a:pt x="200" y="93"/>
                    <a:pt x="200" y="93"/>
                  </a:cubicBezTo>
                  <a:cubicBezTo>
                    <a:pt x="199" y="93"/>
                    <a:pt x="199" y="93"/>
                    <a:pt x="199" y="93"/>
                  </a:cubicBezTo>
                  <a:cubicBezTo>
                    <a:pt x="184" y="74"/>
                    <a:pt x="184" y="74"/>
                    <a:pt x="184" y="74"/>
                  </a:cubicBezTo>
                  <a:cubicBezTo>
                    <a:pt x="184" y="62"/>
                    <a:pt x="184" y="62"/>
                    <a:pt x="184" y="62"/>
                  </a:cubicBezTo>
                  <a:cubicBezTo>
                    <a:pt x="175" y="55"/>
                    <a:pt x="175" y="55"/>
                    <a:pt x="175" y="55"/>
                  </a:cubicBezTo>
                  <a:cubicBezTo>
                    <a:pt x="175" y="55"/>
                    <a:pt x="175" y="55"/>
                    <a:pt x="175" y="55"/>
                  </a:cubicBezTo>
                  <a:cubicBezTo>
                    <a:pt x="171" y="52"/>
                    <a:pt x="171" y="52"/>
                    <a:pt x="171" y="52"/>
                  </a:cubicBezTo>
                  <a:cubicBezTo>
                    <a:pt x="165" y="44"/>
                    <a:pt x="165" y="44"/>
                    <a:pt x="165" y="44"/>
                  </a:cubicBezTo>
                  <a:cubicBezTo>
                    <a:pt x="156" y="37"/>
                    <a:pt x="156" y="37"/>
                    <a:pt x="156" y="37"/>
                  </a:cubicBezTo>
                  <a:cubicBezTo>
                    <a:pt x="156" y="29"/>
                    <a:pt x="156" y="29"/>
                    <a:pt x="156" y="29"/>
                  </a:cubicBezTo>
                  <a:cubicBezTo>
                    <a:pt x="151" y="25"/>
                    <a:pt x="151" y="25"/>
                    <a:pt x="151" y="25"/>
                  </a:cubicBezTo>
                  <a:cubicBezTo>
                    <a:pt x="143" y="20"/>
                    <a:pt x="143" y="20"/>
                    <a:pt x="143" y="20"/>
                  </a:cubicBezTo>
                  <a:cubicBezTo>
                    <a:pt x="138" y="18"/>
                    <a:pt x="138" y="18"/>
                    <a:pt x="138" y="18"/>
                  </a:cubicBezTo>
                  <a:cubicBezTo>
                    <a:pt x="110" y="18"/>
                    <a:pt x="110" y="18"/>
                    <a:pt x="110" y="18"/>
                  </a:cubicBezTo>
                  <a:cubicBezTo>
                    <a:pt x="99" y="8"/>
                    <a:pt x="99" y="8"/>
                    <a:pt x="99" y="8"/>
                  </a:cubicBezTo>
                  <a:cubicBezTo>
                    <a:pt x="85" y="1"/>
                    <a:pt x="85" y="1"/>
                    <a:pt x="85" y="1"/>
                  </a:cubicBezTo>
                  <a:cubicBezTo>
                    <a:pt x="85" y="1"/>
                    <a:pt x="85" y="1"/>
                    <a:pt x="85" y="1"/>
                  </a:cubicBezTo>
                  <a:cubicBezTo>
                    <a:pt x="72" y="0"/>
                    <a:pt x="54" y="0"/>
                    <a:pt x="40" y="0"/>
                  </a:cubicBezTo>
                  <a:cubicBezTo>
                    <a:pt x="23" y="0"/>
                    <a:pt x="21" y="1"/>
                    <a:pt x="20" y="1"/>
                  </a:cubicBezTo>
                  <a:cubicBezTo>
                    <a:pt x="19" y="1"/>
                    <a:pt x="18" y="2"/>
                    <a:pt x="18" y="2"/>
                  </a:cubicBezTo>
                  <a:cubicBezTo>
                    <a:pt x="15" y="4"/>
                    <a:pt x="15" y="4"/>
                    <a:pt x="15" y="4"/>
                  </a:cubicBezTo>
                  <a:cubicBezTo>
                    <a:pt x="18" y="4"/>
                    <a:pt x="18" y="4"/>
                    <a:pt x="18" y="4"/>
                  </a:cubicBezTo>
                  <a:cubicBezTo>
                    <a:pt x="18" y="4"/>
                    <a:pt x="18" y="4"/>
                    <a:pt x="18" y="4"/>
                  </a:cubicBezTo>
                  <a:cubicBezTo>
                    <a:pt x="18" y="4"/>
                    <a:pt x="18" y="4"/>
                    <a:pt x="18" y="4"/>
                  </a:cubicBezTo>
                  <a:cubicBezTo>
                    <a:pt x="0" y="8"/>
                    <a:pt x="0" y="8"/>
                    <a:pt x="0" y="8"/>
                  </a:cubicBezTo>
                  <a:cubicBezTo>
                    <a:pt x="0" y="8"/>
                    <a:pt x="0" y="8"/>
                    <a:pt x="0" y="8"/>
                  </a:cubicBezTo>
                  <a:cubicBezTo>
                    <a:pt x="0" y="25"/>
                    <a:pt x="0" y="25"/>
                    <a:pt x="0" y="25"/>
                  </a:cubicBezTo>
                  <a:cubicBezTo>
                    <a:pt x="15" y="41"/>
                    <a:pt x="15" y="41"/>
                    <a:pt x="15" y="41"/>
                  </a:cubicBezTo>
                  <a:cubicBezTo>
                    <a:pt x="25" y="44"/>
                    <a:pt x="25" y="44"/>
                    <a:pt x="25" y="44"/>
                  </a:cubicBezTo>
                  <a:cubicBezTo>
                    <a:pt x="26" y="56"/>
                    <a:pt x="26" y="56"/>
                    <a:pt x="26" y="56"/>
                  </a:cubicBezTo>
                  <a:cubicBezTo>
                    <a:pt x="29" y="65"/>
                    <a:pt x="29" y="65"/>
                    <a:pt x="29" y="65"/>
                  </a:cubicBezTo>
                  <a:cubicBezTo>
                    <a:pt x="37" y="70"/>
                    <a:pt x="37" y="70"/>
                    <a:pt x="37" y="70"/>
                  </a:cubicBezTo>
                  <a:cubicBezTo>
                    <a:pt x="37" y="76"/>
                    <a:pt x="37" y="76"/>
                    <a:pt x="37" y="76"/>
                  </a:cubicBezTo>
                  <a:cubicBezTo>
                    <a:pt x="44" y="80"/>
                    <a:pt x="44" y="80"/>
                    <a:pt x="44" y="80"/>
                  </a:cubicBezTo>
                  <a:cubicBezTo>
                    <a:pt x="49" y="80"/>
                    <a:pt x="49" y="80"/>
                    <a:pt x="49" y="80"/>
                  </a:cubicBezTo>
                  <a:cubicBezTo>
                    <a:pt x="54" y="85"/>
                    <a:pt x="54" y="85"/>
                    <a:pt x="54" y="85"/>
                  </a:cubicBezTo>
                  <a:cubicBezTo>
                    <a:pt x="54" y="94"/>
                    <a:pt x="54" y="94"/>
                    <a:pt x="54" y="94"/>
                  </a:cubicBezTo>
                  <a:cubicBezTo>
                    <a:pt x="60" y="94"/>
                    <a:pt x="60" y="94"/>
                    <a:pt x="60" y="94"/>
                  </a:cubicBezTo>
                  <a:cubicBezTo>
                    <a:pt x="60" y="103"/>
                    <a:pt x="60" y="103"/>
                    <a:pt x="60" y="103"/>
                  </a:cubicBezTo>
                  <a:cubicBezTo>
                    <a:pt x="68" y="108"/>
                    <a:pt x="68" y="108"/>
                    <a:pt x="68" y="108"/>
                  </a:cubicBezTo>
                  <a:cubicBezTo>
                    <a:pt x="73" y="113"/>
                    <a:pt x="73" y="113"/>
                    <a:pt x="73" y="113"/>
                  </a:cubicBezTo>
                  <a:cubicBezTo>
                    <a:pt x="77" y="117"/>
                    <a:pt x="77" y="117"/>
                    <a:pt x="77" y="117"/>
                  </a:cubicBezTo>
                  <a:cubicBezTo>
                    <a:pt x="77" y="134"/>
                    <a:pt x="77" y="134"/>
                    <a:pt x="77" y="134"/>
                  </a:cubicBezTo>
                  <a:cubicBezTo>
                    <a:pt x="84" y="141"/>
                    <a:pt x="84" y="141"/>
                    <a:pt x="84" y="141"/>
                  </a:cubicBezTo>
                  <a:cubicBezTo>
                    <a:pt x="84" y="149"/>
                    <a:pt x="84" y="149"/>
                    <a:pt x="84" y="149"/>
                  </a:cubicBezTo>
                  <a:cubicBezTo>
                    <a:pt x="90" y="153"/>
                    <a:pt x="90" y="153"/>
                    <a:pt x="90" y="153"/>
                  </a:cubicBezTo>
                  <a:cubicBezTo>
                    <a:pt x="95" y="153"/>
                    <a:pt x="95" y="153"/>
                    <a:pt x="95" y="153"/>
                  </a:cubicBezTo>
                  <a:cubicBezTo>
                    <a:pt x="102" y="163"/>
                    <a:pt x="102" y="163"/>
                    <a:pt x="102" y="163"/>
                  </a:cubicBezTo>
                  <a:cubicBezTo>
                    <a:pt x="104" y="165"/>
                    <a:pt x="104" y="165"/>
                    <a:pt x="104" y="165"/>
                  </a:cubicBezTo>
                  <a:cubicBezTo>
                    <a:pt x="105" y="165"/>
                    <a:pt x="105" y="165"/>
                    <a:pt x="105" y="165"/>
                  </a:cubicBezTo>
                  <a:cubicBezTo>
                    <a:pt x="102" y="160"/>
                    <a:pt x="102" y="160"/>
                    <a:pt x="102" y="160"/>
                  </a:cubicBezTo>
                  <a:cubicBezTo>
                    <a:pt x="99" y="156"/>
                    <a:pt x="99" y="156"/>
                    <a:pt x="99" y="156"/>
                  </a:cubicBezTo>
                  <a:cubicBezTo>
                    <a:pt x="102" y="156"/>
                    <a:pt x="102" y="156"/>
                    <a:pt x="102" y="156"/>
                  </a:cubicBezTo>
                  <a:cubicBezTo>
                    <a:pt x="122" y="156"/>
                    <a:pt x="122" y="156"/>
                    <a:pt x="122" y="156"/>
                  </a:cubicBezTo>
                  <a:cubicBezTo>
                    <a:pt x="126" y="156"/>
                    <a:pt x="126" y="156"/>
                    <a:pt x="126" y="156"/>
                  </a:cubicBezTo>
                  <a:cubicBezTo>
                    <a:pt x="141" y="145"/>
                    <a:pt x="141" y="145"/>
                    <a:pt x="141" y="145"/>
                  </a:cubicBezTo>
                  <a:cubicBezTo>
                    <a:pt x="145" y="145"/>
                    <a:pt x="145" y="145"/>
                    <a:pt x="145" y="145"/>
                  </a:cubicBezTo>
                  <a:cubicBezTo>
                    <a:pt x="145" y="141"/>
                    <a:pt x="145" y="141"/>
                    <a:pt x="145" y="141"/>
                  </a:cubicBezTo>
                  <a:cubicBezTo>
                    <a:pt x="149" y="137"/>
                    <a:pt x="149" y="137"/>
                    <a:pt x="149" y="137"/>
                  </a:cubicBezTo>
                  <a:cubicBezTo>
                    <a:pt x="157" y="133"/>
                    <a:pt x="157" y="133"/>
                    <a:pt x="157" y="133"/>
                  </a:cubicBezTo>
                  <a:cubicBezTo>
                    <a:pt x="161" y="129"/>
                    <a:pt x="161" y="129"/>
                    <a:pt x="161" y="129"/>
                  </a:cubicBezTo>
                  <a:cubicBezTo>
                    <a:pt x="161" y="125"/>
                    <a:pt x="161" y="125"/>
                    <a:pt x="161" y="125"/>
                  </a:cubicBezTo>
                  <a:cubicBezTo>
                    <a:pt x="161" y="121"/>
                    <a:pt x="161" y="121"/>
                    <a:pt x="161" y="121"/>
                  </a:cubicBezTo>
                  <a:cubicBezTo>
                    <a:pt x="165" y="117"/>
                    <a:pt x="165" y="117"/>
                    <a:pt x="165" y="117"/>
                  </a:cubicBezTo>
                  <a:cubicBezTo>
                    <a:pt x="169" y="110"/>
                    <a:pt x="169" y="110"/>
                    <a:pt x="169" y="110"/>
                  </a:cubicBezTo>
                  <a:cubicBezTo>
                    <a:pt x="173" y="106"/>
                    <a:pt x="173" y="106"/>
                    <a:pt x="173" y="106"/>
                  </a:cubicBezTo>
                  <a:cubicBezTo>
                    <a:pt x="184" y="102"/>
                    <a:pt x="184" y="102"/>
                    <a:pt x="184" y="102"/>
                  </a:cubicBezTo>
                  <a:cubicBezTo>
                    <a:pt x="184" y="98"/>
                    <a:pt x="184" y="98"/>
                    <a:pt x="184" y="98"/>
                  </a:cubicBezTo>
                  <a:cubicBezTo>
                    <a:pt x="200" y="94"/>
                    <a:pt x="200" y="94"/>
                    <a:pt x="200" y="94"/>
                  </a:cubicBezTo>
                  <a:cubicBezTo>
                    <a:pt x="200" y="93"/>
                    <a:pt x="200" y="93"/>
                    <a:pt x="200" y="93"/>
                  </a:cubicBez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3" name="Rhode Island">
              <a:extLst>
                <a:ext uri="{FF2B5EF4-FFF2-40B4-BE49-F238E27FC236}">
                  <a16:creationId xmlns:a16="http://schemas.microsoft.com/office/drawing/2014/main" id="{F4551DFD-BF4C-2540-9824-C5D15DCF9952}"/>
                </a:ext>
              </a:extLst>
            </p:cNvPr>
            <p:cNvSpPr>
              <a:spLocks/>
            </p:cNvSpPr>
            <p:nvPr/>
          </p:nvSpPr>
          <p:spPr bwMode="auto">
            <a:xfrm>
              <a:off x="9812081" y="2820943"/>
              <a:ext cx="84908" cy="119169"/>
            </a:xfrm>
            <a:custGeom>
              <a:avLst/>
              <a:gdLst>
                <a:gd name="T0" fmla="*/ 22 w 24"/>
                <a:gd name="T1" fmla="*/ 7 h 34"/>
                <a:gd name="T2" fmla="*/ 16 w 24"/>
                <a:gd name="T3" fmla="*/ 0 h 34"/>
                <a:gd name="T4" fmla="*/ 0 w 24"/>
                <a:gd name="T5" fmla="*/ 0 h 34"/>
                <a:gd name="T6" fmla="*/ 0 w 24"/>
                <a:gd name="T7" fmla="*/ 34 h 34"/>
                <a:gd name="T8" fmla="*/ 1 w 24"/>
                <a:gd name="T9" fmla="*/ 34 h 34"/>
                <a:gd name="T10" fmla="*/ 14 w 24"/>
                <a:gd name="T11" fmla="*/ 32 h 34"/>
                <a:gd name="T12" fmla="*/ 17 w 24"/>
                <a:gd name="T13" fmla="*/ 28 h 34"/>
                <a:gd name="T14" fmla="*/ 21 w 24"/>
                <a:gd name="T15" fmla="*/ 16 h 34"/>
                <a:gd name="T16" fmla="*/ 21 w 24"/>
                <a:gd name="T17" fmla="*/ 12 h 34"/>
                <a:gd name="T18" fmla="*/ 24 w 24"/>
                <a:gd name="T19" fmla="*/ 15 h 34"/>
                <a:gd name="T20" fmla="*/ 22 w 24"/>
                <a:gd name="T21" fmla="*/ 9 h 34"/>
                <a:gd name="T22" fmla="*/ 22 w 24"/>
                <a:gd name="T23"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4">
                  <a:moveTo>
                    <a:pt x="22" y="7"/>
                  </a:moveTo>
                  <a:cubicBezTo>
                    <a:pt x="16" y="0"/>
                    <a:pt x="16" y="0"/>
                    <a:pt x="16" y="0"/>
                  </a:cubicBezTo>
                  <a:cubicBezTo>
                    <a:pt x="0" y="0"/>
                    <a:pt x="0" y="0"/>
                    <a:pt x="0" y="0"/>
                  </a:cubicBezTo>
                  <a:cubicBezTo>
                    <a:pt x="0" y="34"/>
                    <a:pt x="0" y="34"/>
                    <a:pt x="0" y="34"/>
                  </a:cubicBezTo>
                  <a:cubicBezTo>
                    <a:pt x="1" y="34"/>
                    <a:pt x="1" y="34"/>
                    <a:pt x="1" y="34"/>
                  </a:cubicBezTo>
                  <a:cubicBezTo>
                    <a:pt x="14" y="32"/>
                    <a:pt x="14" y="32"/>
                    <a:pt x="14" y="32"/>
                  </a:cubicBezTo>
                  <a:cubicBezTo>
                    <a:pt x="17" y="28"/>
                    <a:pt x="17" y="28"/>
                    <a:pt x="17" y="28"/>
                  </a:cubicBezTo>
                  <a:cubicBezTo>
                    <a:pt x="21" y="16"/>
                    <a:pt x="21" y="16"/>
                    <a:pt x="21" y="16"/>
                  </a:cubicBezTo>
                  <a:cubicBezTo>
                    <a:pt x="21" y="12"/>
                    <a:pt x="21" y="12"/>
                    <a:pt x="21" y="12"/>
                  </a:cubicBezTo>
                  <a:cubicBezTo>
                    <a:pt x="24" y="15"/>
                    <a:pt x="24" y="15"/>
                    <a:pt x="24" y="15"/>
                  </a:cubicBezTo>
                  <a:cubicBezTo>
                    <a:pt x="24" y="14"/>
                    <a:pt x="23" y="11"/>
                    <a:pt x="22" y="9"/>
                  </a:cubicBezTo>
                  <a:lnTo>
                    <a:pt x="22" y="7"/>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4" name="Pennsylvania">
              <a:extLst>
                <a:ext uri="{FF2B5EF4-FFF2-40B4-BE49-F238E27FC236}">
                  <a16:creationId xmlns:a16="http://schemas.microsoft.com/office/drawing/2014/main" id="{C8128C07-0EDC-6D4E-B2F1-104A47C2FB61}"/>
                </a:ext>
              </a:extLst>
            </p:cNvPr>
            <p:cNvSpPr>
              <a:spLocks/>
            </p:cNvSpPr>
            <p:nvPr/>
          </p:nvSpPr>
          <p:spPr bwMode="auto">
            <a:xfrm>
              <a:off x="8599537" y="2782214"/>
              <a:ext cx="789494" cy="469228"/>
            </a:xfrm>
            <a:custGeom>
              <a:avLst/>
              <a:gdLst>
                <a:gd name="T0" fmla="*/ 0 w 224"/>
                <a:gd name="T1" fmla="*/ 71 h 133"/>
                <a:gd name="T2" fmla="*/ 0 w 224"/>
                <a:gd name="T3" fmla="*/ 75 h 133"/>
                <a:gd name="T4" fmla="*/ 0 w 224"/>
                <a:gd name="T5" fmla="*/ 130 h 133"/>
                <a:gd name="T6" fmla="*/ 36 w 224"/>
                <a:gd name="T7" fmla="*/ 130 h 133"/>
                <a:gd name="T8" fmla="*/ 181 w 224"/>
                <a:gd name="T9" fmla="*/ 130 h 133"/>
                <a:gd name="T10" fmla="*/ 191 w 224"/>
                <a:gd name="T11" fmla="*/ 133 h 133"/>
                <a:gd name="T12" fmla="*/ 191 w 224"/>
                <a:gd name="T13" fmla="*/ 133 h 133"/>
                <a:gd name="T14" fmla="*/ 192 w 224"/>
                <a:gd name="T15" fmla="*/ 133 h 133"/>
                <a:gd name="T16" fmla="*/ 198 w 224"/>
                <a:gd name="T17" fmla="*/ 130 h 133"/>
                <a:gd name="T18" fmla="*/ 211 w 224"/>
                <a:gd name="T19" fmla="*/ 118 h 133"/>
                <a:gd name="T20" fmla="*/ 211 w 224"/>
                <a:gd name="T21" fmla="*/ 118 h 133"/>
                <a:gd name="T22" fmla="*/ 211 w 224"/>
                <a:gd name="T23" fmla="*/ 113 h 133"/>
                <a:gd name="T24" fmla="*/ 215 w 224"/>
                <a:gd name="T25" fmla="*/ 107 h 133"/>
                <a:gd name="T26" fmla="*/ 215 w 224"/>
                <a:gd name="T27" fmla="*/ 92 h 133"/>
                <a:gd name="T28" fmla="*/ 208 w 224"/>
                <a:gd name="T29" fmla="*/ 79 h 133"/>
                <a:gd name="T30" fmla="*/ 208 w 224"/>
                <a:gd name="T31" fmla="*/ 79 h 133"/>
                <a:gd name="T32" fmla="*/ 205 w 224"/>
                <a:gd name="T33" fmla="*/ 80 h 133"/>
                <a:gd name="T34" fmla="*/ 205 w 224"/>
                <a:gd name="T35" fmla="*/ 80 h 133"/>
                <a:gd name="T36" fmla="*/ 205 w 224"/>
                <a:gd name="T37" fmla="*/ 79 h 133"/>
                <a:gd name="T38" fmla="*/ 206 w 224"/>
                <a:gd name="T39" fmla="*/ 78 h 133"/>
                <a:gd name="T40" fmla="*/ 206 w 224"/>
                <a:gd name="T41" fmla="*/ 78 h 133"/>
                <a:gd name="T42" fmla="*/ 206 w 224"/>
                <a:gd name="T43" fmla="*/ 78 h 133"/>
                <a:gd name="T44" fmla="*/ 207 w 224"/>
                <a:gd name="T45" fmla="*/ 75 h 133"/>
                <a:gd name="T46" fmla="*/ 209 w 224"/>
                <a:gd name="T47" fmla="*/ 69 h 133"/>
                <a:gd name="T48" fmla="*/ 215 w 224"/>
                <a:gd name="T49" fmla="*/ 60 h 133"/>
                <a:gd name="T50" fmla="*/ 215 w 224"/>
                <a:gd name="T51" fmla="*/ 49 h 133"/>
                <a:gd name="T52" fmla="*/ 224 w 224"/>
                <a:gd name="T53" fmla="*/ 46 h 133"/>
                <a:gd name="T54" fmla="*/ 223 w 224"/>
                <a:gd name="T55" fmla="*/ 46 h 133"/>
                <a:gd name="T56" fmla="*/ 222 w 224"/>
                <a:gd name="T57" fmla="*/ 45 h 133"/>
                <a:gd name="T58" fmla="*/ 215 w 224"/>
                <a:gd name="T59" fmla="*/ 37 h 133"/>
                <a:gd name="T60" fmla="*/ 213 w 224"/>
                <a:gd name="T61" fmla="*/ 30 h 133"/>
                <a:gd name="T62" fmla="*/ 209 w 224"/>
                <a:gd name="T63" fmla="*/ 21 h 133"/>
                <a:gd name="T64" fmla="*/ 209 w 224"/>
                <a:gd name="T65" fmla="*/ 21 h 133"/>
                <a:gd name="T66" fmla="*/ 208 w 224"/>
                <a:gd name="T67" fmla="*/ 21 h 133"/>
                <a:gd name="T68" fmla="*/ 204 w 224"/>
                <a:gd name="T69" fmla="*/ 24 h 133"/>
                <a:gd name="T70" fmla="*/ 206 w 224"/>
                <a:gd name="T71" fmla="*/ 21 h 133"/>
                <a:gd name="T72" fmla="*/ 205 w 224"/>
                <a:gd name="T73" fmla="*/ 16 h 133"/>
                <a:gd name="T74" fmla="*/ 204 w 224"/>
                <a:gd name="T75" fmla="*/ 2 h 133"/>
                <a:gd name="T76" fmla="*/ 26 w 224"/>
                <a:gd name="T77" fmla="*/ 2 h 133"/>
                <a:gd name="T78" fmla="*/ 25 w 224"/>
                <a:gd name="T79" fmla="*/ 1 h 133"/>
                <a:gd name="T80" fmla="*/ 25 w 224"/>
                <a:gd name="T81" fmla="*/ 1 h 133"/>
                <a:gd name="T82" fmla="*/ 18 w 224"/>
                <a:gd name="T83" fmla="*/ 1 h 133"/>
                <a:gd name="T84" fmla="*/ 18 w 224"/>
                <a:gd name="T85" fmla="*/ 0 h 133"/>
                <a:gd name="T86" fmla="*/ 17 w 224"/>
                <a:gd name="T87" fmla="*/ 0 h 133"/>
                <a:gd name="T88" fmla="*/ 0 w 224"/>
                <a:gd name="T89" fmla="*/ 10 h 133"/>
                <a:gd name="T90" fmla="*/ 0 w 224"/>
                <a:gd name="T91" fmla="*/ 12 h 133"/>
                <a:gd name="T92" fmla="*/ 0 w 224"/>
                <a:gd name="T93" fmla="*/ 7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4" h="133">
                  <a:moveTo>
                    <a:pt x="0" y="71"/>
                  </a:moveTo>
                  <a:cubicBezTo>
                    <a:pt x="0" y="75"/>
                    <a:pt x="0" y="75"/>
                    <a:pt x="0" y="75"/>
                  </a:cubicBezTo>
                  <a:cubicBezTo>
                    <a:pt x="0" y="130"/>
                    <a:pt x="0" y="130"/>
                    <a:pt x="0" y="130"/>
                  </a:cubicBezTo>
                  <a:cubicBezTo>
                    <a:pt x="36" y="130"/>
                    <a:pt x="36" y="130"/>
                    <a:pt x="36" y="130"/>
                  </a:cubicBezTo>
                  <a:cubicBezTo>
                    <a:pt x="181" y="130"/>
                    <a:pt x="181" y="130"/>
                    <a:pt x="181" y="130"/>
                  </a:cubicBezTo>
                  <a:cubicBezTo>
                    <a:pt x="182" y="130"/>
                    <a:pt x="186" y="133"/>
                    <a:pt x="191" y="133"/>
                  </a:cubicBezTo>
                  <a:cubicBezTo>
                    <a:pt x="191" y="133"/>
                    <a:pt x="191" y="133"/>
                    <a:pt x="191" y="133"/>
                  </a:cubicBezTo>
                  <a:cubicBezTo>
                    <a:pt x="192" y="133"/>
                    <a:pt x="192" y="133"/>
                    <a:pt x="192" y="133"/>
                  </a:cubicBezTo>
                  <a:cubicBezTo>
                    <a:pt x="195" y="133"/>
                    <a:pt x="197" y="132"/>
                    <a:pt x="198" y="130"/>
                  </a:cubicBezTo>
                  <a:cubicBezTo>
                    <a:pt x="204" y="124"/>
                    <a:pt x="209" y="119"/>
                    <a:pt x="211" y="118"/>
                  </a:cubicBezTo>
                  <a:cubicBezTo>
                    <a:pt x="211" y="118"/>
                    <a:pt x="211" y="118"/>
                    <a:pt x="211" y="118"/>
                  </a:cubicBezTo>
                  <a:cubicBezTo>
                    <a:pt x="211" y="113"/>
                    <a:pt x="211" y="113"/>
                    <a:pt x="211" y="113"/>
                  </a:cubicBezTo>
                  <a:cubicBezTo>
                    <a:pt x="215" y="107"/>
                    <a:pt x="215" y="107"/>
                    <a:pt x="215" y="107"/>
                  </a:cubicBezTo>
                  <a:cubicBezTo>
                    <a:pt x="215" y="92"/>
                    <a:pt x="215" y="92"/>
                    <a:pt x="215" y="92"/>
                  </a:cubicBezTo>
                  <a:cubicBezTo>
                    <a:pt x="208" y="79"/>
                    <a:pt x="208" y="79"/>
                    <a:pt x="208" y="79"/>
                  </a:cubicBezTo>
                  <a:cubicBezTo>
                    <a:pt x="208" y="79"/>
                    <a:pt x="208" y="79"/>
                    <a:pt x="208" y="79"/>
                  </a:cubicBezTo>
                  <a:cubicBezTo>
                    <a:pt x="205" y="80"/>
                    <a:pt x="205" y="80"/>
                    <a:pt x="205" y="80"/>
                  </a:cubicBezTo>
                  <a:cubicBezTo>
                    <a:pt x="205" y="80"/>
                    <a:pt x="205" y="80"/>
                    <a:pt x="205" y="80"/>
                  </a:cubicBezTo>
                  <a:cubicBezTo>
                    <a:pt x="205" y="79"/>
                    <a:pt x="205" y="79"/>
                    <a:pt x="205" y="79"/>
                  </a:cubicBezTo>
                  <a:cubicBezTo>
                    <a:pt x="205" y="78"/>
                    <a:pt x="206" y="78"/>
                    <a:pt x="206" y="78"/>
                  </a:cubicBezTo>
                  <a:cubicBezTo>
                    <a:pt x="206" y="78"/>
                    <a:pt x="206" y="78"/>
                    <a:pt x="206" y="78"/>
                  </a:cubicBezTo>
                  <a:cubicBezTo>
                    <a:pt x="206" y="78"/>
                    <a:pt x="206" y="78"/>
                    <a:pt x="206" y="78"/>
                  </a:cubicBezTo>
                  <a:cubicBezTo>
                    <a:pt x="207" y="75"/>
                    <a:pt x="207" y="75"/>
                    <a:pt x="207" y="75"/>
                  </a:cubicBezTo>
                  <a:cubicBezTo>
                    <a:pt x="209" y="69"/>
                    <a:pt x="209" y="69"/>
                    <a:pt x="209" y="69"/>
                  </a:cubicBezTo>
                  <a:cubicBezTo>
                    <a:pt x="215" y="60"/>
                    <a:pt x="215" y="60"/>
                    <a:pt x="215" y="60"/>
                  </a:cubicBezTo>
                  <a:cubicBezTo>
                    <a:pt x="215" y="49"/>
                    <a:pt x="215" y="49"/>
                    <a:pt x="215" y="49"/>
                  </a:cubicBezTo>
                  <a:cubicBezTo>
                    <a:pt x="224" y="46"/>
                    <a:pt x="224" y="46"/>
                    <a:pt x="224" y="46"/>
                  </a:cubicBezTo>
                  <a:cubicBezTo>
                    <a:pt x="223" y="46"/>
                    <a:pt x="223" y="46"/>
                    <a:pt x="223" y="46"/>
                  </a:cubicBezTo>
                  <a:cubicBezTo>
                    <a:pt x="222" y="45"/>
                    <a:pt x="222" y="45"/>
                    <a:pt x="222" y="45"/>
                  </a:cubicBezTo>
                  <a:cubicBezTo>
                    <a:pt x="215" y="37"/>
                    <a:pt x="215" y="37"/>
                    <a:pt x="215" y="37"/>
                  </a:cubicBezTo>
                  <a:cubicBezTo>
                    <a:pt x="213" y="30"/>
                    <a:pt x="213" y="30"/>
                    <a:pt x="213" y="30"/>
                  </a:cubicBezTo>
                  <a:cubicBezTo>
                    <a:pt x="209" y="21"/>
                    <a:pt x="209" y="21"/>
                    <a:pt x="209" y="21"/>
                  </a:cubicBezTo>
                  <a:cubicBezTo>
                    <a:pt x="209" y="21"/>
                    <a:pt x="209" y="21"/>
                    <a:pt x="209" y="21"/>
                  </a:cubicBezTo>
                  <a:cubicBezTo>
                    <a:pt x="208" y="21"/>
                    <a:pt x="208" y="21"/>
                    <a:pt x="208" y="21"/>
                  </a:cubicBezTo>
                  <a:cubicBezTo>
                    <a:pt x="204" y="24"/>
                    <a:pt x="204" y="24"/>
                    <a:pt x="204" y="24"/>
                  </a:cubicBezTo>
                  <a:cubicBezTo>
                    <a:pt x="206" y="21"/>
                    <a:pt x="206" y="21"/>
                    <a:pt x="206" y="21"/>
                  </a:cubicBezTo>
                  <a:cubicBezTo>
                    <a:pt x="205" y="20"/>
                    <a:pt x="205" y="18"/>
                    <a:pt x="205" y="16"/>
                  </a:cubicBezTo>
                  <a:cubicBezTo>
                    <a:pt x="205" y="8"/>
                    <a:pt x="204" y="3"/>
                    <a:pt x="204" y="2"/>
                  </a:cubicBezTo>
                  <a:cubicBezTo>
                    <a:pt x="26" y="2"/>
                    <a:pt x="26" y="2"/>
                    <a:pt x="26" y="2"/>
                  </a:cubicBezTo>
                  <a:cubicBezTo>
                    <a:pt x="25" y="1"/>
                    <a:pt x="25" y="1"/>
                    <a:pt x="25" y="1"/>
                  </a:cubicBezTo>
                  <a:cubicBezTo>
                    <a:pt x="25" y="1"/>
                    <a:pt x="25" y="1"/>
                    <a:pt x="25" y="1"/>
                  </a:cubicBezTo>
                  <a:cubicBezTo>
                    <a:pt x="18" y="1"/>
                    <a:pt x="18" y="1"/>
                    <a:pt x="18" y="1"/>
                  </a:cubicBezTo>
                  <a:cubicBezTo>
                    <a:pt x="18" y="0"/>
                    <a:pt x="18" y="0"/>
                    <a:pt x="18" y="0"/>
                  </a:cubicBezTo>
                  <a:cubicBezTo>
                    <a:pt x="17" y="0"/>
                    <a:pt x="17" y="0"/>
                    <a:pt x="17" y="0"/>
                  </a:cubicBezTo>
                  <a:cubicBezTo>
                    <a:pt x="0" y="10"/>
                    <a:pt x="0" y="10"/>
                    <a:pt x="0" y="10"/>
                  </a:cubicBezTo>
                  <a:cubicBezTo>
                    <a:pt x="0" y="12"/>
                    <a:pt x="0" y="12"/>
                    <a:pt x="0" y="12"/>
                  </a:cubicBezTo>
                  <a:lnTo>
                    <a:pt x="0" y="71"/>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5" name="Oregon">
              <a:extLst>
                <a:ext uri="{FF2B5EF4-FFF2-40B4-BE49-F238E27FC236}">
                  <a16:creationId xmlns:a16="http://schemas.microsoft.com/office/drawing/2014/main" id="{9A36C8DD-2E4C-F94E-8F4B-1C31EB36578E}"/>
                </a:ext>
              </a:extLst>
            </p:cNvPr>
            <p:cNvSpPr>
              <a:spLocks/>
            </p:cNvSpPr>
            <p:nvPr/>
          </p:nvSpPr>
          <p:spPr bwMode="auto">
            <a:xfrm>
              <a:off x="2612789" y="1928667"/>
              <a:ext cx="1072520" cy="722462"/>
            </a:xfrm>
            <a:custGeom>
              <a:avLst/>
              <a:gdLst>
                <a:gd name="T0" fmla="*/ 287 w 304"/>
                <a:gd name="T1" fmla="*/ 205 h 205"/>
                <a:gd name="T2" fmla="*/ 287 w 304"/>
                <a:gd name="T3" fmla="*/ 179 h 205"/>
                <a:gd name="T4" fmla="*/ 285 w 304"/>
                <a:gd name="T5" fmla="*/ 160 h 205"/>
                <a:gd name="T6" fmla="*/ 287 w 304"/>
                <a:gd name="T7" fmla="*/ 130 h 205"/>
                <a:gd name="T8" fmla="*/ 292 w 304"/>
                <a:gd name="T9" fmla="*/ 115 h 205"/>
                <a:gd name="T10" fmla="*/ 292 w 304"/>
                <a:gd name="T11" fmla="*/ 103 h 205"/>
                <a:gd name="T12" fmla="*/ 289 w 304"/>
                <a:gd name="T13" fmla="*/ 82 h 205"/>
                <a:gd name="T14" fmla="*/ 287 w 304"/>
                <a:gd name="T15" fmla="*/ 78 h 205"/>
                <a:gd name="T16" fmla="*/ 289 w 304"/>
                <a:gd name="T17" fmla="*/ 68 h 205"/>
                <a:gd name="T18" fmla="*/ 304 w 304"/>
                <a:gd name="T19" fmla="*/ 56 h 205"/>
                <a:gd name="T20" fmla="*/ 304 w 304"/>
                <a:gd name="T21" fmla="*/ 30 h 205"/>
                <a:gd name="T22" fmla="*/ 300 w 304"/>
                <a:gd name="T23" fmla="*/ 21 h 205"/>
                <a:gd name="T24" fmla="*/ 294 w 304"/>
                <a:gd name="T25" fmla="*/ 15 h 205"/>
                <a:gd name="T26" fmla="*/ 288 w 304"/>
                <a:gd name="T27" fmla="*/ 15 h 205"/>
                <a:gd name="T28" fmla="*/ 287 w 304"/>
                <a:gd name="T29" fmla="*/ 16 h 205"/>
                <a:gd name="T30" fmla="*/ 287 w 304"/>
                <a:gd name="T31" fmla="*/ 16 h 205"/>
                <a:gd name="T32" fmla="*/ 287 w 304"/>
                <a:gd name="T33" fmla="*/ 16 h 205"/>
                <a:gd name="T34" fmla="*/ 287 w 304"/>
                <a:gd name="T35" fmla="*/ 16 h 205"/>
                <a:gd name="T36" fmla="*/ 286 w 304"/>
                <a:gd name="T37" fmla="*/ 16 h 205"/>
                <a:gd name="T38" fmla="*/ 281 w 304"/>
                <a:gd name="T39" fmla="*/ 16 h 205"/>
                <a:gd name="T40" fmla="*/ 270 w 304"/>
                <a:gd name="T41" fmla="*/ 15 h 205"/>
                <a:gd name="T42" fmla="*/ 260 w 304"/>
                <a:gd name="T43" fmla="*/ 15 h 205"/>
                <a:gd name="T44" fmla="*/ 249 w 304"/>
                <a:gd name="T45" fmla="*/ 15 h 205"/>
                <a:gd name="T46" fmla="*/ 210 w 304"/>
                <a:gd name="T47" fmla="*/ 15 h 205"/>
                <a:gd name="T48" fmla="*/ 193 w 304"/>
                <a:gd name="T49" fmla="*/ 30 h 205"/>
                <a:gd name="T50" fmla="*/ 67 w 304"/>
                <a:gd name="T51" fmla="*/ 30 h 205"/>
                <a:gd name="T52" fmla="*/ 67 w 304"/>
                <a:gd name="T53" fmla="*/ 19 h 205"/>
                <a:gd name="T54" fmla="*/ 56 w 304"/>
                <a:gd name="T55" fmla="*/ 0 h 205"/>
                <a:gd name="T56" fmla="*/ 23 w 304"/>
                <a:gd name="T57" fmla="*/ 0 h 205"/>
                <a:gd name="T58" fmla="*/ 23 w 304"/>
                <a:gd name="T59" fmla="*/ 8 h 205"/>
                <a:gd name="T60" fmla="*/ 19 w 304"/>
                <a:gd name="T61" fmla="*/ 12 h 205"/>
                <a:gd name="T62" fmla="*/ 19 w 304"/>
                <a:gd name="T63" fmla="*/ 4 h 205"/>
                <a:gd name="T64" fmla="*/ 15 w 304"/>
                <a:gd name="T65" fmla="*/ 0 h 205"/>
                <a:gd name="T66" fmla="*/ 15 w 304"/>
                <a:gd name="T67" fmla="*/ 16 h 205"/>
                <a:gd name="T68" fmla="*/ 23 w 304"/>
                <a:gd name="T69" fmla="*/ 20 h 205"/>
                <a:gd name="T70" fmla="*/ 35 w 304"/>
                <a:gd name="T71" fmla="*/ 20 h 205"/>
                <a:gd name="T72" fmla="*/ 46 w 304"/>
                <a:gd name="T73" fmla="*/ 27 h 205"/>
                <a:gd name="T74" fmla="*/ 43 w 304"/>
                <a:gd name="T75" fmla="*/ 27 h 205"/>
                <a:gd name="T76" fmla="*/ 35 w 304"/>
                <a:gd name="T77" fmla="*/ 27 h 205"/>
                <a:gd name="T78" fmla="*/ 23 w 304"/>
                <a:gd name="T79" fmla="*/ 27 h 205"/>
                <a:gd name="T80" fmla="*/ 19 w 304"/>
                <a:gd name="T81" fmla="*/ 27 h 205"/>
                <a:gd name="T82" fmla="*/ 19 w 304"/>
                <a:gd name="T83" fmla="*/ 47 h 205"/>
                <a:gd name="T84" fmla="*/ 23 w 304"/>
                <a:gd name="T85" fmla="*/ 51 h 205"/>
                <a:gd name="T86" fmla="*/ 19 w 304"/>
                <a:gd name="T87" fmla="*/ 55 h 205"/>
                <a:gd name="T88" fmla="*/ 19 w 304"/>
                <a:gd name="T89" fmla="*/ 63 h 205"/>
                <a:gd name="T90" fmla="*/ 19 w 304"/>
                <a:gd name="T91" fmla="*/ 70 h 205"/>
                <a:gd name="T92" fmla="*/ 7 w 304"/>
                <a:gd name="T93" fmla="*/ 168 h 205"/>
                <a:gd name="T94" fmla="*/ 11 w 304"/>
                <a:gd name="T95" fmla="*/ 172 h 205"/>
                <a:gd name="T96" fmla="*/ 11 w 304"/>
                <a:gd name="T97" fmla="*/ 180 h 205"/>
                <a:gd name="T98" fmla="*/ 7 w 304"/>
                <a:gd name="T99" fmla="*/ 180 h 205"/>
                <a:gd name="T100" fmla="*/ 4 w 304"/>
                <a:gd name="T101" fmla="*/ 187 h 205"/>
                <a:gd name="T102" fmla="*/ 0 w 304"/>
                <a:gd name="T103" fmla="*/ 205 h 205"/>
                <a:gd name="T104" fmla="*/ 169 w 304"/>
                <a:gd name="T105" fmla="*/ 205 h 205"/>
                <a:gd name="T106" fmla="*/ 287 w 304"/>
                <a:gd name="T107"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4" h="205">
                  <a:moveTo>
                    <a:pt x="287" y="205"/>
                  </a:moveTo>
                  <a:cubicBezTo>
                    <a:pt x="287" y="179"/>
                    <a:pt x="287" y="179"/>
                    <a:pt x="287" y="179"/>
                  </a:cubicBezTo>
                  <a:cubicBezTo>
                    <a:pt x="285" y="160"/>
                    <a:pt x="285" y="160"/>
                    <a:pt x="285" y="160"/>
                  </a:cubicBezTo>
                  <a:cubicBezTo>
                    <a:pt x="287" y="130"/>
                    <a:pt x="287" y="130"/>
                    <a:pt x="287" y="130"/>
                  </a:cubicBezTo>
                  <a:cubicBezTo>
                    <a:pt x="292" y="115"/>
                    <a:pt x="292" y="115"/>
                    <a:pt x="292" y="115"/>
                  </a:cubicBezTo>
                  <a:cubicBezTo>
                    <a:pt x="292" y="103"/>
                    <a:pt x="292" y="103"/>
                    <a:pt x="292" y="103"/>
                  </a:cubicBezTo>
                  <a:cubicBezTo>
                    <a:pt x="289" y="82"/>
                    <a:pt x="289" y="82"/>
                    <a:pt x="289" y="82"/>
                  </a:cubicBezTo>
                  <a:cubicBezTo>
                    <a:pt x="287" y="78"/>
                    <a:pt x="287" y="78"/>
                    <a:pt x="287" y="78"/>
                  </a:cubicBezTo>
                  <a:cubicBezTo>
                    <a:pt x="289" y="68"/>
                    <a:pt x="289" y="68"/>
                    <a:pt x="289" y="68"/>
                  </a:cubicBezTo>
                  <a:cubicBezTo>
                    <a:pt x="304" y="56"/>
                    <a:pt x="304" y="56"/>
                    <a:pt x="304" y="56"/>
                  </a:cubicBezTo>
                  <a:cubicBezTo>
                    <a:pt x="304" y="30"/>
                    <a:pt x="304" y="30"/>
                    <a:pt x="304" y="30"/>
                  </a:cubicBezTo>
                  <a:cubicBezTo>
                    <a:pt x="300" y="21"/>
                    <a:pt x="300" y="21"/>
                    <a:pt x="300" y="21"/>
                  </a:cubicBezTo>
                  <a:cubicBezTo>
                    <a:pt x="294" y="15"/>
                    <a:pt x="294" y="15"/>
                    <a:pt x="294" y="15"/>
                  </a:cubicBezTo>
                  <a:cubicBezTo>
                    <a:pt x="294" y="15"/>
                    <a:pt x="291" y="15"/>
                    <a:pt x="288" y="15"/>
                  </a:cubicBezTo>
                  <a:cubicBezTo>
                    <a:pt x="287" y="16"/>
                    <a:pt x="287" y="16"/>
                    <a:pt x="287" y="16"/>
                  </a:cubicBezTo>
                  <a:cubicBezTo>
                    <a:pt x="287" y="16"/>
                    <a:pt x="287" y="16"/>
                    <a:pt x="287" y="16"/>
                  </a:cubicBezTo>
                  <a:cubicBezTo>
                    <a:pt x="287" y="16"/>
                    <a:pt x="287" y="16"/>
                    <a:pt x="287" y="16"/>
                  </a:cubicBezTo>
                  <a:cubicBezTo>
                    <a:pt x="287" y="16"/>
                    <a:pt x="287" y="16"/>
                    <a:pt x="287" y="16"/>
                  </a:cubicBezTo>
                  <a:cubicBezTo>
                    <a:pt x="286" y="16"/>
                    <a:pt x="286" y="16"/>
                    <a:pt x="286" y="16"/>
                  </a:cubicBezTo>
                  <a:cubicBezTo>
                    <a:pt x="285" y="16"/>
                    <a:pt x="283" y="16"/>
                    <a:pt x="281" y="16"/>
                  </a:cubicBezTo>
                  <a:cubicBezTo>
                    <a:pt x="277" y="16"/>
                    <a:pt x="273" y="15"/>
                    <a:pt x="270" y="15"/>
                  </a:cubicBezTo>
                  <a:cubicBezTo>
                    <a:pt x="267" y="15"/>
                    <a:pt x="264" y="15"/>
                    <a:pt x="260" y="15"/>
                  </a:cubicBezTo>
                  <a:cubicBezTo>
                    <a:pt x="254" y="15"/>
                    <a:pt x="249" y="15"/>
                    <a:pt x="249" y="15"/>
                  </a:cubicBezTo>
                  <a:cubicBezTo>
                    <a:pt x="210" y="15"/>
                    <a:pt x="210" y="15"/>
                    <a:pt x="210" y="15"/>
                  </a:cubicBezTo>
                  <a:cubicBezTo>
                    <a:pt x="193" y="30"/>
                    <a:pt x="193" y="30"/>
                    <a:pt x="193" y="30"/>
                  </a:cubicBezTo>
                  <a:cubicBezTo>
                    <a:pt x="67" y="30"/>
                    <a:pt x="67" y="30"/>
                    <a:pt x="67" y="30"/>
                  </a:cubicBezTo>
                  <a:cubicBezTo>
                    <a:pt x="67" y="19"/>
                    <a:pt x="67" y="19"/>
                    <a:pt x="67" y="19"/>
                  </a:cubicBezTo>
                  <a:cubicBezTo>
                    <a:pt x="56" y="0"/>
                    <a:pt x="56" y="0"/>
                    <a:pt x="56" y="0"/>
                  </a:cubicBezTo>
                  <a:cubicBezTo>
                    <a:pt x="23" y="0"/>
                    <a:pt x="23" y="0"/>
                    <a:pt x="23" y="0"/>
                  </a:cubicBezTo>
                  <a:cubicBezTo>
                    <a:pt x="23" y="8"/>
                    <a:pt x="23" y="8"/>
                    <a:pt x="23" y="8"/>
                  </a:cubicBezTo>
                  <a:cubicBezTo>
                    <a:pt x="19" y="12"/>
                    <a:pt x="19" y="12"/>
                    <a:pt x="19" y="12"/>
                  </a:cubicBezTo>
                  <a:cubicBezTo>
                    <a:pt x="19" y="4"/>
                    <a:pt x="19" y="4"/>
                    <a:pt x="19" y="4"/>
                  </a:cubicBezTo>
                  <a:cubicBezTo>
                    <a:pt x="15" y="0"/>
                    <a:pt x="15" y="0"/>
                    <a:pt x="15" y="0"/>
                  </a:cubicBezTo>
                  <a:cubicBezTo>
                    <a:pt x="15" y="16"/>
                    <a:pt x="15" y="16"/>
                    <a:pt x="15" y="16"/>
                  </a:cubicBezTo>
                  <a:cubicBezTo>
                    <a:pt x="23" y="20"/>
                    <a:pt x="23" y="20"/>
                    <a:pt x="23" y="20"/>
                  </a:cubicBezTo>
                  <a:cubicBezTo>
                    <a:pt x="35" y="20"/>
                    <a:pt x="35" y="20"/>
                    <a:pt x="35" y="20"/>
                  </a:cubicBezTo>
                  <a:cubicBezTo>
                    <a:pt x="46" y="27"/>
                    <a:pt x="46" y="27"/>
                    <a:pt x="46" y="27"/>
                  </a:cubicBezTo>
                  <a:cubicBezTo>
                    <a:pt x="43" y="27"/>
                    <a:pt x="43" y="27"/>
                    <a:pt x="43" y="27"/>
                  </a:cubicBezTo>
                  <a:cubicBezTo>
                    <a:pt x="35" y="27"/>
                    <a:pt x="35" y="27"/>
                    <a:pt x="35" y="27"/>
                  </a:cubicBezTo>
                  <a:cubicBezTo>
                    <a:pt x="23" y="27"/>
                    <a:pt x="23" y="27"/>
                    <a:pt x="23" y="27"/>
                  </a:cubicBezTo>
                  <a:cubicBezTo>
                    <a:pt x="19" y="27"/>
                    <a:pt x="19" y="27"/>
                    <a:pt x="19" y="27"/>
                  </a:cubicBezTo>
                  <a:cubicBezTo>
                    <a:pt x="19" y="47"/>
                    <a:pt x="19" y="47"/>
                    <a:pt x="19" y="47"/>
                  </a:cubicBezTo>
                  <a:cubicBezTo>
                    <a:pt x="23" y="51"/>
                    <a:pt x="23" y="51"/>
                    <a:pt x="23" y="51"/>
                  </a:cubicBezTo>
                  <a:cubicBezTo>
                    <a:pt x="19" y="55"/>
                    <a:pt x="19" y="55"/>
                    <a:pt x="19" y="55"/>
                  </a:cubicBezTo>
                  <a:cubicBezTo>
                    <a:pt x="19" y="63"/>
                    <a:pt x="19" y="63"/>
                    <a:pt x="19" y="63"/>
                  </a:cubicBezTo>
                  <a:cubicBezTo>
                    <a:pt x="19" y="70"/>
                    <a:pt x="19" y="70"/>
                    <a:pt x="19" y="70"/>
                  </a:cubicBezTo>
                  <a:cubicBezTo>
                    <a:pt x="7" y="168"/>
                    <a:pt x="7" y="168"/>
                    <a:pt x="7" y="168"/>
                  </a:cubicBezTo>
                  <a:cubicBezTo>
                    <a:pt x="11" y="172"/>
                    <a:pt x="11" y="172"/>
                    <a:pt x="11" y="172"/>
                  </a:cubicBezTo>
                  <a:cubicBezTo>
                    <a:pt x="11" y="180"/>
                    <a:pt x="11" y="180"/>
                    <a:pt x="11" y="180"/>
                  </a:cubicBezTo>
                  <a:cubicBezTo>
                    <a:pt x="7" y="180"/>
                    <a:pt x="7" y="180"/>
                    <a:pt x="7" y="180"/>
                  </a:cubicBezTo>
                  <a:cubicBezTo>
                    <a:pt x="4" y="187"/>
                    <a:pt x="4" y="187"/>
                    <a:pt x="4" y="187"/>
                  </a:cubicBezTo>
                  <a:cubicBezTo>
                    <a:pt x="0" y="205"/>
                    <a:pt x="0" y="205"/>
                    <a:pt x="0" y="205"/>
                  </a:cubicBezTo>
                  <a:cubicBezTo>
                    <a:pt x="169" y="205"/>
                    <a:pt x="169" y="205"/>
                    <a:pt x="169" y="205"/>
                  </a:cubicBezTo>
                  <a:lnTo>
                    <a:pt x="287" y="205"/>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6" name="Oklahoma">
              <a:extLst>
                <a:ext uri="{FF2B5EF4-FFF2-40B4-BE49-F238E27FC236}">
                  <a16:creationId xmlns:a16="http://schemas.microsoft.com/office/drawing/2014/main" id="{DAF37E25-FA80-9F44-81F2-8031D456F1ED}"/>
                </a:ext>
              </a:extLst>
            </p:cNvPr>
            <p:cNvSpPr>
              <a:spLocks/>
            </p:cNvSpPr>
            <p:nvPr/>
          </p:nvSpPr>
          <p:spPr bwMode="auto">
            <a:xfrm>
              <a:off x="5530938" y="3512123"/>
              <a:ext cx="1187221" cy="631595"/>
            </a:xfrm>
            <a:custGeom>
              <a:avLst/>
              <a:gdLst>
                <a:gd name="T0" fmla="*/ 337 w 337"/>
                <a:gd name="T1" fmla="*/ 84 h 179"/>
                <a:gd name="T2" fmla="*/ 331 w 337"/>
                <a:gd name="T3" fmla="*/ 78 h 179"/>
                <a:gd name="T4" fmla="*/ 325 w 337"/>
                <a:gd name="T5" fmla="*/ 74 h 179"/>
                <a:gd name="T6" fmla="*/ 325 w 337"/>
                <a:gd name="T7" fmla="*/ 40 h 179"/>
                <a:gd name="T8" fmla="*/ 325 w 337"/>
                <a:gd name="T9" fmla="*/ 40 h 179"/>
                <a:gd name="T10" fmla="*/ 325 w 337"/>
                <a:gd name="T11" fmla="*/ 39 h 179"/>
                <a:gd name="T12" fmla="*/ 325 w 337"/>
                <a:gd name="T13" fmla="*/ 0 h 179"/>
                <a:gd name="T14" fmla="*/ 41 w 337"/>
                <a:gd name="T15" fmla="*/ 0 h 179"/>
                <a:gd name="T16" fmla="*/ 40 w 337"/>
                <a:gd name="T17" fmla="*/ 0 h 179"/>
                <a:gd name="T18" fmla="*/ 0 w 337"/>
                <a:gd name="T19" fmla="*/ 0 h 179"/>
                <a:gd name="T20" fmla="*/ 0 w 337"/>
                <a:gd name="T21" fmla="*/ 40 h 179"/>
                <a:gd name="T22" fmla="*/ 0 w 337"/>
                <a:gd name="T23" fmla="*/ 40 h 179"/>
                <a:gd name="T24" fmla="*/ 117 w 337"/>
                <a:gd name="T25" fmla="*/ 40 h 179"/>
                <a:gd name="T26" fmla="*/ 117 w 337"/>
                <a:gd name="T27" fmla="*/ 129 h 179"/>
                <a:gd name="T28" fmla="*/ 121 w 337"/>
                <a:gd name="T29" fmla="*/ 137 h 179"/>
                <a:gd name="T30" fmla="*/ 140 w 337"/>
                <a:gd name="T31" fmla="*/ 137 h 179"/>
                <a:gd name="T32" fmla="*/ 140 w 337"/>
                <a:gd name="T33" fmla="*/ 144 h 179"/>
                <a:gd name="T34" fmla="*/ 140 w 337"/>
                <a:gd name="T35" fmla="*/ 144 h 179"/>
                <a:gd name="T36" fmla="*/ 147 w 337"/>
                <a:gd name="T37" fmla="*/ 149 h 179"/>
                <a:gd name="T38" fmla="*/ 155 w 337"/>
                <a:gd name="T39" fmla="*/ 149 h 179"/>
                <a:gd name="T40" fmla="*/ 156 w 337"/>
                <a:gd name="T41" fmla="*/ 149 h 179"/>
                <a:gd name="T42" fmla="*/ 156 w 337"/>
                <a:gd name="T43" fmla="*/ 149 h 179"/>
                <a:gd name="T44" fmla="*/ 157 w 337"/>
                <a:gd name="T45" fmla="*/ 148 h 179"/>
                <a:gd name="T46" fmla="*/ 159 w 337"/>
                <a:gd name="T47" fmla="*/ 149 h 179"/>
                <a:gd name="T48" fmla="*/ 163 w 337"/>
                <a:gd name="T49" fmla="*/ 150 h 179"/>
                <a:gd name="T50" fmla="*/ 168 w 337"/>
                <a:gd name="T51" fmla="*/ 149 h 179"/>
                <a:gd name="T52" fmla="*/ 178 w 337"/>
                <a:gd name="T53" fmla="*/ 150 h 179"/>
                <a:gd name="T54" fmla="*/ 185 w 337"/>
                <a:gd name="T55" fmla="*/ 155 h 179"/>
                <a:gd name="T56" fmla="*/ 189 w 337"/>
                <a:gd name="T57" fmla="*/ 160 h 179"/>
                <a:gd name="T58" fmla="*/ 189 w 337"/>
                <a:gd name="T59" fmla="*/ 163 h 179"/>
                <a:gd name="T60" fmla="*/ 193 w 337"/>
                <a:gd name="T61" fmla="*/ 167 h 179"/>
                <a:gd name="T62" fmla="*/ 197 w 337"/>
                <a:gd name="T63" fmla="*/ 167 h 179"/>
                <a:gd name="T64" fmla="*/ 202 w 337"/>
                <a:gd name="T65" fmla="*/ 161 h 179"/>
                <a:gd name="T66" fmla="*/ 207 w 337"/>
                <a:gd name="T67" fmla="*/ 163 h 179"/>
                <a:gd name="T68" fmla="*/ 207 w 337"/>
                <a:gd name="T69" fmla="*/ 167 h 179"/>
                <a:gd name="T70" fmla="*/ 246 w 337"/>
                <a:gd name="T71" fmla="*/ 167 h 179"/>
                <a:gd name="T72" fmla="*/ 246 w 337"/>
                <a:gd name="T73" fmla="*/ 177 h 179"/>
                <a:gd name="T74" fmla="*/ 262 w 337"/>
                <a:gd name="T75" fmla="*/ 177 h 179"/>
                <a:gd name="T76" fmla="*/ 264 w 337"/>
                <a:gd name="T77" fmla="*/ 179 h 179"/>
                <a:gd name="T78" fmla="*/ 266 w 337"/>
                <a:gd name="T79" fmla="*/ 177 h 179"/>
                <a:gd name="T80" fmla="*/ 271 w 337"/>
                <a:gd name="T81" fmla="*/ 174 h 179"/>
                <a:gd name="T82" fmla="*/ 272 w 337"/>
                <a:gd name="T83" fmla="*/ 173 h 179"/>
                <a:gd name="T84" fmla="*/ 272 w 337"/>
                <a:gd name="T85" fmla="*/ 173 h 179"/>
                <a:gd name="T86" fmla="*/ 276 w 337"/>
                <a:gd name="T87" fmla="*/ 171 h 179"/>
                <a:gd name="T88" fmla="*/ 279 w 337"/>
                <a:gd name="T89" fmla="*/ 171 h 179"/>
                <a:gd name="T90" fmla="*/ 291 w 337"/>
                <a:gd name="T91" fmla="*/ 170 h 179"/>
                <a:gd name="T92" fmla="*/ 292 w 337"/>
                <a:gd name="T93" fmla="*/ 169 h 179"/>
                <a:gd name="T94" fmla="*/ 298 w 337"/>
                <a:gd name="T95" fmla="*/ 166 h 179"/>
                <a:gd name="T96" fmla="*/ 300 w 337"/>
                <a:gd name="T97" fmla="*/ 166 h 179"/>
                <a:gd name="T98" fmla="*/ 308 w 337"/>
                <a:gd name="T99" fmla="*/ 173 h 179"/>
                <a:gd name="T100" fmla="*/ 308 w 337"/>
                <a:gd name="T101" fmla="*/ 174 h 179"/>
                <a:gd name="T102" fmla="*/ 316 w 337"/>
                <a:gd name="T103" fmla="*/ 175 h 179"/>
                <a:gd name="T104" fmla="*/ 318 w 337"/>
                <a:gd name="T105" fmla="*/ 179 h 179"/>
                <a:gd name="T106" fmla="*/ 318 w 337"/>
                <a:gd name="T107" fmla="*/ 179 h 179"/>
                <a:gd name="T108" fmla="*/ 319 w 337"/>
                <a:gd name="T109" fmla="*/ 179 h 179"/>
                <a:gd name="T110" fmla="*/ 320 w 337"/>
                <a:gd name="T111" fmla="*/ 179 h 179"/>
                <a:gd name="T112" fmla="*/ 323 w 337"/>
                <a:gd name="T113" fmla="*/ 177 h 179"/>
                <a:gd name="T114" fmla="*/ 325 w 337"/>
                <a:gd name="T115" fmla="*/ 179 h 179"/>
                <a:gd name="T116" fmla="*/ 337 w 337"/>
                <a:gd name="T117" fmla="*/ 179 h 179"/>
                <a:gd name="T118" fmla="*/ 337 w 337"/>
                <a:gd name="T119" fmla="*/ 179 h 179"/>
                <a:gd name="T120" fmla="*/ 337 w 337"/>
                <a:gd name="T12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7" h="179">
                  <a:moveTo>
                    <a:pt x="337" y="84"/>
                  </a:moveTo>
                  <a:cubicBezTo>
                    <a:pt x="331" y="78"/>
                    <a:pt x="331" y="78"/>
                    <a:pt x="331" y="78"/>
                  </a:cubicBezTo>
                  <a:cubicBezTo>
                    <a:pt x="325" y="74"/>
                    <a:pt x="325" y="74"/>
                    <a:pt x="325" y="74"/>
                  </a:cubicBezTo>
                  <a:cubicBezTo>
                    <a:pt x="325" y="40"/>
                    <a:pt x="325" y="40"/>
                    <a:pt x="325" y="40"/>
                  </a:cubicBezTo>
                  <a:cubicBezTo>
                    <a:pt x="325" y="40"/>
                    <a:pt x="325" y="40"/>
                    <a:pt x="325" y="40"/>
                  </a:cubicBezTo>
                  <a:cubicBezTo>
                    <a:pt x="325" y="39"/>
                    <a:pt x="325" y="39"/>
                    <a:pt x="325" y="39"/>
                  </a:cubicBezTo>
                  <a:cubicBezTo>
                    <a:pt x="325" y="0"/>
                    <a:pt x="325" y="0"/>
                    <a:pt x="325" y="0"/>
                  </a:cubicBezTo>
                  <a:cubicBezTo>
                    <a:pt x="41" y="0"/>
                    <a:pt x="41" y="0"/>
                    <a:pt x="41" y="0"/>
                  </a:cubicBezTo>
                  <a:cubicBezTo>
                    <a:pt x="40" y="0"/>
                    <a:pt x="40" y="0"/>
                    <a:pt x="40" y="0"/>
                  </a:cubicBezTo>
                  <a:cubicBezTo>
                    <a:pt x="0" y="0"/>
                    <a:pt x="0" y="0"/>
                    <a:pt x="0" y="0"/>
                  </a:cubicBezTo>
                  <a:cubicBezTo>
                    <a:pt x="0" y="40"/>
                    <a:pt x="0" y="40"/>
                    <a:pt x="0" y="40"/>
                  </a:cubicBezTo>
                  <a:cubicBezTo>
                    <a:pt x="0" y="40"/>
                    <a:pt x="0" y="40"/>
                    <a:pt x="0" y="40"/>
                  </a:cubicBezTo>
                  <a:cubicBezTo>
                    <a:pt x="117" y="40"/>
                    <a:pt x="117" y="40"/>
                    <a:pt x="117" y="40"/>
                  </a:cubicBezTo>
                  <a:cubicBezTo>
                    <a:pt x="117" y="129"/>
                    <a:pt x="117" y="129"/>
                    <a:pt x="117" y="129"/>
                  </a:cubicBezTo>
                  <a:cubicBezTo>
                    <a:pt x="121" y="137"/>
                    <a:pt x="121" y="137"/>
                    <a:pt x="121" y="137"/>
                  </a:cubicBezTo>
                  <a:cubicBezTo>
                    <a:pt x="140" y="137"/>
                    <a:pt x="140" y="137"/>
                    <a:pt x="140" y="137"/>
                  </a:cubicBezTo>
                  <a:cubicBezTo>
                    <a:pt x="140" y="144"/>
                    <a:pt x="140" y="144"/>
                    <a:pt x="140" y="144"/>
                  </a:cubicBezTo>
                  <a:cubicBezTo>
                    <a:pt x="140" y="144"/>
                    <a:pt x="140" y="144"/>
                    <a:pt x="140" y="144"/>
                  </a:cubicBezTo>
                  <a:cubicBezTo>
                    <a:pt x="141" y="145"/>
                    <a:pt x="144" y="149"/>
                    <a:pt x="147" y="149"/>
                  </a:cubicBezTo>
                  <a:cubicBezTo>
                    <a:pt x="155" y="149"/>
                    <a:pt x="155" y="149"/>
                    <a:pt x="155" y="149"/>
                  </a:cubicBezTo>
                  <a:cubicBezTo>
                    <a:pt x="156" y="149"/>
                    <a:pt x="156" y="149"/>
                    <a:pt x="156" y="149"/>
                  </a:cubicBezTo>
                  <a:cubicBezTo>
                    <a:pt x="156" y="149"/>
                    <a:pt x="156" y="149"/>
                    <a:pt x="156" y="149"/>
                  </a:cubicBezTo>
                  <a:cubicBezTo>
                    <a:pt x="156" y="148"/>
                    <a:pt x="156" y="148"/>
                    <a:pt x="157" y="148"/>
                  </a:cubicBezTo>
                  <a:cubicBezTo>
                    <a:pt x="157" y="148"/>
                    <a:pt x="158" y="149"/>
                    <a:pt x="159" y="149"/>
                  </a:cubicBezTo>
                  <a:cubicBezTo>
                    <a:pt x="161" y="150"/>
                    <a:pt x="162" y="150"/>
                    <a:pt x="163" y="150"/>
                  </a:cubicBezTo>
                  <a:cubicBezTo>
                    <a:pt x="165" y="150"/>
                    <a:pt x="167" y="149"/>
                    <a:pt x="168" y="149"/>
                  </a:cubicBezTo>
                  <a:cubicBezTo>
                    <a:pt x="178" y="150"/>
                    <a:pt x="178" y="150"/>
                    <a:pt x="178" y="150"/>
                  </a:cubicBezTo>
                  <a:cubicBezTo>
                    <a:pt x="185" y="155"/>
                    <a:pt x="185" y="155"/>
                    <a:pt x="185" y="155"/>
                  </a:cubicBezTo>
                  <a:cubicBezTo>
                    <a:pt x="189" y="160"/>
                    <a:pt x="189" y="160"/>
                    <a:pt x="189" y="160"/>
                  </a:cubicBezTo>
                  <a:cubicBezTo>
                    <a:pt x="189" y="163"/>
                    <a:pt x="189" y="163"/>
                    <a:pt x="189" y="163"/>
                  </a:cubicBezTo>
                  <a:cubicBezTo>
                    <a:pt x="193" y="167"/>
                    <a:pt x="193" y="167"/>
                    <a:pt x="193" y="167"/>
                  </a:cubicBezTo>
                  <a:cubicBezTo>
                    <a:pt x="197" y="167"/>
                    <a:pt x="197" y="167"/>
                    <a:pt x="197" y="167"/>
                  </a:cubicBezTo>
                  <a:cubicBezTo>
                    <a:pt x="202" y="161"/>
                    <a:pt x="202" y="161"/>
                    <a:pt x="202" y="161"/>
                  </a:cubicBezTo>
                  <a:cubicBezTo>
                    <a:pt x="207" y="163"/>
                    <a:pt x="207" y="163"/>
                    <a:pt x="207" y="163"/>
                  </a:cubicBezTo>
                  <a:cubicBezTo>
                    <a:pt x="207" y="167"/>
                    <a:pt x="207" y="167"/>
                    <a:pt x="207" y="167"/>
                  </a:cubicBezTo>
                  <a:cubicBezTo>
                    <a:pt x="246" y="167"/>
                    <a:pt x="246" y="167"/>
                    <a:pt x="246" y="167"/>
                  </a:cubicBezTo>
                  <a:cubicBezTo>
                    <a:pt x="246" y="177"/>
                    <a:pt x="246" y="177"/>
                    <a:pt x="246" y="177"/>
                  </a:cubicBezTo>
                  <a:cubicBezTo>
                    <a:pt x="262" y="177"/>
                    <a:pt x="262" y="177"/>
                    <a:pt x="262" y="177"/>
                  </a:cubicBezTo>
                  <a:cubicBezTo>
                    <a:pt x="262" y="178"/>
                    <a:pt x="263" y="178"/>
                    <a:pt x="264" y="179"/>
                  </a:cubicBezTo>
                  <a:cubicBezTo>
                    <a:pt x="265" y="179"/>
                    <a:pt x="266" y="178"/>
                    <a:pt x="266" y="177"/>
                  </a:cubicBezTo>
                  <a:cubicBezTo>
                    <a:pt x="268" y="175"/>
                    <a:pt x="271" y="174"/>
                    <a:pt x="271" y="174"/>
                  </a:cubicBezTo>
                  <a:cubicBezTo>
                    <a:pt x="272" y="173"/>
                    <a:pt x="272" y="173"/>
                    <a:pt x="272" y="173"/>
                  </a:cubicBezTo>
                  <a:cubicBezTo>
                    <a:pt x="272" y="173"/>
                    <a:pt x="272" y="173"/>
                    <a:pt x="272" y="173"/>
                  </a:cubicBezTo>
                  <a:cubicBezTo>
                    <a:pt x="273" y="172"/>
                    <a:pt x="275" y="171"/>
                    <a:pt x="276" y="171"/>
                  </a:cubicBezTo>
                  <a:cubicBezTo>
                    <a:pt x="279" y="171"/>
                    <a:pt x="279" y="171"/>
                    <a:pt x="279" y="171"/>
                  </a:cubicBezTo>
                  <a:cubicBezTo>
                    <a:pt x="291" y="170"/>
                    <a:pt x="291" y="170"/>
                    <a:pt x="291" y="170"/>
                  </a:cubicBezTo>
                  <a:cubicBezTo>
                    <a:pt x="292" y="169"/>
                    <a:pt x="292" y="169"/>
                    <a:pt x="292" y="169"/>
                  </a:cubicBezTo>
                  <a:cubicBezTo>
                    <a:pt x="292" y="168"/>
                    <a:pt x="295" y="166"/>
                    <a:pt x="298" y="166"/>
                  </a:cubicBezTo>
                  <a:cubicBezTo>
                    <a:pt x="298" y="166"/>
                    <a:pt x="299" y="166"/>
                    <a:pt x="300" y="166"/>
                  </a:cubicBezTo>
                  <a:cubicBezTo>
                    <a:pt x="304" y="168"/>
                    <a:pt x="307" y="172"/>
                    <a:pt x="308" y="173"/>
                  </a:cubicBezTo>
                  <a:cubicBezTo>
                    <a:pt x="308" y="174"/>
                    <a:pt x="308" y="174"/>
                    <a:pt x="308" y="174"/>
                  </a:cubicBezTo>
                  <a:cubicBezTo>
                    <a:pt x="316" y="175"/>
                    <a:pt x="316" y="175"/>
                    <a:pt x="316" y="175"/>
                  </a:cubicBezTo>
                  <a:cubicBezTo>
                    <a:pt x="316" y="176"/>
                    <a:pt x="316" y="178"/>
                    <a:pt x="318" y="179"/>
                  </a:cubicBezTo>
                  <a:cubicBezTo>
                    <a:pt x="318" y="179"/>
                    <a:pt x="318" y="179"/>
                    <a:pt x="318" y="179"/>
                  </a:cubicBezTo>
                  <a:cubicBezTo>
                    <a:pt x="319" y="179"/>
                    <a:pt x="319" y="179"/>
                    <a:pt x="319" y="179"/>
                  </a:cubicBezTo>
                  <a:cubicBezTo>
                    <a:pt x="319" y="179"/>
                    <a:pt x="319" y="179"/>
                    <a:pt x="320" y="179"/>
                  </a:cubicBezTo>
                  <a:cubicBezTo>
                    <a:pt x="323" y="177"/>
                    <a:pt x="323" y="177"/>
                    <a:pt x="323" y="177"/>
                  </a:cubicBezTo>
                  <a:cubicBezTo>
                    <a:pt x="325" y="179"/>
                    <a:pt x="325" y="179"/>
                    <a:pt x="325" y="179"/>
                  </a:cubicBezTo>
                  <a:cubicBezTo>
                    <a:pt x="337" y="179"/>
                    <a:pt x="337" y="179"/>
                    <a:pt x="337" y="179"/>
                  </a:cubicBezTo>
                  <a:cubicBezTo>
                    <a:pt x="337" y="179"/>
                    <a:pt x="337" y="179"/>
                    <a:pt x="337" y="179"/>
                  </a:cubicBezTo>
                  <a:lnTo>
                    <a:pt x="337" y="84"/>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7" name="Ohio">
              <a:extLst>
                <a:ext uri="{FF2B5EF4-FFF2-40B4-BE49-F238E27FC236}">
                  <a16:creationId xmlns:a16="http://schemas.microsoft.com/office/drawing/2014/main" id="{DA10D0BB-4773-8B41-A1A4-78F83C03939F}"/>
                </a:ext>
              </a:extLst>
            </p:cNvPr>
            <p:cNvSpPr>
              <a:spLocks/>
            </p:cNvSpPr>
            <p:nvPr/>
          </p:nvSpPr>
          <p:spPr bwMode="auto">
            <a:xfrm>
              <a:off x="8008161" y="2816475"/>
              <a:ext cx="591376" cy="592865"/>
            </a:xfrm>
            <a:custGeom>
              <a:avLst/>
              <a:gdLst>
                <a:gd name="T0" fmla="*/ 0 w 168"/>
                <a:gd name="T1" fmla="*/ 13 h 168"/>
                <a:gd name="T2" fmla="*/ 0 w 168"/>
                <a:gd name="T3" fmla="*/ 138 h 168"/>
                <a:gd name="T4" fmla="*/ 0 w 168"/>
                <a:gd name="T5" fmla="*/ 138 h 168"/>
                <a:gd name="T6" fmla="*/ 10 w 168"/>
                <a:gd name="T7" fmla="*/ 138 h 168"/>
                <a:gd name="T8" fmla="*/ 15 w 168"/>
                <a:gd name="T9" fmla="*/ 144 h 168"/>
                <a:gd name="T10" fmla="*/ 20 w 168"/>
                <a:gd name="T11" fmla="*/ 150 h 168"/>
                <a:gd name="T12" fmla="*/ 44 w 168"/>
                <a:gd name="T13" fmla="*/ 150 h 168"/>
                <a:gd name="T14" fmla="*/ 49 w 168"/>
                <a:gd name="T15" fmla="*/ 156 h 168"/>
                <a:gd name="T16" fmla="*/ 52 w 168"/>
                <a:gd name="T17" fmla="*/ 156 h 168"/>
                <a:gd name="T18" fmla="*/ 57 w 168"/>
                <a:gd name="T19" fmla="*/ 155 h 168"/>
                <a:gd name="T20" fmla="*/ 60 w 168"/>
                <a:gd name="T21" fmla="*/ 156 h 168"/>
                <a:gd name="T22" fmla="*/ 69 w 168"/>
                <a:gd name="T23" fmla="*/ 159 h 168"/>
                <a:gd name="T24" fmla="*/ 82 w 168"/>
                <a:gd name="T25" fmla="*/ 159 h 168"/>
                <a:gd name="T26" fmla="*/ 89 w 168"/>
                <a:gd name="T27" fmla="*/ 166 h 168"/>
                <a:gd name="T28" fmla="*/ 91 w 168"/>
                <a:gd name="T29" fmla="*/ 168 h 168"/>
                <a:gd name="T30" fmla="*/ 91 w 168"/>
                <a:gd name="T31" fmla="*/ 167 h 168"/>
                <a:gd name="T32" fmla="*/ 91 w 168"/>
                <a:gd name="T33" fmla="*/ 165 h 168"/>
                <a:gd name="T34" fmla="*/ 105 w 168"/>
                <a:gd name="T35" fmla="*/ 157 h 168"/>
                <a:gd name="T36" fmla="*/ 107 w 168"/>
                <a:gd name="T37" fmla="*/ 152 h 168"/>
                <a:gd name="T38" fmla="*/ 110 w 168"/>
                <a:gd name="T39" fmla="*/ 150 h 168"/>
                <a:gd name="T40" fmla="*/ 123 w 168"/>
                <a:gd name="T41" fmla="*/ 145 h 168"/>
                <a:gd name="T42" fmla="*/ 130 w 168"/>
                <a:gd name="T43" fmla="*/ 139 h 168"/>
                <a:gd name="T44" fmla="*/ 131 w 168"/>
                <a:gd name="T45" fmla="*/ 140 h 168"/>
                <a:gd name="T46" fmla="*/ 134 w 168"/>
                <a:gd name="T47" fmla="*/ 139 h 168"/>
                <a:gd name="T48" fmla="*/ 136 w 168"/>
                <a:gd name="T49" fmla="*/ 136 h 168"/>
                <a:gd name="T50" fmla="*/ 141 w 168"/>
                <a:gd name="T51" fmla="*/ 129 h 168"/>
                <a:gd name="T52" fmla="*/ 146 w 168"/>
                <a:gd name="T53" fmla="*/ 129 h 168"/>
                <a:gd name="T54" fmla="*/ 152 w 168"/>
                <a:gd name="T55" fmla="*/ 122 h 168"/>
                <a:gd name="T56" fmla="*/ 156 w 168"/>
                <a:gd name="T57" fmla="*/ 118 h 168"/>
                <a:gd name="T58" fmla="*/ 156 w 168"/>
                <a:gd name="T59" fmla="*/ 106 h 168"/>
                <a:gd name="T60" fmla="*/ 161 w 168"/>
                <a:gd name="T61" fmla="*/ 106 h 168"/>
                <a:gd name="T62" fmla="*/ 161 w 168"/>
                <a:gd name="T63" fmla="*/ 98 h 168"/>
                <a:gd name="T64" fmla="*/ 161 w 168"/>
                <a:gd name="T65" fmla="*/ 94 h 168"/>
                <a:gd name="T66" fmla="*/ 161 w 168"/>
                <a:gd name="T67" fmla="*/ 89 h 168"/>
                <a:gd name="T68" fmla="*/ 161 w 168"/>
                <a:gd name="T69" fmla="*/ 82 h 168"/>
                <a:gd name="T70" fmla="*/ 161 w 168"/>
                <a:gd name="T71" fmla="*/ 78 h 168"/>
                <a:gd name="T72" fmla="*/ 166 w 168"/>
                <a:gd name="T73" fmla="*/ 65 h 168"/>
                <a:gd name="T74" fmla="*/ 168 w 168"/>
                <a:gd name="T75" fmla="*/ 61 h 168"/>
                <a:gd name="T76" fmla="*/ 168 w 168"/>
                <a:gd name="T77" fmla="*/ 2 h 168"/>
                <a:gd name="T78" fmla="*/ 168 w 168"/>
                <a:gd name="T79" fmla="*/ 0 h 168"/>
                <a:gd name="T80" fmla="*/ 124 w 168"/>
                <a:gd name="T81" fmla="*/ 25 h 168"/>
                <a:gd name="T82" fmla="*/ 112 w 168"/>
                <a:gd name="T83" fmla="*/ 25 h 168"/>
                <a:gd name="T84" fmla="*/ 100 w 168"/>
                <a:gd name="T85" fmla="*/ 29 h 168"/>
                <a:gd name="T86" fmla="*/ 84 w 168"/>
                <a:gd name="T87" fmla="*/ 25 h 168"/>
                <a:gd name="T88" fmla="*/ 77 w 168"/>
                <a:gd name="T89" fmla="*/ 25 h 168"/>
                <a:gd name="T90" fmla="*/ 69 w 168"/>
                <a:gd name="T91" fmla="*/ 17 h 168"/>
                <a:gd name="T92" fmla="*/ 61 w 168"/>
                <a:gd name="T93" fmla="*/ 13 h 168"/>
                <a:gd name="T94" fmla="*/ 62 w 168"/>
                <a:gd name="T95" fmla="*/ 13 h 168"/>
                <a:gd name="T96" fmla="*/ 1 w 168"/>
                <a:gd name="T97" fmla="*/ 13 h 168"/>
                <a:gd name="T98" fmla="*/ 0 w 168"/>
                <a:gd name="T99" fmla="*/ 1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8" h="168">
                  <a:moveTo>
                    <a:pt x="0" y="13"/>
                  </a:moveTo>
                  <a:cubicBezTo>
                    <a:pt x="0" y="138"/>
                    <a:pt x="0" y="138"/>
                    <a:pt x="0" y="138"/>
                  </a:cubicBezTo>
                  <a:cubicBezTo>
                    <a:pt x="0" y="138"/>
                    <a:pt x="0" y="138"/>
                    <a:pt x="0" y="138"/>
                  </a:cubicBezTo>
                  <a:cubicBezTo>
                    <a:pt x="10" y="138"/>
                    <a:pt x="10" y="138"/>
                    <a:pt x="10" y="138"/>
                  </a:cubicBezTo>
                  <a:cubicBezTo>
                    <a:pt x="15" y="144"/>
                    <a:pt x="15" y="144"/>
                    <a:pt x="15" y="144"/>
                  </a:cubicBezTo>
                  <a:cubicBezTo>
                    <a:pt x="20" y="150"/>
                    <a:pt x="20" y="150"/>
                    <a:pt x="20" y="150"/>
                  </a:cubicBezTo>
                  <a:cubicBezTo>
                    <a:pt x="44" y="150"/>
                    <a:pt x="44" y="150"/>
                    <a:pt x="44" y="150"/>
                  </a:cubicBezTo>
                  <a:cubicBezTo>
                    <a:pt x="45" y="151"/>
                    <a:pt x="46" y="156"/>
                    <a:pt x="49" y="156"/>
                  </a:cubicBezTo>
                  <a:cubicBezTo>
                    <a:pt x="52" y="156"/>
                    <a:pt x="52" y="156"/>
                    <a:pt x="52" y="156"/>
                  </a:cubicBezTo>
                  <a:cubicBezTo>
                    <a:pt x="52" y="156"/>
                    <a:pt x="54" y="155"/>
                    <a:pt x="57" y="155"/>
                  </a:cubicBezTo>
                  <a:cubicBezTo>
                    <a:pt x="58" y="155"/>
                    <a:pt x="59" y="156"/>
                    <a:pt x="60" y="156"/>
                  </a:cubicBezTo>
                  <a:cubicBezTo>
                    <a:pt x="63" y="159"/>
                    <a:pt x="69" y="159"/>
                    <a:pt x="69" y="159"/>
                  </a:cubicBezTo>
                  <a:cubicBezTo>
                    <a:pt x="82" y="159"/>
                    <a:pt x="82" y="159"/>
                    <a:pt x="82" y="159"/>
                  </a:cubicBezTo>
                  <a:cubicBezTo>
                    <a:pt x="89" y="166"/>
                    <a:pt x="89" y="166"/>
                    <a:pt x="89" y="166"/>
                  </a:cubicBezTo>
                  <a:cubicBezTo>
                    <a:pt x="91" y="168"/>
                    <a:pt x="91" y="168"/>
                    <a:pt x="91" y="168"/>
                  </a:cubicBezTo>
                  <a:cubicBezTo>
                    <a:pt x="91" y="167"/>
                    <a:pt x="91" y="167"/>
                    <a:pt x="91" y="167"/>
                  </a:cubicBezTo>
                  <a:cubicBezTo>
                    <a:pt x="91" y="165"/>
                    <a:pt x="91" y="165"/>
                    <a:pt x="91" y="165"/>
                  </a:cubicBezTo>
                  <a:cubicBezTo>
                    <a:pt x="92" y="165"/>
                    <a:pt x="100" y="160"/>
                    <a:pt x="105" y="157"/>
                  </a:cubicBezTo>
                  <a:cubicBezTo>
                    <a:pt x="107" y="156"/>
                    <a:pt x="108" y="154"/>
                    <a:pt x="107" y="152"/>
                  </a:cubicBezTo>
                  <a:cubicBezTo>
                    <a:pt x="107" y="151"/>
                    <a:pt x="107" y="150"/>
                    <a:pt x="110" y="150"/>
                  </a:cubicBezTo>
                  <a:cubicBezTo>
                    <a:pt x="116" y="148"/>
                    <a:pt x="123" y="145"/>
                    <a:pt x="123" y="145"/>
                  </a:cubicBezTo>
                  <a:cubicBezTo>
                    <a:pt x="130" y="139"/>
                    <a:pt x="130" y="139"/>
                    <a:pt x="130" y="139"/>
                  </a:cubicBezTo>
                  <a:cubicBezTo>
                    <a:pt x="131" y="140"/>
                    <a:pt x="131" y="140"/>
                    <a:pt x="131" y="140"/>
                  </a:cubicBezTo>
                  <a:cubicBezTo>
                    <a:pt x="132" y="140"/>
                    <a:pt x="133" y="140"/>
                    <a:pt x="134" y="139"/>
                  </a:cubicBezTo>
                  <a:cubicBezTo>
                    <a:pt x="136" y="136"/>
                    <a:pt x="136" y="136"/>
                    <a:pt x="136" y="136"/>
                  </a:cubicBezTo>
                  <a:cubicBezTo>
                    <a:pt x="141" y="129"/>
                    <a:pt x="141" y="129"/>
                    <a:pt x="141" y="129"/>
                  </a:cubicBezTo>
                  <a:cubicBezTo>
                    <a:pt x="146" y="129"/>
                    <a:pt x="146" y="129"/>
                    <a:pt x="146" y="129"/>
                  </a:cubicBezTo>
                  <a:cubicBezTo>
                    <a:pt x="152" y="122"/>
                    <a:pt x="152" y="122"/>
                    <a:pt x="152" y="122"/>
                  </a:cubicBezTo>
                  <a:cubicBezTo>
                    <a:pt x="156" y="118"/>
                    <a:pt x="156" y="118"/>
                    <a:pt x="156" y="118"/>
                  </a:cubicBezTo>
                  <a:cubicBezTo>
                    <a:pt x="156" y="106"/>
                    <a:pt x="156" y="106"/>
                    <a:pt x="156" y="106"/>
                  </a:cubicBezTo>
                  <a:cubicBezTo>
                    <a:pt x="161" y="106"/>
                    <a:pt x="161" y="106"/>
                    <a:pt x="161" y="106"/>
                  </a:cubicBezTo>
                  <a:cubicBezTo>
                    <a:pt x="161" y="98"/>
                    <a:pt x="161" y="98"/>
                    <a:pt x="161" y="98"/>
                  </a:cubicBezTo>
                  <a:cubicBezTo>
                    <a:pt x="161" y="96"/>
                    <a:pt x="161" y="95"/>
                    <a:pt x="161" y="94"/>
                  </a:cubicBezTo>
                  <a:cubicBezTo>
                    <a:pt x="161" y="92"/>
                    <a:pt x="161" y="91"/>
                    <a:pt x="161" y="89"/>
                  </a:cubicBezTo>
                  <a:cubicBezTo>
                    <a:pt x="162" y="87"/>
                    <a:pt x="161" y="84"/>
                    <a:pt x="161" y="82"/>
                  </a:cubicBezTo>
                  <a:cubicBezTo>
                    <a:pt x="161" y="78"/>
                    <a:pt x="161" y="78"/>
                    <a:pt x="161" y="78"/>
                  </a:cubicBezTo>
                  <a:cubicBezTo>
                    <a:pt x="166" y="65"/>
                    <a:pt x="166" y="65"/>
                    <a:pt x="166" y="65"/>
                  </a:cubicBezTo>
                  <a:cubicBezTo>
                    <a:pt x="168" y="61"/>
                    <a:pt x="168" y="61"/>
                    <a:pt x="168" y="61"/>
                  </a:cubicBezTo>
                  <a:cubicBezTo>
                    <a:pt x="168" y="2"/>
                    <a:pt x="168" y="2"/>
                    <a:pt x="168" y="2"/>
                  </a:cubicBezTo>
                  <a:cubicBezTo>
                    <a:pt x="168" y="0"/>
                    <a:pt x="168" y="0"/>
                    <a:pt x="168" y="0"/>
                  </a:cubicBezTo>
                  <a:cubicBezTo>
                    <a:pt x="124" y="25"/>
                    <a:pt x="124" y="25"/>
                    <a:pt x="124" y="25"/>
                  </a:cubicBezTo>
                  <a:cubicBezTo>
                    <a:pt x="112" y="25"/>
                    <a:pt x="112" y="25"/>
                    <a:pt x="112" y="25"/>
                  </a:cubicBezTo>
                  <a:cubicBezTo>
                    <a:pt x="100" y="29"/>
                    <a:pt x="100" y="29"/>
                    <a:pt x="100" y="29"/>
                  </a:cubicBezTo>
                  <a:cubicBezTo>
                    <a:pt x="84" y="25"/>
                    <a:pt x="84" y="25"/>
                    <a:pt x="84" y="25"/>
                  </a:cubicBezTo>
                  <a:cubicBezTo>
                    <a:pt x="77" y="25"/>
                    <a:pt x="77" y="25"/>
                    <a:pt x="77" y="25"/>
                  </a:cubicBezTo>
                  <a:cubicBezTo>
                    <a:pt x="69" y="17"/>
                    <a:pt x="69" y="17"/>
                    <a:pt x="69" y="17"/>
                  </a:cubicBezTo>
                  <a:cubicBezTo>
                    <a:pt x="61" y="13"/>
                    <a:pt x="61" y="13"/>
                    <a:pt x="61" y="13"/>
                  </a:cubicBezTo>
                  <a:cubicBezTo>
                    <a:pt x="62" y="13"/>
                    <a:pt x="62" y="13"/>
                    <a:pt x="62" y="13"/>
                  </a:cubicBezTo>
                  <a:cubicBezTo>
                    <a:pt x="1" y="13"/>
                    <a:pt x="1" y="13"/>
                    <a:pt x="1" y="13"/>
                  </a:cubicBezTo>
                  <a:lnTo>
                    <a:pt x="0" y="13"/>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8" name="North Dakota">
              <a:extLst>
                <a:ext uri="{FF2B5EF4-FFF2-40B4-BE49-F238E27FC236}">
                  <a16:creationId xmlns:a16="http://schemas.microsoft.com/office/drawing/2014/main" id="{35C8D1CA-9F77-9645-B1EA-5A8B69D1A48E}"/>
                </a:ext>
              </a:extLst>
            </p:cNvPr>
            <p:cNvSpPr>
              <a:spLocks/>
            </p:cNvSpPr>
            <p:nvPr/>
          </p:nvSpPr>
          <p:spPr bwMode="auto">
            <a:xfrm>
              <a:off x="5383466" y="1459439"/>
              <a:ext cx="1011446" cy="542219"/>
            </a:xfrm>
            <a:custGeom>
              <a:avLst/>
              <a:gdLst>
                <a:gd name="T0" fmla="*/ 0 w 679"/>
                <a:gd name="T1" fmla="*/ 364 h 364"/>
                <a:gd name="T2" fmla="*/ 2 w 679"/>
                <a:gd name="T3" fmla="*/ 364 h 364"/>
                <a:gd name="T4" fmla="*/ 679 w 679"/>
                <a:gd name="T5" fmla="*/ 364 h 364"/>
                <a:gd name="T6" fmla="*/ 679 w 679"/>
                <a:gd name="T7" fmla="*/ 362 h 364"/>
                <a:gd name="T8" fmla="*/ 679 w 679"/>
                <a:gd name="T9" fmla="*/ 362 h 364"/>
                <a:gd name="T10" fmla="*/ 674 w 679"/>
                <a:gd name="T11" fmla="*/ 319 h 364"/>
                <a:gd name="T12" fmla="*/ 674 w 679"/>
                <a:gd name="T13" fmla="*/ 291 h 364"/>
                <a:gd name="T14" fmla="*/ 645 w 679"/>
                <a:gd name="T15" fmla="*/ 241 h 364"/>
                <a:gd name="T16" fmla="*/ 645 w 679"/>
                <a:gd name="T17" fmla="*/ 163 h 364"/>
                <a:gd name="T18" fmla="*/ 622 w 679"/>
                <a:gd name="T19" fmla="*/ 118 h 364"/>
                <a:gd name="T20" fmla="*/ 622 w 679"/>
                <a:gd name="T21" fmla="*/ 0 h 364"/>
                <a:gd name="T22" fmla="*/ 0 w 679"/>
                <a:gd name="T23" fmla="*/ 0 h 364"/>
                <a:gd name="T24" fmla="*/ 0 w 679"/>
                <a:gd name="T25" fmla="*/ 364 h 364"/>
                <a:gd name="T26" fmla="*/ 0 w 679"/>
                <a:gd name="T27" fmla="*/ 364 h 364"/>
                <a:gd name="T28" fmla="*/ 0 w 679"/>
                <a:gd name="T29" fmla="*/ 364 h 364"/>
                <a:gd name="T30" fmla="*/ 0 w 679"/>
                <a:gd name="T31"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 h="364">
                  <a:moveTo>
                    <a:pt x="0" y="364"/>
                  </a:moveTo>
                  <a:lnTo>
                    <a:pt x="2" y="364"/>
                  </a:lnTo>
                  <a:lnTo>
                    <a:pt x="679" y="364"/>
                  </a:lnTo>
                  <a:lnTo>
                    <a:pt x="679" y="362"/>
                  </a:lnTo>
                  <a:lnTo>
                    <a:pt x="679" y="362"/>
                  </a:lnTo>
                  <a:lnTo>
                    <a:pt x="674" y="319"/>
                  </a:lnTo>
                  <a:lnTo>
                    <a:pt x="674" y="291"/>
                  </a:lnTo>
                  <a:lnTo>
                    <a:pt x="645" y="241"/>
                  </a:lnTo>
                  <a:lnTo>
                    <a:pt x="645" y="163"/>
                  </a:lnTo>
                  <a:lnTo>
                    <a:pt x="622" y="118"/>
                  </a:lnTo>
                  <a:lnTo>
                    <a:pt x="622" y="0"/>
                  </a:lnTo>
                  <a:lnTo>
                    <a:pt x="0" y="0"/>
                  </a:lnTo>
                  <a:lnTo>
                    <a:pt x="0" y="364"/>
                  </a:lnTo>
                  <a:lnTo>
                    <a:pt x="0" y="364"/>
                  </a:lnTo>
                  <a:lnTo>
                    <a:pt x="0" y="364"/>
                  </a:lnTo>
                  <a:lnTo>
                    <a:pt x="0" y="364"/>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9" name="North Carolina">
              <a:extLst>
                <a:ext uri="{FF2B5EF4-FFF2-40B4-BE49-F238E27FC236}">
                  <a16:creationId xmlns:a16="http://schemas.microsoft.com/office/drawing/2014/main" id="{10A1AD12-D88D-D941-AA92-C5305E9FAAE1}"/>
                </a:ext>
              </a:extLst>
            </p:cNvPr>
            <p:cNvSpPr>
              <a:spLocks/>
            </p:cNvSpPr>
            <p:nvPr/>
          </p:nvSpPr>
          <p:spPr bwMode="auto">
            <a:xfrm>
              <a:off x="8039443" y="3635760"/>
              <a:ext cx="1243825" cy="577969"/>
            </a:xfrm>
            <a:custGeom>
              <a:avLst/>
              <a:gdLst>
                <a:gd name="T0" fmla="*/ 103 w 353"/>
                <a:gd name="T1" fmla="*/ 22 h 164"/>
                <a:gd name="T2" fmla="*/ 95 w 353"/>
                <a:gd name="T3" fmla="*/ 25 h 164"/>
                <a:gd name="T4" fmla="*/ 94 w 353"/>
                <a:gd name="T5" fmla="*/ 29 h 164"/>
                <a:gd name="T6" fmla="*/ 66 w 353"/>
                <a:gd name="T7" fmla="*/ 34 h 164"/>
                <a:gd name="T8" fmla="*/ 50 w 353"/>
                <a:gd name="T9" fmla="*/ 45 h 164"/>
                <a:gd name="T10" fmla="*/ 42 w 353"/>
                <a:gd name="T11" fmla="*/ 48 h 164"/>
                <a:gd name="T12" fmla="*/ 31 w 353"/>
                <a:gd name="T13" fmla="*/ 52 h 164"/>
                <a:gd name="T14" fmla="*/ 19 w 353"/>
                <a:gd name="T15" fmla="*/ 58 h 164"/>
                <a:gd name="T16" fmla="*/ 7 w 353"/>
                <a:gd name="T17" fmla="*/ 65 h 164"/>
                <a:gd name="T18" fmla="*/ 3 w 353"/>
                <a:gd name="T19" fmla="*/ 70 h 164"/>
                <a:gd name="T20" fmla="*/ 0 w 353"/>
                <a:gd name="T21" fmla="*/ 73 h 164"/>
                <a:gd name="T22" fmla="*/ 0 w 353"/>
                <a:gd name="T23" fmla="*/ 78 h 164"/>
                <a:gd name="T24" fmla="*/ 73 w 353"/>
                <a:gd name="T25" fmla="*/ 74 h 164"/>
                <a:gd name="T26" fmla="*/ 70 w 353"/>
                <a:gd name="T27" fmla="*/ 74 h 164"/>
                <a:gd name="T28" fmla="*/ 75 w 353"/>
                <a:gd name="T29" fmla="*/ 71 h 164"/>
                <a:gd name="T30" fmla="*/ 140 w 353"/>
                <a:gd name="T31" fmla="*/ 71 h 164"/>
                <a:gd name="T32" fmla="*/ 154 w 353"/>
                <a:gd name="T33" fmla="*/ 78 h 164"/>
                <a:gd name="T34" fmla="*/ 193 w 353"/>
                <a:gd name="T35" fmla="*/ 88 h 164"/>
                <a:gd name="T36" fmla="*/ 206 w 353"/>
                <a:gd name="T37" fmla="*/ 95 h 164"/>
                <a:gd name="T38" fmla="*/ 211 w 353"/>
                <a:gd name="T39" fmla="*/ 107 h 164"/>
                <a:gd name="T40" fmla="*/ 226 w 353"/>
                <a:gd name="T41" fmla="*/ 122 h 164"/>
                <a:gd name="T42" fmla="*/ 230 w 353"/>
                <a:gd name="T43" fmla="*/ 125 h 164"/>
                <a:gd name="T44" fmla="*/ 239 w 353"/>
                <a:gd name="T45" fmla="*/ 144 h 164"/>
                <a:gd name="T46" fmla="*/ 255 w 353"/>
                <a:gd name="T47" fmla="*/ 163 h 164"/>
                <a:gd name="T48" fmla="*/ 255 w 353"/>
                <a:gd name="T49" fmla="*/ 163 h 164"/>
                <a:gd name="T50" fmla="*/ 255 w 353"/>
                <a:gd name="T51" fmla="*/ 164 h 164"/>
                <a:gd name="T52" fmla="*/ 271 w 353"/>
                <a:gd name="T53" fmla="*/ 152 h 164"/>
                <a:gd name="T54" fmla="*/ 298 w 353"/>
                <a:gd name="T55" fmla="*/ 133 h 164"/>
                <a:gd name="T56" fmla="*/ 325 w 353"/>
                <a:gd name="T57" fmla="*/ 125 h 164"/>
                <a:gd name="T58" fmla="*/ 325 w 353"/>
                <a:gd name="T59" fmla="*/ 113 h 164"/>
                <a:gd name="T60" fmla="*/ 317 w 353"/>
                <a:gd name="T61" fmla="*/ 117 h 164"/>
                <a:gd name="T62" fmla="*/ 314 w 353"/>
                <a:gd name="T63" fmla="*/ 113 h 164"/>
                <a:gd name="T64" fmla="*/ 317 w 353"/>
                <a:gd name="T65" fmla="*/ 105 h 164"/>
                <a:gd name="T66" fmla="*/ 321 w 353"/>
                <a:gd name="T67" fmla="*/ 98 h 164"/>
                <a:gd name="T68" fmla="*/ 317 w 353"/>
                <a:gd name="T69" fmla="*/ 94 h 164"/>
                <a:gd name="T70" fmla="*/ 325 w 353"/>
                <a:gd name="T71" fmla="*/ 94 h 164"/>
                <a:gd name="T72" fmla="*/ 337 w 353"/>
                <a:gd name="T73" fmla="*/ 98 h 164"/>
                <a:gd name="T74" fmla="*/ 349 w 353"/>
                <a:gd name="T75" fmla="*/ 86 h 164"/>
                <a:gd name="T76" fmla="*/ 349 w 353"/>
                <a:gd name="T77" fmla="*/ 74 h 164"/>
                <a:gd name="T78" fmla="*/ 341 w 353"/>
                <a:gd name="T79" fmla="*/ 82 h 164"/>
                <a:gd name="T80" fmla="*/ 337 w 353"/>
                <a:gd name="T81" fmla="*/ 70 h 164"/>
                <a:gd name="T82" fmla="*/ 314 w 353"/>
                <a:gd name="T83" fmla="*/ 55 h 164"/>
                <a:gd name="T84" fmla="*/ 317 w 353"/>
                <a:gd name="T85" fmla="*/ 62 h 164"/>
                <a:gd name="T86" fmla="*/ 325 w 353"/>
                <a:gd name="T87" fmla="*/ 66 h 164"/>
                <a:gd name="T88" fmla="*/ 337 w 353"/>
                <a:gd name="T89" fmla="*/ 59 h 164"/>
                <a:gd name="T90" fmla="*/ 346 w 353"/>
                <a:gd name="T91" fmla="*/ 59 h 164"/>
                <a:gd name="T92" fmla="*/ 347 w 353"/>
                <a:gd name="T93" fmla="*/ 57 h 164"/>
                <a:gd name="T94" fmla="*/ 341 w 353"/>
                <a:gd name="T95" fmla="*/ 47 h 164"/>
                <a:gd name="T96" fmla="*/ 345 w 353"/>
                <a:gd name="T97" fmla="*/ 23 h 164"/>
                <a:gd name="T98" fmla="*/ 329 w 353"/>
                <a:gd name="T99" fmla="*/ 23 h 164"/>
                <a:gd name="T100" fmla="*/ 321 w 353"/>
                <a:gd name="T101" fmla="*/ 16 h 164"/>
                <a:gd name="T102" fmla="*/ 333 w 353"/>
                <a:gd name="T103" fmla="*/ 16 h 164"/>
                <a:gd name="T104" fmla="*/ 325 w 353"/>
                <a:gd name="T105" fmla="*/ 12 h 164"/>
                <a:gd name="T106" fmla="*/ 325 w 353"/>
                <a:gd name="T107" fmla="*/ 4 h 164"/>
                <a:gd name="T108" fmla="*/ 106 w 353"/>
                <a:gd name="T10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3" h="164">
                  <a:moveTo>
                    <a:pt x="106" y="15"/>
                  </a:moveTo>
                  <a:cubicBezTo>
                    <a:pt x="103" y="22"/>
                    <a:pt x="103" y="22"/>
                    <a:pt x="103" y="22"/>
                  </a:cubicBezTo>
                  <a:cubicBezTo>
                    <a:pt x="97" y="22"/>
                    <a:pt x="97" y="22"/>
                    <a:pt x="97" y="22"/>
                  </a:cubicBezTo>
                  <a:cubicBezTo>
                    <a:pt x="95" y="25"/>
                    <a:pt x="95" y="25"/>
                    <a:pt x="95" y="25"/>
                  </a:cubicBezTo>
                  <a:cubicBezTo>
                    <a:pt x="94" y="26"/>
                    <a:pt x="94" y="27"/>
                    <a:pt x="94" y="28"/>
                  </a:cubicBezTo>
                  <a:cubicBezTo>
                    <a:pt x="94" y="29"/>
                    <a:pt x="94" y="29"/>
                    <a:pt x="94" y="29"/>
                  </a:cubicBezTo>
                  <a:cubicBezTo>
                    <a:pt x="84" y="34"/>
                    <a:pt x="84" y="34"/>
                    <a:pt x="84" y="34"/>
                  </a:cubicBezTo>
                  <a:cubicBezTo>
                    <a:pt x="66" y="34"/>
                    <a:pt x="66" y="34"/>
                    <a:pt x="66" y="34"/>
                  </a:cubicBezTo>
                  <a:cubicBezTo>
                    <a:pt x="50" y="41"/>
                    <a:pt x="50" y="41"/>
                    <a:pt x="50" y="41"/>
                  </a:cubicBezTo>
                  <a:cubicBezTo>
                    <a:pt x="50" y="45"/>
                    <a:pt x="50" y="45"/>
                    <a:pt x="50" y="45"/>
                  </a:cubicBezTo>
                  <a:cubicBezTo>
                    <a:pt x="46" y="45"/>
                    <a:pt x="46" y="45"/>
                    <a:pt x="46" y="45"/>
                  </a:cubicBezTo>
                  <a:cubicBezTo>
                    <a:pt x="42" y="48"/>
                    <a:pt x="42" y="48"/>
                    <a:pt x="42" y="48"/>
                  </a:cubicBezTo>
                  <a:cubicBezTo>
                    <a:pt x="39" y="48"/>
                    <a:pt x="39" y="48"/>
                    <a:pt x="39" y="48"/>
                  </a:cubicBezTo>
                  <a:cubicBezTo>
                    <a:pt x="31" y="52"/>
                    <a:pt x="31" y="52"/>
                    <a:pt x="31" y="52"/>
                  </a:cubicBezTo>
                  <a:cubicBezTo>
                    <a:pt x="27" y="58"/>
                    <a:pt x="27" y="58"/>
                    <a:pt x="27" y="58"/>
                  </a:cubicBezTo>
                  <a:cubicBezTo>
                    <a:pt x="19" y="58"/>
                    <a:pt x="19" y="58"/>
                    <a:pt x="19" y="58"/>
                  </a:cubicBezTo>
                  <a:cubicBezTo>
                    <a:pt x="15" y="61"/>
                    <a:pt x="15" y="61"/>
                    <a:pt x="15" y="61"/>
                  </a:cubicBezTo>
                  <a:cubicBezTo>
                    <a:pt x="15" y="61"/>
                    <a:pt x="9" y="65"/>
                    <a:pt x="7" y="65"/>
                  </a:cubicBezTo>
                  <a:cubicBezTo>
                    <a:pt x="5" y="65"/>
                    <a:pt x="4" y="68"/>
                    <a:pt x="3" y="70"/>
                  </a:cubicBezTo>
                  <a:cubicBezTo>
                    <a:pt x="3" y="70"/>
                    <a:pt x="3" y="70"/>
                    <a:pt x="3" y="70"/>
                  </a:cubicBezTo>
                  <a:cubicBezTo>
                    <a:pt x="1" y="72"/>
                    <a:pt x="1" y="72"/>
                    <a:pt x="1" y="72"/>
                  </a:cubicBezTo>
                  <a:cubicBezTo>
                    <a:pt x="0" y="73"/>
                    <a:pt x="0" y="73"/>
                    <a:pt x="0" y="73"/>
                  </a:cubicBezTo>
                  <a:cubicBezTo>
                    <a:pt x="0" y="73"/>
                    <a:pt x="0" y="74"/>
                    <a:pt x="0" y="75"/>
                  </a:cubicBezTo>
                  <a:cubicBezTo>
                    <a:pt x="0" y="78"/>
                    <a:pt x="0" y="78"/>
                    <a:pt x="0" y="78"/>
                  </a:cubicBezTo>
                  <a:cubicBezTo>
                    <a:pt x="55" y="78"/>
                    <a:pt x="55" y="78"/>
                    <a:pt x="55" y="78"/>
                  </a:cubicBezTo>
                  <a:cubicBezTo>
                    <a:pt x="73" y="74"/>
                    <a:pt x="73" y="74"/>
                    <a:pt x="73" y="74"/>
                  </a:cubicBezTo>
                  <a:cubicBezTo>
                    <a:pt x="73" y="74"/>
                    <a:pt x="73" y="74"/>
                    <a:pt x="73" y="74"/>
                  </a:cubicBezTo>
                  <a:cubicBezTo>
                    <a:pt x="70" y="74"/>
                    <a:pt x="70" y="74"/>
                    <a:pt x="70" y="74"/>
                  </a:cubicBezTo>
                  <a:cubicBezTo>
                    <a:pt x="73" y="72"/>
                    <a:pt x="73" y="72"/>
                    <a:pt x="73" y="72"/>
                  </a:cubicBezTo>
                  <a:cubicBezTo>
                    <a:pt x="73" y="72"/>
                    <a:pt x="74" y="71"/>
                    <a:pt x="75" y="71"/>
                  </a:cubicBezTo>
                  <a:cubicBezTo>
                    <a:pt x="76" y="71"/>
                    <a:pt x="78" y="70"/>
                    <a:pt x="95" y="70"/>
                  </a:cubicBezTo>
                  <a:cubicBezTo>
                    <a:pt x="109" y="70"/>
                    <a:pt x="127" y="70"/>
                    <a:pt x="140" y="71"/>
                  </a:cubicBezTo>
                  <a:cubicBezTo>
                    <a:pt x="140" y="71"/>
                    <a:pt x="140" y="71"/>
                    <a:pt x="140" y="71"/>
                  </a:cubicBezTo>
                  <a:cubicBezTo>
                    <a:pt x="154" y="78"/>
                    <a:pt x="154" y="78"/>
                    <a:pt x="154" y="78"/>
                  </a:cubicBezTo>
                  <a:cubicBezTo>
                    <a:pt x="165" y="88"/>
                    <a:pt x="165" y="88"/>
                    <a:pt x="165" y="88"/>
                  </a:cubicBezTo>
                  <a:cubicBezTo>
                    <a:pt x="193" y="88"/>
                    <a:pt x="193" y="88"/>
                    <a:pt x="193" y="88"/>
                  </a:cubicBezTo>
                  <a:cubicBezTo>
                    <a:pt x="198" y="90"/>
                    <a:pt x="198" y="90"/>
                    <a:pt x="198" y="90"/>
                  </a:cubicBezTo>
                  <a:cubicBezTo>
                    <a:pt x="206" y="95"/>
                    <a:pt x="206" y="95"/>
                    <a:pt x="206" y="95"/>
                  </a:cubicBezTo>
                  <a:cubicBezTo>
                    <a:pt x="211" y="99"/>
                    <a:pt x="211" y="99"/>
                    <a:pt x="211" y="99"/>
                  </a:cubicBezTo>
                  <a:cubicBezTo>
                    <a:pt x="211" y="107"/>
                    <a:pt x="211" y="107"/>
                    <a:pt x="211" y="107"/>
                  </a:cubicBezTo>
                  <a:cubicBezTo>
                    <a:pt x="220" y="114"/>
                    <a:pt x="220" y="114"/>
                    <a:pt x="220" y="114"/>
                  </a:cubicBezTo>
                  <a:cubicBezTo>
                    <a:pt x="226" y="122"/>
                    <a:pt x="226" y="122"/>
                    <a:pt x="226" y="122"/>
                  </a:cubicBezTo>
                  <a:cubicBezTo>
                    <a:pt x="230" y="125"/>
                    <a:pt x="230" y="125"/>
                    <a:pt x="230" y="125"/>
                  </a:cubicBezTo>
                  <a:cubicBezTo>
                    <a:pt x="230" y="125"/>
                    <a:pt x="230" y="125"/>
                    <a:pt x="230" y="125"/>
                  </a:cubicBezTo>
                  <a:cubicBezTo>
                    <a:pt x="239" y="132"/>
                    <a:pt x="239" y="132"/>
                    <a:pt x="239" y="132"/>
                  </a:cubicBezTo>
                  <a:cubicBezTo>
                    <a:pt x="239" y="144"/>
                    <a:pt x="239" y="144"/>
                    <a:pt x="239" y="144"/>
                  </a:cubicBezTo>
                  <a:cubicBezTo>
                    <a:pt x="254" y="163"/>
                    <a:pt x="254" y="163"/>
                    <a:pt x="254" y="163"/>
                  </a:cubicBezTo>
                  <a:cubicBezTo>
                    <a:pt x="255" y="163"/>
                    <a:pt x="255" y="163"/>
                    <a:pt x="255" y="163"/>
                  </a:cubicBezTo>
                  <a:cubicBezTo>
                    <a:pt x="255" y="163"/>
                    <a:pt x="255" y="163"/>
                    <a:pt x="255" y="163"/>
                  </a:cubicBezTo>
                  <a:cubicBezTo>
                    <a:pt x="255" y="163"/>
                    <a:pt x="255" y="163"/>
                    <a:pt x="255" y="163"/>
                  </a:cubicBezTo>
                  <a:cubicBezTo>
                    <a:pt x="255" y="163"/>
                    <a:pt x="255" y="163"/>
                    <a:pt x="255" y="163"/>
                  </a:cubicBezTo>
                  <a:cubicBezTo>
                    <a:pt x="255" y="164"/>
                    <a:pt x="255" y="164"/>
                    <a:pt x="255" y="164"/>
                  </a:cubicBezTo>
                  <a:cubicBezTo>
                    <a:pt x="271" y="160"/>
                    <a:pt x="271" y="160"/>
                    <a:pt x="271" y="160"/>
                  </a:cubicBezTo>
                  <a:cubicBezTo>
                    <a:pt x="271" y="152"/>
                    <a:pt x="271" y="152"/>
                    <a:pt x="271" y="152"/>
                  </a:cubicBezTo>
                  <a:cubicBezTo>
                    <a:pt x="278" y="141"/>
                    <a:pt x="278" y="141"/>
                    <a:pt x="278" y="141"/>
                  </a:cubicBezTo>
                  <a:cubicBezTo>
                    <a:pt x="298" y="133"/>
                    <a:pt x="298" y="133"/>
                    <a:pt x="298" y="133"/>
                  </a:cubicBezTo>
                  <a:cubicBezTo>
                    <a:pt x="314" y="133"/>
                    <a:pt x="314" y="133"/>
                    <a:pt x="314" y="133"/>
                  </a:cubicBezTo>
                  <a:cubicBezTo>
                    <a:pt x="325" y="125"/>
                    <a:pt x="325" y="125"/>
                    <a:pt x="325" y="125"/>
                  </a:cubicBezTo>
                  <a:cubicBezTo>
                    <a:pt x="325" y="121"/>
                    <a:pt x="325" y="121"/>
                    <a:pt x="325" y="121"/>
                  </a:cubicBezTo>
                  <a:cubicBezTo>
                    <a:pt x="325" y="113"/>
                    <a:pt x="325" y="113"/>
                    <a:pt x="325" y="113"/>
                  </a:cubicBezTo>
                  <a:cubicBezTo>
                    <a:pt x="317" y="113"/>
                    <a:pt x="317" y="113"/>
                    <a:pt x="317" y="113"/>
                  </a:cubicBezTo>
                  <a:cubicBezTo>
                    <a:pt x="317" y="117"/>
                    <a:pt x="317" y="117"/>
                    <a:pt x="317" y="117"/>
                  </a:cubicBezTo>
                  <a:cubicBezTo>
                    <a:pt x="314" y="117"/>
                    <a:pt x="314" y="117"/>
                    <a:pt x="314" y="117"/>
                  </a:cubicBezTo>
                  <a:cubicBezTo>
                    <a:pt x="314" y="113"/>
                    <a:pt x="314" y="113"/>
                    <a:pt x="314" y="113"/>
                  </a:cubicBezTo>
                  <a:cubicBezTo>
                    <a:pt x="317" y="109"/>
                    <a:pt x="317" y="109"/>
                    <a:pt x="317" y="109"/>
                  </a:cubicBezTo>
                  <a:cubicBezTo>
                    <a:pt x="317" y="105"/>
                    <a:pt x="317" y="105"/>
                    <a:pt x="317" y="105"/>
                  </a:cubicBezTo>
                  <a:cubicBezTo>
                    <a:pt x="321" y="102"/>
                    <a:pt x="321" y="102"/>
                    <a:pt x="321" y="102"/>
                  </a:cubicBezTo>
                  <a:cubicBezTo>
                    <a:pt x="321" y="98"/>
                    <a:pt x="321" y="98"/>
                    <a:pt x="321" y="98"/>
                  </a:cubicBezTo>
                  <a:cubicBezTo>
                    <a:pt x="310" y="94"/>
                    <a:pt x="310" y="94"/>
                    <a:pt x="310" y="94"/>
                  </a:cubicBezTo>
                  <a:cubicBezTo>
                    <a:pt x="317" y="94"/>
                    <a:pt x="317" y="94"/>
                    <a:pt x="317" y="94"/>
                  </a:cubicBezTo>
                  <a:cubicBezTo>
                    <a:pt x="321" y="90"/>
                    <a:pt x="321" y="90"/>
                    <a:pt x="321" y="90"/>
                  </a:cubicBezTo>
                  <a:cubicBezTo>
                    <a:pt x="325" y="94"/>
                    <a:pt x="325" y="94"/>
                    <a:pt x="325" y="94"/>
                  </a:cubicBezTo>
                  <a:cubicBezTo>
                    <a:pt x="329" y="98"/>
                    <a:pt x="329" y="98"/>
                    <a:pt x="329" y="98"/>
                  </a:cubicBezTo>
                  <a:cubicBezTo>
                    <a:pt x="337" y="98"/>
                    <a:pt x="337" y="98"/>
                    <a:pt x="337" y="98"/>
                  </a:cubicBezTo>
                  <a:cubicBezTo>
                    <a:pt x="341" y="98"/>
                    <a:pt x="341" y="98"/>
                    <a:pt x="341" y="98"/>
                  </a:cubicBezTo>
                  <a:cubicBezTo>
                    <a:pt x="349" y="86"/>
                    <a:pt x="349" y="86"/>
                    <a:pt x="349" y="86"/>
                  </a:cubicBezTo>
                  <a:cubicBezTo>
                    <a:pt x="353" y="86"/>
                    <a:pt x="353" y="86"/>
                    <a:pt x="353" y="86"/>
                  </a:cubicBezTo>
                  <a:cubicBezTo>
                    <a:pt x="349" y="74"/>
                    <a:pt x="349" y="74"/>
                    <a:pt x="349" y="74"/>
                  </a:cubicBezTo>
                  <a:cubicBezTo>
                    <a:pt x="349" y="70"/>
                    <a:pt x="349" y="70"/>
                    <a:pt x="349" y="70"/>
                  </a:cubicBezTo>
                  <a:cubicBezTo>
                    <a:pt x="341" y="82"/>
                    <a:pt x="341" y="82"/>
                    <a:pt x="341" y="82"/>
                  </a:cubicBezTo>
                  <a:cubicBezTo>
                    <a:pt x="337" y="78"/>
                    <a:pt x="337" y="78"/>
                    <a:pt x="337" y="78"/>
                  </a:cubicBezTo>
                  <a:cubicBezTo>
                    <a:pt x="337" y="70"/>
                    <a:pt x="337" y="70"/>
                    <a:pt x="337" y="70"/>
                  </a:cubicBezTo>
                  <a:cubicBezTo>
                    <a:pt x="317" y="70"/>
                    <a:pt x="317" y="70"/>
                    <a:pt x="317" y="70"/>
                  </a:cubicBezTo>
                  <a:cubicBezTo>
                    <a:pt x="314" y="55"/>
                    <a:pt x="314" y="55"/>
                    <a:pt x="314" y="55"/>
                  </a:cubicBezTo>
                  <a:cubicBezTo>
                    <a:pt x="317" y="55"/>
                    <a:pt x="317" y="55"/>
                    <a:pt x="317" y="55"/>
                  </a:cubicBezTo>
                  <a:cubicBezTo>
                    <a:pt x="317" y="62"/>
                    <a:pt x="317" y="62"/>
                    <a:pt x="317" y="62"/>
                  </a:cubicBezTo>
                  <a:cubicBezTo>
                    <a:pt x="321" y="66"/>
                    <a:pt x="321" y="66"/>
                    <a:pt x="321" y="66"/>
                  </a:cubicBezTo>
                  <a:cubicBezTo>
                    <a:pt x="325" y="66"/>
                    <a:pt x="325" y="66"/>
                    <a:pt x="325" y="66"/>
                  </a:cubicBezTo>
                  <a:cubicBezTo>
                    <a:pt x="333" y="59"/>
                    <a:pt x="333" y="59"/>
                    <a:pt x="333" y="59"/>
                  </a:cubicBezTo>
                  <a:cubicBezTo>
                    <a:pt x="337" y="59"/>
                    <a:pt x="337" y="59"/>
                    <a:pt x="337" y="59"/>
                  </a:cubicBezTo>
                  <a:cubicBezTo>
                    <a:pt x="341" y="59"/>
                    <a:pt x="341" y="59"/>
                    <a:pt x="341" y="59"/>
                  </a:cubicBezTo>
                  <a:cubicBezTo>
                    <a:pt x="346" y="59"/>
                    <a:pt x="346" y="59"/>
                    <a:pt x="346" y="59"/>
                  </a:cubicBezTo>
                  <a:cubicBezTo>
                    <a:pt x="346" y="57"/>
                    <a:pt x="346" y="57"/>
                    <a:pt x="346" y="57"/>
                  </a:cubicBezTo>
                  <a:cubicBezTo>
                    <a:pt x="347" y="57"/>
                    <a:pt x="347" y="57"/>
                    <a:pt x="347" y="57"/>
                  </a:cubicBezTo>
                  <a:cubicBezTo>
                    <a:pt x="345" y="47"/>
                    <a:pt x="345" y="47"/>
                    <a:pt x="345" y="47"/>
                  </a:cubicBezTo>
                  <a:cubicBezTo>
                    <a:pt x="341" y="47"/>
                    <a:pt x="341" y="47"/>
                    <a:pt x="341" y="47"/>
                  </a:cubicBezTo>
                  <a:cubicBezTo>
                    <a:pt x="345" y="35"/>
                    <a:pt x="345" y="35"/>
                    <a:pt x="345" y="35"/>
                  </a:cubicBezTo>
                  <a:cubicBezTo>
                    <a:pt x="345" y="23"/>
                    <a:pt x="345" y="23"/>
                    <a:pt x="345" y="23"/>
                  </a:cubicBezTo>
                  <a:cubicBezTo>
                    <a:pt x="333" y="23"/>
                    <a:pt x="333" y="23"/>
                    <a:pt x="333" y="23"/>
                  </a:cubicBezTo>
                  <a:cubicBezTo>
                    <a:pt x="329" y="23"/>
                    <a:pt x="329" y="23"/>
                    <a:pt x="329" y="23"/>
                  </a:cubicBezTo>
                  <a:cubicBezTo>
                    <a:pt x="321" y="20"/>
                    <a:pt x="321" y="20"/>
                    <a:pt x="321" y="20"/>
                  </a:cubicBezTo>
                  <a:cubicBezTo>
                    <a:pt x="321" y="16"/>
                    <a:pt x="321" y="16"/>
                    <a:pt x="321" y="16"/>
                  </a:cubicBezTo>
                  <a:cubicBezTo>
                    <a:pt x="329" y="16"/>
                    <a:pt x="329" y="16"/>
                    <a:pt x="329" y="16"/>
                  </a:cubicBezTo>
                  <a:cubicBezTo>
                    <a:pt x="333" y="16"/>
                    <a:pt x="333" y="16"/>
                    <a:pt x="333" y="16"/>
                  </a:cubicBezTo>
                  <a:cubicBezTo>
                    <a:pt x="329" y="12"/>
                    <a:pt x="329" y="12"/>
                    <a:pt x="329" y="12"/>
                  </a:cubicBezTo>
                  <a:cubicBezTo>
                    <a:pt x="325" y="12"/>
                    <a:pt x="325" y="12"/>
                    <a:pt x="325" y="12"/>
                  </a:cubicBezTo>
                  <a:cubicBezTo>
                    <a:pt x="325" y="8"/>
                    <a:pt x="325" y="8"/>
                    <a:pt x="325" y="8"/>
                  </a:cubicBezTo>
                  <a:cubicBezTo>
                    <a:pt x="325" y="4"/>
                    <a:pt x="325" y="4"/>
                    <a:pt x="325" y="4"/>
                  </a:cubicBezTo>
                  <a:cubicBezTo>
                    <a:pt x="329" y="0"/>
                    <a:pt x="329" y="0"/>
                    <a:pt x="329" y="0"/>
                  </a:cubicBezTo>
                  <a:cubicBezTo>
                    <a:pt x="106" y="0"/>
                    <a:pt x="106" y="0"/>
                    <a:pt x="106" y="0"/>
                  </a:cubicBezTo>
                  <a:lnTo>
                    <a:pt x="106" y="15"/>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0" name="New York">
              <a:extLst>
                <a:ext uri="{FF2B5EF4-FFF2-40B4-BE49-F238E27FC236}">
                  <a16:creationId xmlns:a16="http://schemas.microsoft.com/office/drawing/2014/main" id="{A994A448-9120-8041-B63B-ABCFBED0383B}"/>
                </a:ext>
              </a:extLst>
            </p:cNvPr>
            <p:cNvSpPr>
              <a:spLocks noEditPoints="1"/>
            </p:cNvSpPr>
            <p:nvPr/>
          </p:nvSpPr>
          <p:spPr bwMode="auto">
            <a:xfrm>
              <a:off x="8687424" y="2259360"/>
              <a:ext cx="1072520" cy="798431"/>
            </a:xfrm>
            <a:custGeom>
              <a:avLst/>
              <a:gdLst>
                <a:gd name="T0" fmla="*/ 269 w 304"/>
                <a:gd name="T1" fmla="*/ 190 h 226"/>
                <a:gd name="T2" fmla="*/ 269 w 304"/>
                <a:gd name="T3" fmla="*/ 135 h 226"/>
                <a:gd name="T4" fmla="*/ 273 w 304"/>
                <a:gd name="T5" fmla="*/ 106 h 226"/>
                <a:gd name="T6" fmla="*/ 269 w 304"/>
                <a:gd name="T7" fmla="*/ 0 h 226"/>
                <a:gd name="T8" fmla="*/ 169 w 304"/>
                <a:gd name="T9" fmla="*/ 19 h 226"/>
                <a:gd name="T10" fmla="*/ 141 w 304"/>
                <a:gd name="T11" fmla="*/ 47 h 226"/>
                <a:gd name="T12" fmla="*/ 149 w 304"/>
                <a:gd name="T13" fmla="*/ 54 h 226"/>
                <a:gd name="T14" fmla="*/ 145 w 304"/>
                <a:gd name="T15" fmla="*/ 62 h 226"/>
                <a:gd name="T16" fmla="*/ 149 w 304"/>
                <a:gd name="T17" fmla="*/ 78 h 226"/>
                <a:gd name="T18" fmla="*/ 118 w 304"/>
                <a:gd name="T19" fmla="*/ 90 h 226"/>
                <a:gd name="T20" fmla="*/ 94 w 304"/>
                <a:gd name="T21" fmla="*/ 93 h 226"/>
                <a:gd name="T22" fmla="*/ 36 w 304"/>
                <a:gd name="T23" fmla="*/ 93 h 226"/>
                <a:gd name="T24" fmla="*/ 32 w 304"/>
                <a:gd name="T25" fmla="*/ 129 h 226"/>
                <a:gd name="T26" fmla="*/ 0 w 304"/>
                <a:gd name="T27" fmla="*/ 148 h 226"/>
                <a:gd name="T28" fmla="*/ 179 w 304"/>
                <a:gd name="T29" fmla="*/ 150 h 226"/>
                <a:gd name="T30" fmla="*/ 179 w 304"/>
                <a:gd name="T31" fmla="*/ 172 h 226"/>
                <a:gd name="T32" fmla="*/ 188 w 304"/>
                <a:gd name="T33" fmla="*/ 178 h 226"/>
                <a:gd name="T34" fmla="*/ 198 w 304"/>
                <a:gd name="T35" fmla="*/ 193 h 226"/>
                <a:gd name="T36" fmla="*/ 214 w 304"/>
                <a:gd name="T37" fmla="*/ 202 h 226"/>
                <a:gd name="T38" fmla="*/ 236 w 304"/>
                <a:gd name="T39" fmla="*/ 219 h 226"/>
                <a:gd name="T40" fmla="*/ 247 w 304"/>
                <a:gd name="T41" fmla="*/ 210 h 226"/>
                <a:gd name="T42" fmla="*/ 239 w 304"/>
                <a:gd name="T43" fmla="*/ 220 h 226"/>
                <a:gd name="T44" fmla="*/ 238 w 304"/>
                <a:gd name="T45" fmla="*/ 222 h 226"/>
                <a:gd name="T46" fmla="*/ 236 w 304"/>
                <a:gd name="T47" fmla="*/ 225 h 226"/>
                <a:gd name="T48" fmla="*/ 239 w 304"/>
                <a:gd name="T49" fmla="*/ 225 h 226"/>
                <a:gd name="T50" fmla="*/ 241 w 304"/>
                <a:gd name="T51" fmla="*/ 223 h 226"/>
                <a:gd name="T52" fmla="*/ 242 w 304"/>
                <a:gd name="T53" fmla="*/ 221 h 226"/>
                <a:gd name="T54" fmla="*/ 299 w 304"/>
                <a:gd name="T55" fmla="*/ 200 h 226"/>
                <a:gd name="T56" fmla="*/ 298 w 304"/>
                <a:gd name="T57" fmla="*/ 200 h 226"/>
                <a:gd name="T58" fmla="*/ 299 w 304"/>
                <a:gd name="T59" fmla="*/ 200 h 226"/>
                <a:gd name="T60" fmla="*/ 302 w 304"/>
                <a:gd name="T61" fmla="*/ 207 h 226"/>
                <a:gd name="T62" fmla="*/ 298 w 304"/>
                <a:gd name="T63" fmla="*/ 209 h 226"/>
                <a:gd name="T64" fmla="*/ 296 w 304"/>
                <a:gd name="T65" fmla="*/ 208 h 226"/>
                <a:gd name="T66" fmla="*/ 294 w 304"/>
                <a:gd name="T67" fmla="*/ 209 h 226"/>
                <a:gd name="T68" fmla="*/ 291 w 304"/>
                <a:gd name="T69" fmla="*/ 209 h 226"/>
                <a:gd name="T70" fmla="*/ 288 w 304"/>
                <a:gd name="T71" fmla="*/ 212 h 226"/>
                <a:gd name="T72" fmla="*/ 284 w 304"/>
                <a:gd name="T73" fmla="*/ 212 h 226"/>
                <a:gd name="T74" fmla="*/ 290 w 304"/>
                <a:gd name="T75" fmla="*/ 207 h 226"/>
                <a:gd name="T76" fmla="*/ 290 w 304"/>
                <a:gd name="T77" fmla="*/ 205 h 226"/>
                <a:gd name="T78" fmla="*/ 284 w 304"/>
                <a:gd name="T79" fmla="*/ 209 h 226"/>
                <a:gd name="T80" fmla="*/ 270 w 304"/>
                <a:gd name="T81" fmla="*/ 211 h 226"/>
                <a:gd name="T82" fmla="*/ 264 w 304"/>
                <a:gd name="T83" fmla="*/ 212 h 226"/>
                <a:gd name="T84" fmla="*/ 259 w 304"/>
                <a:gd name="T85" fmla="*/ 212 h 226"/>
                <a:gd name="T86" fmla="*/ 251 w 304"/>
                <a:gd name="T87" fmla="*/ 216 h 226"/>
                <a:gd name="T88" fmla="*/ 247 w 304"/>
                <a:gd name="T89" fmla="*/ 216 h 226"/>
                <a:gd name="T90" fmla="*/ 244 w 304"/>
                <a:gd name="T91" fmla="*/ 219 h 226"/>
                <a:gd name="T92" fmla="*/ 244 w 304"/>
                <a:gd name="T93" fmla="*/ 221 h 226"/>
                <a:gd name="T94" fmla="*/ 245 w 304"/>
                <a:gd name="T95" fmla="*/ 223 h 226"/>
                <a:gd name="T96" fmla="*/ 250 w 304"/>
                <a:gd name="T97" fmla="*/ 223 h 226"/>
                <a:gd name="T98" fmla="*/ 253 w 304"/>
                <a:gd name="T99" fmla="*/ 222 h 226"/>
                <a:gd name="T100" fmla="*/ 256 w 304"/>
                <a:gd name="T101" fmla="*/ 222 h 226"/>
                <a:gd name="T102" fmla="*/ 259 w 304"/>
                <a:gd name="T103" fmla="*/ 222 h 226"/>
                <a:gd name="T104" fmla="*/ 264 w 304"/>
                <a:gd name="T105" fmla="*/ 221 h 226"/>
                <a:gd name="T106" fmla="*/ 269 w 304"/>
                <a:gd name="T107" fmla="*/ 221 h 226"/>
                <a:gd name="T108" fmla="*/ 273 w 304"/>
                <a:gd name="T109" fmla="*/ 219 h 226"/>
                <a:gd name="T110" fmla="*/ 279 w 304"/>
                <a:gd name="T111" fmla="*/ 218 h 226"/>
                <a:gd name="T112" fmla="*/ 285 w 304"/>
                <a:gd name="T113" fmla="*/ 216 h 226"/>
                <a:gd name="T114" fmla="*/ 288 w 304"/>
                <a:gd name="T115" fmla="*/ 216 h 226"/>
                <a:gd name="T116" fmla="*/ 292 w 304"/>
                <a:gd name="T117" fmla="*/ 214 h 226"/>
                <a:gd name="T118" fmla="*/ 295 w 304"/>
                <a:gd name="T119" fmla="*/ 212 h 226"/>
                <a:gd name="T120" fmla="*/ 298 w 304"/>
                <a:gd name="T121" fmla="*/ 210 h 226"/>
                <a:gd name="T122" fmla="*/ 302 w 304"/>
                <a:gd name="T123" fmla="*/ 209 h 226"/>
                <a:gd name="T124" fmla="*/ 304 w 304"/>
                <a:gd name="T125" fmla="*/ 20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226">
                  <a:moveTo>
                    <a:pt x="262" y="205"/>
                  </a:moveTo>
                  <a:cubicBezTo>
                    <a:pt x="262" y="195"/>
                    <a:pt x="262" y="195"/>
                    <a:pt x="262" y="195"/>
                  </a:cubicBezTo>
                  <a:cubicBezTo>
                    <a:pt x="269" y="190"/>
                    <a:pt x="269" y="190"/>
                    <a:pt x="269" y="190"/>
                  </a:cubicBezTo>
                  <a:cubicBezTo>
                    <a:pt x="269" y="189"/>
                    <a:pt x="269" y="189"/>
                    <a:pt x="269" y="189"/>
                  </a:cubicBezTo>
                  <a:cubicBezTo>
                    <a:pt x="269" y="186"/>
                    <a:pt x="270" y="172"/>
                    <a:pt x="270" y="158"/>
                  </a:cubicBezTo>
                  <a:cubicBezTo>
                    <a:pt x="270" y="147"/>
                    <a:pt x="270" y="137"/>
                    <a:pt x="269" y="135"/>
                  </a:cubicBezTo>
                  <a:cubicBezTo>
                    <a:pt x="268" y="135"/>
                    <a:pt x="267" y="132"/>
                    <a:pt x="272" y="112"/>
                  </a:cubicBezTo>
                  <a:cubicBezTo>
                    <a:pt x="273" y="108"/>
                    <a:pt x="273" y="108"/>
                    <a:pt x="273" y="108"/>
                  </a:cubicBezTo>
                  <a:cubicBezTo>
                    <a:pt x="273" y="106"/>
                    <a:pt x="273" y="106"/>
                    <a:pt x="273" y="106"/>
                  </a:cubicBezTo>
                  <a:cubicBezTo>
                    <a:pt x="274" y="102"/>
                    <a:pt x="275" y="98"/>
                    <a:pt x="276" y="96"/>
                  </a:cubicBezTo>
                  <a:cubicBezTo>
                    <a:pt x="269" y="85"/>
                    <a:pt x="269" y="85"/>
                    <a:pt x="269" y="85"/>
                  </a:cubicBezTo>
                  <a:cubicBezTo>
                    <a:pt x="269" y="0"/>
                    <a:pt x="269" y="0"/>
                    <a:pt x="269" y="0"/>
                  </a:cubicBezTo>
                  <a:cubicBezTo>
                    <a:pt x="268" y="0"/>
                    <a:pt x="268" y="0"/>
                    <a:pt x="268" y="0"/>
                  </a:cubicBezTo>
                  <a:cubicBezTo>
                    <a:pt x="192" y="0"/>
                    <a:pt x="192" y="0"/>
                    <a:pt x="192" y="0"/>
                  </a:cubicBezTo>
                  <a:cubicBezTo>
                    <a:pt x="169" y="19"/>
                    <a:pt x="169" y="19"/>
                    <a:pt x="169" y="19"/>
                  </a:cubicBezTo>
                  <a:cubicBezTo>
                    <a:pt x="161" y="35"/>
                    <a:pt x="161" y="35"/>
                    <a:pt x="161" y="35"/>
                  </a:cubicBezTo>
                  <a:cubicBezTo>
                    <a:pt x="145" y="43"/>
                    <a:pt x="145" y="43"/>
                    <a:pt x="145" y="43"/>
                  </a:cubicBezTo>
                  <a:cubicBezTo>
                    <a:pt x="141" y="47"/>
                    <a:pt x="141" y="47"/>
                    <a:pt x="141" y="47"/>
                  </a:cubicBezTo>
                  <a:cubicBezTo>
                    <a:pt x="145" y="50"/>
                    <a:pt x="145" y="50"/>
                    <a:pt x="145" y="50"/>
                  </a:cubicBezTo>
                  <a:cubicBezTo>
                    <a:pt x="149" y="50"/>
                    <a:pt x="149" y="50"/>
                    <a:pt x="149" y="50"/>
                  </a:cubicBezTo>
                  <a:cubicBezTo>
                    <a:pt x="149" y="54"/>
                    <a:pt x="149" y="54"/>
                    <a:pt x="149" y="54"/>
                  </a:cubicBezTo>
                  <a:cubicBezTo>
                    <a:pt x="149" y="58"/>
                    <a:pt x="149" y="58"/>
                    <a:pt x="149" y="58"/>
                  </a:cubicBezTo>
                  <a:cubicBezTo>
                    <a:pt x="145" y="58"/>
                    <a:pt x="145" y="58"/>
                    <a:pt x="145" y="58"/>
                  </a:cubicBezTo>
                  <a:cubicBezTo>
                    <a:pt x="145" y="62"/>
                    <a:pt x="145" y="62"/>
                    <a:pt x="145" y="62"/>
                  </a:cubicBezTo>
                  <a:cubicBezTo>
                    <a:pt x="149" y="66"/>
                    <a:pt x="149" y="66"/>
                    <a:pt x="149" y="66"/>
                  </a:cubicBezTo>
                  <a:cubicBezTo>
                    <a:pt x="149" y="70"/>
                    <a:pt x="149" y="70"/>
                    <a:pt x="149" y="70"/>
                  </a:cubicBezTo>
                  <a:cubicBezTo>
                    <a:pt x="149" y="78"/>
                    <a:pt x="149" y="78"/>
                    <a:pt x="149" y="78"/>
                  </a:cubicBezTo>
                  <a:cubicBezTo>
                    <a:pt x="137" y="78"/>
                    <a:pt x="137" y="78"/>
                    <a:pt x="137" y="78"/>
                  </a:cubicBezTo>
                  <a:cubicBezTo>
                    <a:pt x="126" y="90"/>
                    <a:pt x="126" y="90"/>
                    <a:pt x="126" y="90"/>
                  </a:cubicBezTo>
                  <a:cubicBezTo>
                    <a:pt x="118" y="90"/>
                    <a:pt x="118" y="90"/>
                    <a:pt x="118" y="90"/>
                  </a:cubicBezTo>
                  <a:cubicBezTo>
                    <a:pt x="106" y="90"/>
                    <a:pt x="106" y="90"/>
                    <a:pt x="106" y="90"/>
                  </a:cubicBezTo>
                  <a:cubicBezTo>
                    <a:pt x="102" y="90"/>
                    <a:pt x="102" y="90"/>
                    <a:pt x="102" y="90"/>
                  </a:cubicBezTo>
                  <a:cubicBezTo>
                    <a:pt x="94" y="93"/>
                    <a:pt x="94" y="93"/>
                    <a:pt x="94" y="93"/>
                  </a:cubicBezTo>
                  <a:cubicBezTo>
                    <a:pt x="91" y="90"/>
                    <a:pt x="91" y="90"/>
                    <a:pt x="91" y="90"/>
                  </a:cubicBezTo>
                  <a:cubicBezTo>
                    <a:pt x="75" y="86"/>
                    <a:pt x="75" y="86"/>
                    <a:pt x="75" y="86"/>
                  </a:cubicBezTo>
                  <a:cubicBezTo>
                    <a:pt x="36" y="93"/>
                    <a:pt x="36" y="93"/>
                    <a:pt x="36" y="93"/>
                  </a:cubicBezTo>
                  <a:cubicBezTo>
                    <a:pt x="44" y="117"/>
                    <a:pt x="44" y="117"/>
                    <a:pt x="44" y="117"/>
                  </a:cubicBezTo>
                  <a:cubicBezTo>
                    <a:pt x="36" y="121"/>
                    <a:pt x="36" y="121"/>
                    <a:pt x="36" y="121"/>
                  </a:cubicBezTo>
                  <a:cubicBezTo>
                    <a:pt x="32" y="129"/>
                    <a:pt x="32" y="129"/>
                    <a:pt x="32" y="129"/>
                  </a:cubicBezTo>
                  <a:cubicBezTo>
                    <a:pt x="28" y="129"/>
                    <a:pt x="28" y="129"/>
                    <a:pt x="28" y="129"/>
                  </a:cubicBezTo>
                  <a:cubicBezTo>
                    <a:pt x="1" y="148"/>
                    <a:pt x="1" y="148"/>
                    <a:pt x="1" y="148"/>
                  </a:cubicBezTo>
                  <a:cubicBezTo>
                    <a:pt x="0" y="148"/>
                    <a:pt x="0" y="148"/>
                    <a:pt x="0" y="148"/>
                  </a:cubicBezTo>
                  <a:cubicBezTo>
                    <a:pt x="0" y="149"/>
                    <a:pt x="0" y="149"/>
                    <a:pt x="0" y="149"/>
                  </a:cubicBezTo>
                  <a:cubicBezTo>
                    <a:pt x="1" y="150"/>
                    <a:pt x="1" y="150"/>
                    <a:pt x="1" y="150"/>
                  </a:cubicBezTo>
                  <a:cubicBezTo>
                    <a:pt x="179" y="150"/>
                    <a:pt x="179" y="150"/>
                    <a:pt x="179" y="150"/>
                  </a:cubicBezTo>
                  <a:cubicBezTo>
                    <a:pt x="179" y="151"/>
                    <a:pt x="180" y="156"/>
                    <a:pt x="180" y="164"/>
                  </a:cubicBezTo>
                  <a:cubicBezTo>
                    <a:pt x="180" y="166"/>
                    <a:pt x="180" y="168"/>
                    <a:pt x="181" y="169"/>
                  </a:cubicBezTo>
                  <a:cubicBezTo>
                    <a:pt x="179" y="172"/>
                    <a:pt x="179" y="172"/>
                    <a:pt x="179" y="172"/>
                  </a:cubicBezTo>
                  <a:cubicBezTo>
                    <a:pt x="183" y="169"/>
                    <a:pt x="183" y="169"/>
                    <a:pt x="183" y="169"/>
                  </a:cubicBezTo>
                  <a:cubicBezTo>
                    <a:pt x="183" y="169"/>
                    <a:pt x="183" y="169"/>
                    <a:pt x="184" y="169"/>
                  </a:cubicBezTo>
                  <a:cubicBezTo>
                    <a:pt x="188" y="178"/>
                    <a:pt x="188" y="178"/>
                    <a:pt x="188" y="178"/>
                  </a:cubicBezTo>
                  <a:cubicBezTo>
                    <a:pt x="190" y="185"/>
                    <a:pt x="190" y="185"/>
                    <a:pt x="190" y="185"/>
                  </a:cubicBezTo>
                  <a:cubicBezTo>
                    <a:pt x="197" y="193"/>
                    <a:pt x="197" y="193"/>
                    <a:pt x="197" y="193"/>
                  </a:cubicBezTo>
                  <a:cubicBezTo>
                    <a:pt x="198" y="193"/>
                    <a:pt x="198" y="193"/>
                    <a:pt x="198" y="193"/>
                  </a:cubicBezTo>
                  <a:cubicBezTo>
                    <a:pt x="199" y="193"/>
                    <a:pt x="199" y="193"/>
                    <a:pt x="199" y="193"/>
                  </a:cubicBezTo>
                  <a:cubicBezTo>
                    <a:pt x="203" y="193"/>
                    <a:pt x="203" y="193"/>
                    <a:pt x="203" y="193"/>
                  </a:cubicBezTo>
                  <a:cubicBezTo>
                    <a:pt x="214" y="202"/>
                    <a:pt x="214" y="202"/>
                    <a:pt x="214" y="202"/>
                  </a:cubicBezTo>
                  <a:cubicBezTo>
                    <a:pt x="224" y="211"/>
                    <a:pt x="224" y="211"/>
                    <a:pt x="224" y="211"/>
                  </a:cubicBezTo>
                  <a:cubicBezTo>
                    <a:pt x="230" y="211"/>
                    <a:pt x="230" y="211"/>
                    <a:pt x="230" y="211"/>
                  </a:cubicBezTo>
                  <a:cubicBezTo>
                    <a:pt x="236" y="219"/>
                    <a:pt x="236" y="219"/>
                    <a:pt x="236" y="219"/>
                  </a:cubicBezTo>
                  <a:cubicBezTo>
                    <a:pt x="239" y="214"/>
                    <a:pt x="239" y="214"/>
                    <a:pt x="239" y="214"/>
                  </a:cubicBezTo>
                  <a:cubicBezTo>
                    <a:pt x="243" y="214"/>
                    <a:pt x="243" y="214"/>
                    <a:pt x="243" y="214"/>
                  </a:cubicBezTo>
                  <a:cubicBezTo>
                    <a:pt x="247" y="210"/>
                    <a:pt x="247" y="210"/>
                    <a:pt x="247" y="210"/>
                  </a:cubicBezTo>
                  <a:cubicBezTo>
                    <a:pt x="262" y="205"/>
                    <a:pt x="262" y="205"/>
                    <a:pt x="262" y="205"/>
                  </a:cubicBezTo>
                  <a:close/>
                  <a:moveTo>
                    <a:pt x="240" y="221"/>
                  </a:moveTo>
                  <a:cubicBezTo>
                    <a:pt x="239" y="220"/>
                    <a:pt x="239" y="220"/>
                    <a:pt x="239" y="220"/>
                  </a:cubicBezTo>
                  <a:cubicBezTo>
                    <a:pt x="238" y="221"/>
                    <a:pt x="238" y="221"/>
                    <a:pt x="238" y="221"/>
                  </a:cubicBezTo>
                  <a:cubicBezTo>
                    <a:pt x="238" y="222"/>
                    <a:pt x="238" y="222"/>
                    <a:pt x="238" y="222"/>
                  </a:cubicBezTo>
                  <a:cubicBezTo>
                    <a:pt x="238" y="222"/>
                    <a:pt x="238" y="222"/>
                    <a:pt x="238" y="222"/>
                  </a:cubicBezTo>
                  <a:cubicBezTo>
                    <a:pt x="237" y="223"/>
                    <a:pt x="237" y="223"/>
                    <a:pt x="237" y="223"/>
                  </a:cubicBezTo>
                  <a:cubicBezTo>
                    <a:pt x="237" y="224"/>
                    <a:pt x="237" y="224"/>
                    <a:pt x="237" y="224"/>
                  </a:cubicBezTo>
                  <a:cubicBezTo>
                    <a:pt x="236" y="225"/>
                    <a:pt x="236" y="225"/>
                    <a:pt x="236" y="225"/>
                  </a:cubicBezTo>
                  <a:cubicBezTo>
                    <a:pt x="236" y="226"/>
                    <a:pt x="236" y="226"/>
                    <a:pt x="236" y="226"/>
                  </a:cubicBezTo>
                  <a:cubicBezTo>
                    <a:pt x="238" y="226"/>
                    <a:pt x="238" y="226"/>
                    <a:pt x="238" y="226"/>
                  </a:cubicBezTo>
                  <a:cubicBezTo>
                    <a:pt x="239" y="225"/>
                    <a:pt x="239" y="225"/>
                    <a:pt x="239" y="225"/>
                  </a:cubicBezTo>
                  <a:cubicBezTo>
                    <a:pt x="240" y="225"/>
                    <a:pt x="240" y="225"/>
                    <a:pt x="240" y="225"/>
                  </a:cubicBezTo>
                  <a:cubicBezTo>
                    <a:pt x="240" y="224"/>
                    <a:pt x="240" y="224"/>
                    <a:pt x="240" y="224"/>
                  </a:cubicBezTo>
                  <a:cubicBezTo>
                    <a:pt x="241" y="223"/>
                    <a:pt x="241" y="223"/>
                    <a:pt x="241" y="223"/>
                  </a:cubicBezTo>
                  <a:cubicBezTo>
                    <a:pt x="242" y="223"/>
                    <a:pt x="242" y="223"/>
                    <a:pt x="242" y="223"/>
                  </a:cubicBezTo>
                  <a:cubicBezTo>
                    <a:pt x="242" y="222"/>
                    <a:pt x="242" y="222"/>
                    <a:pt x="242" y="222"/>
                  </a:cubicBezTo>
                  <a:cubicBezTo>
                    <a:pt x="242" y="221"/>
                    <a:pt x="242" y="221"/>
                    <a:pt x="242" y="221"/>
                  </a:cubicBezTo>
                  <a:cubicBezTo>
                    <a:pt x="241" y="221"/>
                    <a:pt x="241" y="221"/>
                    <a:pt x="241" y="221"/>
                  </a:cubicBezTo>
                  <a:lnTo>
                    <a:pt x="240" y="221"/>
                  </a:lnTo>
                  <a:close/>
                  <a:moveTo>
                    <a:pt x="299" y="200"/>
                  </a:moveTo>
                  <a:cubicBezTo>
                    <a:pt x="300" y="199"/>
                    <a:pt x="300" y="199"/>
                    <a:pt x="300" y="199"/>
                  </a:cubicBezTo>
                  <a:cubicBezTo>
                    <a:pt x="298" y="199"/>
                    <a:pt x="298" y="199"/>
                    <a:pt x="298" y="199"/>
                  </a:cubicBezTo>
                  <a:cubicBezTo>
                    <a:pt x="298" y="200"/>
                    <a:pt x="298" y="200"/>
                    <a:pt x="298" y="200"/>
                  </a:cubicBezTo>
                  <a:cubicBezTo>
                    <a:pt x="298" y="201"/>
                    <a:pt x="298" y="201"/>
                    <a:pt x="298" y="201"/>
                  </a:cubicBezTo>
                  <a:cubicBezTo>
                    <a:pt x="299" y="201"/>
                    <a:pt x="299" y="201"/>
                    <a:pt x="299" y="201"/>
                  </a:cubicBezTo>
                  <a:lnTo>
                    <a:pt x="299" y="200"/>
                  </a:lnTo>
                  <a:close/>
                  <a:moveTo>
                    <a:pt x="303" y="207"/>
                  </a:moveTo>
                  <a:cubicBezTo>
                    <a:pt x="302" y="207"/>
                    <a:pt x="302" y="207"/>
                    <a:pt x="302" y="207"/>
                  </a:cubicBezTo>
                  <a:cubicBezTo>
                    <a:pt x="302" y="207"/>
                    <a:pt x="302" y="207"/>
                    <a:pt x="302" y="207"/>
                  </a:cubicBezTo>
                  <a:cubicBezTo>
                    <a:pt x="301" y="208"/>
                    <a:pt x="301" y="208"/>
                    <a:pt x="301" y="208"/>
                  </a:cubicBezTo>
                  <a:cubicBezTo>
                    <a:pt x="300" y="208"/>
                    <a:pt x="300" y="208"/>
                    <a:pt x="300" y="208"/>
                  </a:cubicBezTo>
                  <a:cubicBezTo>
                    <a:pt x="298" y="209"/>
                    <a:pt x="298" y="209"/>
                    <a:pt x="298" y="209"/>
                  </a:cubicBezTo>
                  <a:cubicBezTo>
                    <a:pt x="297" y="209"/>
                    <a:pt x="297" y="209"/>
                    <a:pt x="297" y="209"/>
                  </a:cubicBezTo>
                  <a:cubicBezTo>
                    <a:pt x="297" y="208"/>
                    <a:pt x="297" y="208"/>
                    <a:pt x="297" y="208"/>
                  </a:cubicBezTo>
                  <a:cubicBezTo>
                    <a:pt x="296" y="208"/>
                    <a:pt x="296" y="208"/>
                    <a:pt x="296" y="208"/>
                  </a:cubicBezTo>
                  <a:cubicBezTo>
                    <a:pt x="296" y="208"/>
                    <a:pt x="296" y="208"/>
                    <a:pt x="296" y="208"/>
                  </a:cubicBezTo>
                  <a:cubicBezTo>
                    <a:pt x="296" y="209"/>
                    <a:pt x="295" y="208"/>
                    <a:pt x="295" y="208"/>
                  </a:cubicBezTo>
                  <a:cubicBezTo>
                    <a:pt x="294" y="209"/>
                    <a:pt x="294" y="209"/>
                    <a:pt x="294" y="209"/>
                  </a:cubicBezTo>
                  <a:cubicBezTo>
                    <a:pt x="293" y="209"/>
                    <a:pt x="293" y="209"/>
                    <a:pt x="293" y="209"/>
                  </a:cubicBezTo>
                  <a:cubicBezTo>
                    <a:pt x="292" y="209"/>
                    <a:pt x="292" y="209"/>
                    <a:pt x="292" y="209"/>
                  </a:cubicBezTo>
                  <a:cubicBezTo>
                    <a:pt x="291" y="209"/>
                    <a:pt x="291" y="209"/>
                    <a:pt x="291" y="209"/>
                  </a:cubicBezTo>
                  <a:cubicBezTo>
                    <a:pt x="291" y="209"/>
                    <a:pt x="291" y="209"/>
                    <a:pt x="291" y="209"/>
                  </a:cubicBezTo>
                  <a:cubicBezTo>
                    <a:pt x="291" y="209"/>
                    <a:pt x="291" y="209"/>
                    <a:pt x="290" y="210"/>
                  </a:cubicBezTo>
                  <a:cubicBezTo>
                    <a:pt x="289" y="211"/>
                    <a:pt x="288" y="212"/>
                    <a:pt x="288" y="212"/>
                  </a:cubicBezTo>
                  <a:cubicBezTo>
                    <a:pt x="286" y="213"/>
                    <a:pt x="288" y="214"/>
                    <a:pt x="288" y="214"/>
                  </a:cubicBezTo>
                  <a:cubicBezTo>
                    <a:pt x="287" y="215"/>
                    <a:pt x="286" y="213"/>
                    <a:pt x="286" y="213"/>
                  </a:cubicBezTo>
                  <a:cubicBezTo>
                    <a:pt x="284" y="212"/>
                    <a:pt x="284" y="212"/>
                    <a:pt x="284" y="212"/>
                  </a:cubicBezTo>
                  <a:cubicBezTo>
                    <a:pt x="283" y="212"/>
                    <a:pt x="284" y="212"/>
                    <a:pt x="284" y="212"/>
                  </a:cubicBezTo>
                  <a:cubicBezTo>
                    <a:pt x="287" y="209"/>
                    <a:pt x="287" y="209"/>
                    <a:pt x="287" y="209"/>
                  </a:cubicBezTo>
                  <a:cubicBezTo>
                    <a:pt x="288" y="209"/>
                    <a:pt x="290" y="207"/>
                    <a:pt x="290" y="207"/>
                  </a:cubicBezTo>
                  <a:cubicBezTo>
                    <a:pt x="290" y="206"/>
                    <a:pt x="293" y="205"/>
                    <a:pt x="293" y="205"/>
                  </a:cubicBezTo>
                  <a:cubicBezTo>
                    <a:pt x="294" y="205"/>
                    <a:pt x="292" y="204"/>
                    <a:pt x="292" y="204"/>
                  </a:cubicBezTo>
                  <a:cubicBezTo>
                    <a:pt x="292" y="205"/>
                    <a:pt x="290" y="205"/>
                    <a:pt x="290" y="205"/>
                  </a:cubicBezTo>
                  <a:cubicBezTo>
                    <a:pt x="288" y="207"/>
                    <a:pt x="288" y="207"/>
                    <a:pt x="288" y="207"/>
                  </a:cubicBezTo>
                  <a:cubicBezTo>
                    <a:pt x="287" y="207"/>
                    <a:pt x="286" y="208"/>
                    <a:pt x="286" y="208"/>
                  </a:cubicBezTo>
                  <a:cubicBezTo>
                    <a:pt x="284" y="209"/>
                    <a:pt x="284" y="209"/>
                    <a:pt x="284" y="209"/>
                  </a:cubicBezTo>
                  <a:cubicBezTo>
                    <a:pt x="283" y="210"/>
                    <a:pt x="282" y="210"/>
                    <a:pt x="282" y="210"/>
                  </a:cubicBezTo>
                  <a:cubicBezTo>
                    <a:pt x="281" y="210"/>
                    <a:pt x="277" y="210"/>
                    <a:pt x="277" y="210"/>
                  </a:cubicBezTo>
                  <a:cubicBezTo>
                    <a:pt x="275" y="211"/>
                    <a:pt x="270" y="211"/>
                    <a:pt x="270" y="211"/>
                  </a:cubicBezTo>
                  <a:cubicBezTo>
                    <a:pt x="269" y="210"/>
                    <a:pt x="268" y="211"/>
                    <a:pt x="268" y="211"/>
                  </a:cubicBezTo>
                  <a:cubicBezTo>
                    <a:pt x="268" y="212"/>
                    <a:pt x="265" y="213"/>
                    <a:pt x="265" y="213"/>
                  </a:cubicBezTo>
                  <a:cubicBezTo>
                    <a:pt x="265" y="212"/>
                    <a:pt x="264" y="212"/>
                    <a:pt x="264" y="212"/>
                  </a:cubicBezTo>
                  <a:cubicBezTo>
                    <a:pt x="261" y="212"/>
                    <a:pt x="261" y="212"/>
                    <a:pt x="261" y="212"/>
                  </a:cubicBezTo>
                  <a:cubicBezTo>
                    <a:pt x="260" y="212"/>
                    <a:pt x="260" y="212"/>
                    <a:pt x="260" y="212"/>
                  </a:cubicBezTo>
                  <a:cubicBezTo>
                    <a:pt x="259" y="212"/>
                    <a:pt x="259" y="212"/>
                    <a:pt x="259" y="212"/>
                  </a:cubicBezTo>
                  <a:cubicBezTo>
                    <a:pt x="259" y="213"/>
                    <a:pt x="258" y="213"/>
                    <a:pt x="258" y="213"/>
                  </a:cubicBezTo>
                  <a:cubicBezTo>
                    <a:pt x="256" y="212"/>
                    <a:pt x="256" y="213"/>
                    <a:pt x="255" y="213"/>
                  </a:cubicBezTo>
                  <a:cubicBezTo>
                    <a:pt x="254" y="213"/>
                    <a:pt x="252" y="216"/>
                    <a:pt x="251" y="216"/>
                  </a:cubicBezTo>
                  <a:cubicBezTo>
                    <a:pt x="251" y="215"/>
                    <a:pt x="246" y="217"/>
                    <a:pt x="246" y="217"/>
                  </a:cubicBezTo>
                  <a:cubicBezTo>
                    <a:pt x="246" y="217"/>
                    <a:pt x="246" y="217"/>
                    <a:pt x="246" y="217"/>
                  </a:cubicBezTo>
                  <a:cubicBezTo>
                    <a:pt x="247" y="216"/>
                    <a:pt x="247" y="216"/>
                    <a:pt x="247" y="216"/>
                  </a:cubicBezTo>
                  <a:cubicBezTo>
                    <a:pt x="246" y="216"/>
                    <a:pt x="246" y="216"/>
                    <a:pt x="246" y="216"/>
                  </a:cubicBezTo>
                  <a:cubicBezTo>
                    <a:pt x="244" y="218"/>
                    <a:pt x="244" y="218"/>
                    <a:pt x="244" y="218"/>
                  </a:cubicBezTo>
                  <a:cubicBezTo>
                    <a:pt x="244" y="219"/>
                    <a:pt x="244" y="219"/>
                    <a:pt x="244" y="219"/>
                  </a:cubicBezTo>
                  <a:cubicBezTo>
                    <a:pt x="244" y="220"/>
                    <a:pt x="244" y="220"/>
                    <a:pt x="244" y="220"/>
                  </a:cubicBezTo>
                  <a:cubicBezTo>
                    <a:pt x="244" y="220"/>
                    <a:pt x="244" y="220"/>
                    <a:pt x="244" y="220"/>
                  </a:cubicBezTo>
                  <a:cubicBezTo>
                    <a:pt x="244" y="221"/>
                    <a:pt x="244" y="221"/>
                    <a:pt x="244" y="221"/>
                  </a:cubicBezTo>
                  <a:cubicBezTo>
                    <a:pt x="244" y="222"/>
                    <a:pt x="244" y="222"/>
                    <a:pt x="244" y="222"/>
                  </a:cubicBezTo>
                  <a:cubicBezTo>
                    <a:pt x="244" y="223"/>
                    <a:pt x="244" y="223"/>
                    <a:pt x="244" y="223"/>
                  </a:cubicBezTo>
                  <a:cubicBezTo>
                    <a:pt x="245" y="223"/>
                    <a:pt x="245" y="223"/>
                    <a:pt x="245" y="223"/>
                  </a:cubicBezTo>
                  <a:cubicBezTo>
                    <a:pt x="247" y="223"/>
                    <a:pt x="247" y="223"/>
                    <a:pt x="247" y="223"/>
                  </a:cubicBezTo>
                  <a:cubicBezTo>
                    <a:pt x="248" y="223"/>
                    <a:pt x="248" y="223"/>
                    <a:pt x="248" y="223"/>
                  </a:cubicBezTo>
                  <a:cubicBezTo>
                    <a:pt x="250" y="223"/>
                    <a:pt x="250" y="223"/>
                    <a:pt x="250" y="223"/>
                  </a:cubicBezTo>
                  <a:cubicBezTo>
                    <a:pt x="251" y="223"/>
                    <a:pt x="251" y="223"/>
                    <a:pt x="251" y="223"/>
                  </a:cubicBezTo>
                  <a:cubicBezTo>
                    <a:pt x="252" y="222"/>
                    <a:pt x="252" y="222"/>
                    <a:pt x="252" y="222"/>
                  </a:cubicBezTo>
                  <a:cubicBezTo>
                    <a:pt x="253" y="222"/>
                    <a:pt x="253" y="222"/>
                    <a:pt x="253" y="222"/>
                  </a:cubicBezTo>
                  <a:cubicBezTo>
                    <a:pt x="254" y="222"/>
                    <a:pt x="254" y="222"/>
                    <a:pt x="254" y="222"/>
                  </a:cubicBezTo>
                  <a:cubicBezTo>
                    <a:pt x="255" y="222"/>
                    <a:pt x="255" y="222"/>
                    <a:pt x="255" y="222"/>
                  </a:cubicBezTo>
                  <a:cubicBezTo>
                    <a:pt x="256" y="222"/>
                    <a:pt x="256" y="222"/>
                    <a:pt x="256" y="222"/>
                  </a:cubicBezTo>
                  <a:cubicBezTo>
                    <a:pt x="258" y="222"/>
                    <a:pt x="258" y="222"/>
                    <a:pt x="258" y="222"/>
                  </a:cubicBezTo>
                  <a:cubicBezTo>
                    <a:pt x="258" y="222"/>
                    <a:pt x="258" y="222"/>
                    <a:pt x="258" y="222"/>
                  </a:cubicBezTo>
                  <a:cubicBezTo>
                    <a:pt x="259" y="222"/>
                    <a:pt x="259" y="222"/>
                    <a:pt x="259" y="222"/>
                  </a:cubicBezTo>
                  <a:cubicBezTo>
                    <a:pt x="260" y="221"/>
                    <a:pt x="260" y="221"/>
                    <a:pt x="260" y="221"/>
                  </a:cubicBezTo>
                  <a:cubicBezTo>
                    <a:pt x="262" y="221"/>
                    <a:pt x="262" y="221"/>
                    <a:pt x="262" y="221"/>
                  </a:cubicBezTo>
                  <a:cubicBezTo>
                    <a:pt x="264" y="221"/>
                    <a:pt x="264" y="221"/>
                    <a:pt x="264" y="221"/>
                  </a:cubicBezTo>
                  <a:cubicBezTo>
                    <a:pt x="265" y="221"/>
                    <a:pt x="265" y="221"/>
                    <a:pt x="265" y="221"/>
                  </a:cubicBezTo>
                  <a:cubicBezTo>
                    <a:pt x="267" y="221"/>
                    <a:pt x="267" y="221"/>
                    <a:pt x="267" y="221"/>
                  </a:cubicBezTo>
                  <a:cubicBezTo>
                    <a:pt x="269" y="221"/>
                    <a:pt x="269" y="221"/>
                    <a:pt x="269" y="221"/>
                  </a:cubicBezTo>
                  <a:cubicBezTo>
                    <a:pt x="271" y="220"/>
                    <a:pt x="271" y="220"/>
                    <a:pt x="271" y="220"/>
                  </a:cubicBezTo>
                  <a:cubicBezTo>
                    <a:pt x="272" y="220"/>
                    <a:pt x="272" y="220"/>
                    <a:pt x="272" y="220"/>
                  </a:cubicBezTo>
                  <a:cubicBezTo>
                    <a:pt x="273" y="219"/>
                    <a:pt x="273" y="219"/>
                    <a:pt x="273" y="219"/>
                  </a:cubicBezTo>
                  <a:cubicBezTo>
                    <a:pt x="276" y="219"/>
                    <a:pt x="276" y="219"/>
                    <a:pt x="276" y="219"/>
                  </a:cubicBezTo>
                  <a:cubicBezTo>
                    <a:pt x="277" y="219"/>
                    <a:pt x="277" y="219"/>
                    <a:pt x="277" y="219"/>
                  </a:cubicBezTo>
                  <a:cubicBezTo>
                    <a:pt x="279" y="218"/>
                    <a:pt x="279" y="218"/>
                    <a:pt x="279" y="218"/>
                  </a:cubicBezTo>
                  <a:cubicBezTo>
                    <a:pt x="281" y="218"/>
                    <a:pt x="281" y="218"/>
                    <a:pt x="281" y="218"/>
                  </a:cubicBezTo>
                  <a:cubicBezTo>
                    <a:pt x="282" y="217"/>
                    <a:pt x="282" y="217"/>
                    <a:pt x="282" y="217"/>
                  </a:cubicBezTo>
                  <a:cubicBezTo>
                    <a:pt x="285" y="216"/>
                    <a:pt x="285" y="216"/>
                    <a:pt x="285" y="216"/>
                  </a:cubicBezTo>
                  <a:cubicBezTo>
                    <a:pt x="285" y="216"/>
                    <a:pt x="285" y="216"/>
                    <a:pt x="285" y="216"/>
                  </a:cubicBezTo>
                  <a:cubicBezTo>
                    <a:pt x="286" y="216"/>
                    <a:pt x="286" y="216"/>
                    <a:pt x="286" y="216"/>
                  </a:cubicBezTo>
                  <a:cubicBezTo>
                    <a:pt x="288" y="216"/>
                    <a:pt x="288" y="216"/>
                    <a:pt x="288" y="216"/>
                  </a:cubicBezTo>
                  <a:cubicBezTo>
                    <a:pt x="290" y="215"/>
                    <a:pt x="290" y="215"/>
                    <a:pt x="290" y="215"/>
                  </a:cubicBezTo>
                  <a:cubicBezTo>
                    <a:pt x="291" y="214"/>
                    <a:pt x="291" y="214"/>
                    <a:pt x="291" y="214"/>
                  </a:cubicBezTo>
                  <a:cubicBezTo>
                    <a:pt x="292" y="214"/>
                    <a:pt x="292" y="214"/>
                    <a:pt x="292" y="214"/>
                  </a:cubicBezTo>
                  <a:cubicBezTo>
                    <a:pt x="293" y="213"/>
                    <a:pt x="293" y="213"/>
                    <a:pt x="293" y="213"/>
                  </a:cubicBezTo>
                  <a:cubicBezTo>
                    <a:pt x="294" y="213"/>
                    <a:pt x="294" y="213"/>
                    <a:pt x="294" y="213"/>
                  </a:cubicBezTo>
                  <a:cubicBezTo>
                    <a:pt x="295" y="212"/>
                    <a:pt x="295" y="212"/>
                    <a:pt x="295" y="212"/>
                  </a:cubicBezTo>
                  <a:cubicBezTo>
                    <a:pt x="296" y="211"/>
                    <a:pt x="296" y="211"/>
                    <a:pt x="296" y="211"/>
                  </a:cubicBezTo>
                  <a:cubicBezTo>
                    <a:pt x="297" y="211"/>
                    <a:pt x="297" y="211"/>
                    <a:pt x="297" y="211"/>
                  </a:cubicBezTo>
                  <a:cubicBezTo>
                    <a:pt x="298" y="210"/>
                    <a:pt x="298" y="210"/>
                    <a:pt x="298" y="210"/>
                  </a:cubicBezTo>
                  <a:cubicBezTo>
                    <a:pt x="300" y="209"/>
                    <a:pt x="300" y="209"/>
                    <a:pt x="300" y="209"/>
                  </a:cubicBezTo>
                  <a:cubicBezTo>
                    <a:pt x="301" y="209"/>
                    <a:pt x="301" y="209"/>
                    <a:pt x="301" y="209"/>
                  </a:cubicBezTo>
                  <a:cubicBezTo>
                    <a:pt x="302" y="209"/>
                    <a:pt x="302" y="209"/>
                    <a:pt x="302" y="209"/>
                  </a:cubicBezTo>
                  <a:cubicBezTo>
                    <a:pt x="303" y="208"/>
                    <a:pt x="303" y="208"/>
                    <a:pt x="303" y="208"/>
                  </a:cubicBezTo>
                  <a:cubicBezTo>
                    <a:pt x="304" y="208"/>
                    <a:pt x="304" y="208"/>
                    <a:pt x="304" y="208"/>
                  </a:cubicBezTo>
                  <a:cubicBezTo>
                    <a:pt x="304" y="207"/>
                    <a:pt x="304" y="207"/>
                    <a:pt x="304" y="207"/>
                  </a:cubicBezTo>
                  <a:lnTo>
                    <a:pt x="303" y="207"/>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1" name="New Mexico">
              <a:extLst>
                <a:ext uri="{FF2B5EF4-FFF2-40B4-BE49-F238E27FC236}">
                  <a16:creationId xmlns:a16="http://schemas.microsoft.com/office/drawing/2014/main" id="{0BD93E3A-5A5C-5B4C-97F2-A362413AB0BC}"/>
                </a:ext>
              </a:extLst>
            </p:cNvPr>
            <p:cNvSpPr>
              <a:spLocks/>
            </p:cNvSpPr>
            <p:nvPr/>
          </p:nvSpPr>
          <p:spPr bwMode="auto">
            <a:xfrm>
              <a:off x="4728037" y="3512123"/>
              <a:ext cx="802901" cy="1115718"/>
            </a:xfrm>
            <a:custGeom>
              <a:avLst/>
              <a:gdLst>
                <a:gd name="T0" fmla="*/ 217 w 539"/>
                <a:gd name="T1" fmla="*/ 701 h 749"/>
                <a:gd name="T2" fmla="*/ 220 w 539"/>
                <a:gd name="T3" fmla="*/ 701 h 749"/>
                <a:gd name="T4" fmla="*/ 539 w 539"/>
                <a:gd name="T5" fmla="*/ 701 h 749"/>
                <a:gd name="T6" fmla="*/ 539 w 539"/>
                <a:gd name="T7" fmla="*/ 95 h 749"/>
                <a:gd name="T8" fmla="*/ 539 w 539"/>
                <a:gd name="T9" fmla="*/ 95 h 749"/>
                <a:gd name="T10" fmla="*/ 539 w 539"/>
                <a:gd name="T11" fmla="*/ 0 h 749"/>
                <a:gd name="T12" fmla="*/ 2 w 539"/>
                <a:gd name="T13" fmla="*/ 0 h 749"/>
                <a:gd name="T14" fmla="*/ 0 w 539"/>
                <a:gd name="T15" fmla="*/ 0 h 749"/>
                <a:gd name="T16" fmla="*/ 0 w 539"/>
                <a:gd name="T17" fmla="*/ 749 h 749"/>
                <a:gd name="T18" fmla="*/ 56 w 539"/>
                <a:gd name="T19" fmla="*/ 749 h 749"/>
                <a:gd name="T20" fmla="*/ 56 w 539"/>
                <a:gd name="T21" fmla="*/ 704 h 749"/>
                <a:gd name="T22" fmla="*/ 208 w 539"/>
                <a:gd name="T23" fmla="*/ 704 h 749"/>
                <a:gd name="T24" fmla="*/ 208 w 539"/>
                <a:gd name="T25" fmla="*/ 701 h 749"/>
                <a:gd name="T26" fmla="*/ 217 w 539"/>
                <a:gd name="T27" fmla="*/ 701 h 749"/>
                <a:gd name="T28" fmla="*/ 217 w 539"/>
                <a:gd name="T29" fmla="*/ 701 h 749"/>
                <a:gd name="T30" fmla="*/ 217 w 539"/>
                <a:gd name="T31" fmla="*/ 701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9" h="749">
                  <a:moveTo>
                    <a:pt x="217" y="701"/>
                  </a:moveTo>
                  <a:lnTo>
                    <a:pt x="220" y="701"/>
                  </a:lnTo>
                  <a:lnTo>
                    <a:pt x="539" y="701"/>
                  </a:lnTo>
                  <a:lnTo>
                    <a:pt x="539" y="95"/>
                  </a:lnTo>
                  <a:lnTo>
                    <a:pt x="539" y="95"/>
                  </a:lnTo>
                  <a:lnTo>
                    <a:pt x="539" y="0"/>
                  </a:lnTo>
                  <a:lnTo>
                    <a:pt x="2" y="0"/>
                  </a:lnTo>
                  <a:lnTo>
                    <a:pt x="0" y="0"/>
                  </a:lnTo>
                  <a:lnTo>
                    <a:pt x="0" y="749"/>
                  </a:lnTo>
                  <a:lnTo>
                    <a:pt x="56" y="749"/>
                  </a:lnTo>
                  <a:lnTo>
                    <a:pt x="56" y="704"/>
                  </a:lnTo>
                  <a:lnTo>
                    <a:pt x="208" y="704"/>
                  </a:lnTo>
                  <a:lnTo>
                    <a:pt x="208" y="701"/>
                  </a:lnTo>
                  <a:lnTo>
                    <a:pt x="217" y="701"/>
                  </a:lnTo>
                  <a:lnTo>
                    <a:pt x="217" y="701"/>
                  </a:lnTo>
                  <a:lnTo>
                    <a:pt x="217" y="701"/>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2" name="New Jersey">
              <a:extLst>
                <a:ext uri="{FF2B5EF4-FFF2-40B4-BE49-F238E27FC236}">
                  <a16:creationId xmlns:a16="http://schemas.microsoft.com/office/drawing/2014/main" id="{980C5615-AF5E-E94B-96B4-450FC9AD2032}"/>
                </a:ext>
              </a:extLst>
            </p:cNvPr>
            <p:cNvSpPr>
              <a:spLocks/>
            </p:cNvSpPr>
            <p:nvPr/>
          </p:nvSpPr>
          <p:spPr bwMode="auto">
            <a:xfrm>
              <a:off x="9289622" y="2940112"/>
              <a:ext cx="230496" cy="420368"/>
            </a:xfrm>
            <a:custGeom>
              <a:avLst/>
              <a:gdLst>
                <a:gd name="connsiteX0" fmla="*/ 111667 w 258691"/>
                <a:gd name="connsiteY0" fmla="*/ 0 h 471790"/>
                <a:gd name="connsiteX1" fmla="*/ 127561 w 258691"/>
                <a:gd name="connsiteY1" fmla="*/ 0 h 471790"/>
                <a:gd name="connsiteX2" fmla="*/ 171271 w 258691"/>
                <a:gd name="connsiteY2" fmla="*/ 35682 h 471790"/>
                <a:gd name="connsiteX3" fmla="*/ 211008 w 258691"/>
                <a:gd name="connsiteY3" fmla="*/ 71363 h 471790"/>
                <a:gd name="connsiteX4" fmla="*/ 234849 w 258691"/>
                <a:gd name="connsiteY4" fmla="*/ 71363 h 471790"/>
                <a:gd name="connsiteX5" fmla="*/ 258691 w 258691"/>
                <a:gd name="connsiteY5" fmla="*/ 103080 h 471790"/>
                <a:gd name="connsiteX6" fmla="*/ 222928 w 258691"/>
                <a:gd name="connsiteY6" fmla="*/ 162550 h 471790"/>
                <a:gd name="connsiteX7" fmla="*/ 222928 w 258691"/>
                <a:gd name="connsiteY7" fmla="*/ 178408 h 471790"/>
                <a:gd name="connsiteX8" fmla="*/ 238823 w 258691"/>
                <a:gd name="connsiteY8" fmla="*/ 194267 h 471790"/>
                <a:gd name="connsiteX9" fmla="*/ 254717 w 258691"/>
                <a:gd name="connsiteY9" fmla="*/ 210125 h 471790"/>
                <a:gd name="connsiteX10" fmla="*/ 254717 w 258691"/>
                <a:gd name="connsiteY10" fmla="*/ 225984 h 471790"/>
                <a:gd name="connsiteX11" fmla="*/ 254717 w 258691"/>
                <a:gd name="connsiteY11" fmla="*/ 269594 h 471790"/>
                <a:gd name="connsiteX12" fmla="*/ 238823 w 258691"/>
                <a:gd name="connsiteY12" fmla="*/ 269594 h 471790"/>
                <a:gd name="connsiteX13" fmla="*/ 222928 w 258691"/>
                <a:gd name="connsiteY13" fmla="*/ 285453 h 471790"/>
                <a:gd name="connsiteX14" fmla="*/ 222928 w 258691"/>
                <a:gd name="connsiteY14" fmla="*/ 333028 h 471790"/>
                <a:gd name="connsiteX15" fmla="*/ 207034 w 258691"/>
                <a:gd name="connsiteY15" fmla="*/ 348887 h 471790"/>
                <a:gd name="connsiteX16" fmla="*/ 191139 w 258691"/>
                <a:gd name="connsiteY16" fmla="*/ 348887 h 471790"/>
                <a:gd name="connsiteX17" fmla="*/ 191139 w 258691"/>
                <a:gd name="connsiteY17" fmla="*/ 364745 h 471790"/>
                <a:gd name="connsiteX18" fmla="*/ 115641 w 258691"/>
                <a:gd name="connsiteY18" fmla="*/ 471790 h 471790"/>
                <a:gd name="connsiteX19" fmla="*/ 115641 w 258691"/>
                <a:gd name="connsiteY19" fmla="*/ 455932 h 471790"/>
                <a:gd name="connsiteX20" fmla="*/ 115641 w 258691"/>
                <a:gd name="connsiteY20" fmla="*/ 424215 h 471790"/>
                <a:gd name="connsiteX21" fmla="*/ 83852 w 258691"/>
                <a:gd name="connsiteY21" fmla="*/ 424215 h 471790"/>
                <a:gd name="connsiteX22" fmla="*/ 67957 w 258691"/>
                <a:gd name="connsiteY22" fmla="*/ 408356 h 471790"/>
                <a:gd name="connsiteX23" fmla="*/ 52063 w 258691"/>
                <a:gd name="connsiteY23" fmla="*/ 392498 h 471790"/>
                <a:gd name="connsiteX24" fmla="*/ 31946 w 258691"/>
                <a:gd name="connsiteY24" fmla="*/ 374099 h 471790"/>
                <a:gd name="connsiteX25" fmla="*/ 7543 w 258691"/>
                <a:gd name="connsiteY25" fmla="*/ 351780 h 471790"/>
                <a:gd name="connsiteX26" fmla="*/ 0 w 258691"/>
                <a:gd name="connsiteY26" fmla="*/ 341160 h 471790"/>
                <a:gd name="connsiteX27" fmla="*/ 8353 w 258691"/>
                <a:gd name="connsiteY27" fmla="*/ 336993 h 471790"/>
                <a:gd name="connsiteX28" fmla="*/ 60010 w 258691"/>
                <a:gd name="connsiteY28" fmla="*/ 289418 h 471790"/>
                <a:gd name="connsiteX29" fmla="*/ 60010 w 258691"/>
                <a:gd name="connsiteY29" fmla="*/ 269594 h 471790"/>
                <a:gd name="connsiteX30" fmla="*/ 75904 w 258691"/>
                <a:gd name="connsiteY30" fmla="*/ 245807 h 471790"/>
                <a:gd name="connsiteX31" fmla="*/ 75904 w 258691"/>
                <a:gd name="connsiteY31" fmla="*/ 186337 h 471790"/>
                <a:gd name="connsiteX32" fmla="*/ 48089 w 258691"/>
                <a:gd name="connsiteY32" fmla="*/ 134797 h 471790"/>
                <a:gd name="connsiteX33" fmla="*/ 36168 w 258691"/>
                <a:gd name="connsiteY33" fmla="*/ 138762 h 471790"/>
                <a:gd name="connsiteX34" fmla="*/ 40142 w 258691"/>
                <a:gd name="connsiteY34" fmla="*/ 130833 h 471790"/>
                <a:gd name="connsiteX35" fmla="*/ 44115 w 258691"/>
                <a:gd name="connsiteY35" fmla="*/ 118939 h 471790"/>
                <a:gd name="connsiteX36" fmla="*/ 52063 w 258691"/>
                <a:gd name="connsiteY36" fmla="*/ 95151 h 471790"/>
                <a:gd name="connsiteX37" fmla="*/ 75904 w 258691"/>
                <a:gd name="connsiteY37" fmla="*/ 59469 h 471790"/>
                <a:gd name="connsiteX38" fmla="*/ 75904 w 258691"/>
                <a:gd name="connsiteY38" fmla="*/ 15859 h 471790"/>
                <a:gd name="connsiteX39" fmla="*/ 111667 w 258691"/>
                <a:gd name="connsiteY39" fmla="*/ 3965 h 471790"/>
                <a:gd name="connsiteX40" fmla="*/ 107693 w 258691"/>
                <a:gd name="connsiteY40" fmla="*/ 3965 h 471790"/>
                <a:gd name="connsiteX41" fmla="*/ 111667 w 258691"/>
                <a:gd name="connsiteY41" fmla="*/ 0 h 47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691" h="471790">
                  <a:moveTo>
                    <a:pt x="111667" y="0"/>
                  </a:moveTo>
                  <a:cubicBezTo>
                    <a:pt x="111667" y="0"/>
                    <a:pt x="111667" y="0"/>
                    <a:pt x="127561" y="0"/>
                  </a:cubicBezTo>
                  <a:cubicBezTo>
                    <a:pt x="127561" y="0"/>
                    <a:pt x="127561" y="0"/>
                    <a:pt x="171271" y="35682"/>
                  </a:cubicBezTo>
                  <a:cubicBezTo>
                    <a:pt x="171271" y="35682"/>
                    <a:pt x="171271" y="35682"/>
                    <a:pt x="211008" y="71363"/>
                  </a:cubicBezTo>
                  <a:lnTo>
                    <a:pt x="234849" y="71363"/>
                  </a:lnTo>
                  <a:cubicBezTo>
                    <a:pt x="234849" y="71363"/>
                    <a:pt x="234849" y="71363"/>
                    <a:pt x="258691" y="103080"/>
                  </a:cubicBezTo>
                  <a:cubicBezTo>
                    <a:pt x="258691" y="103080"/>
                    <a:pt x="258691" y="103080"/>
                    <a:pt x="222928" y="162550"/>
                  </a:cubicBezTo>
                  <a:cubicBezTo>
                    <a:pt x="222928" y="162550"/>
                    <a:pt x="222928" y="162550"/>
                    <a:pt x="222928" y="178408"/>
                  </a:cubicBezTo>
                  <a:cubicBezTo>
                    <a:pt x="222928" y="178408"/>
                    <a:pt x="222928" y="178408"/>
                    <a:pt x="238823" y="194267"/>
                  </a:cubicBezTo>
                  <a:cubicBezTo>
                    <a:pt x="238823" y="194267"/>
                    <a:pt x="238823" y="194267"/>
                    <a:pt x="254717" y="210125"/>
                  </a:cubicBezTo>
                  <a:cubicBezTo>
                    <a:pt x="254717" y="210125"/>
                    <a:pt x="254717" y="210125"/>
                    <a:pt x="254717" y="225984"/>
                  </a:cubicBezTo>
                  <a:cubicBezTo>
                    <a:pt x="254717" y="225984"/>
                    <a:pt x="254717" y="225984"/>
                    <a:pt x="254717" y="269594"/>
                  </a:cubicBezTo>
                  <a:cubicBezTo>
                    <a:pt x="254717" y="269594"/>
                    <a:pt x="254717" y="269594"/>
                    <a:pt x="238823" y="269594"/>
                  </a:cubicBezTo>
                  <a:cubicBezTo>
                    <a:pt x="238823" y="269594"/>
                    <a:pt x="238823" y="269594"/>
                    <a:pt x="222928" y="285453"/>
                  </a:cubicBezTo>
                  <a:cubicBezTo>
                    <a:pt x="222928" y="285453"/>
                    <a:pt x="222928" y="285453"/>
                    <a:pt x="222928" y="333028"/>
                  </a:cubicBezTo>
                  <a:cubicBezTo>
                    <a:pt x="222928" y="333028"/>
                    <a:pt x="222928" y="333028"/>
                    <a:pt x="207034" y="348887"/>
                  </a:cubicBezTo>
                  <a:cubicBezTo>
                    <a:pt x="207034" y="348887"/>
                    <a:pt x="207034" y="348887"/>
                    <a:pt x="191139" y="348887"/>
                  </a:cubicBezTo>
                  <a:cubicBezTo>
                    <a:pt x="191139" y="348887"/>
                    <a:pt x="191139" y="348887"/>
                    <a:pt x="191139" y="364745"/>
                  </a:cubicBezTo>
                  <a:cubicBezTo>
                    <a:pt x="191139" y="364745"/>
                    <a:pt x="191139" y="364745"/>
                    <a:pt x="115641" y="471790"/>
                  </a:cubicBezTo>
                  <a:cubicBezTo>
                    <a:pt x="115641" y="471790"/>
                    <a:pt x="115641" y="471790"/>
                    <a:pt x="115641" y="455932"/>
                  </a:cubicBezTo>
                  <a:cubicBezTo>
                    <a:pt x="115641" y="455932"/>
                    <a:pt x="115641" y="455932"/>
                    <a:pt x="115641" y="424215"/>
                  </a:cubicBezTo>
                  <a:cubicBezTo>
                    <a:pt x="115641" y="424215"/>
                    <a:pt x="115641" y="424215"/>
                    <a:pt x="83852" y="424215"/>
                  </a:cubicBezTo>
                  <a:cubicBezTo>
                    <a:pt x="83852" y="424215"/>
                    <a:pt x="83852" y="424215"/>
                    <a:pt x="67957" y="408356"/>
                  </a:cubicBezTo>
                  <a:cubicBezTo>
                    <a:pt x="67957" y="408356"/>
                    <a:pt x="67957" y="408356"/>
                    <a:pt x="52063" y="392498"/>
                  </a:cubicBezTo>
                  <a:cubicBezTo>
                    <a:pt x="52063" y="392498"/>
                    <a:pt x="52063" y="392498"/>
                    <a:pt x="31946" y="374099"/>
                  </a:cubicBezTo>
                  <a:lnTo>
                    <a:pt x="7543" y="351780"/>
                  </a:lnTo>
                  <a:lnTo>
                    <a:pt x="0" y="341160"/>
                  </a:lnTo>
                  <a:lnTo>
                    <a:pt x="8353" y="336993"/>
                  </a:lnTo>
                  <a:cubicBezTo>
                    <a:pt x="32194" y="313205"/>
                    <a:pt x="52063" y="293382"/>
                    <a:pt x="60010" y="289418"/>
                  </a:cubicBezTo>
                  <a:cubicBezTo>
                    <a:pt x="60010" y="289418"/>
                    <a:pt x="60010" y="289418"/>
                    <a:pt x="60010" y="269594"/>
                  </a:cubicBezTo>
                  <a:cubicBezTo>
                    <a:pt x="60010" y="269594"/>
                    <a:pt x="60010" y="269594"/>
                    <a:pt x="75904" y="245807"/>
                  </a:cubicBezTo>
                  <a:cubicBezTo>
                    <a:pt x="75904" y="245807"/>
                    <a:pt x="75904" y="245807"/>
                    <a:pt x="75904" y="186337"/>
                  </a:cubicBezTo>
                  <a:cubicBezTo>
                    <a:pt x="75904" y="186337"/>
                    <a:pt x="75904" y="186337"/>
                    <a:pt x="48089" y="134797"/>
                  </a:cubicBezTo>
                  <a:cubicBezTo>
                    <a:pt x="48089" y="134797"/>
                    <a:pt x="48089" y="134797"/>
                    <a:pt x="36168" y="138762"/>
                  </a:cubicBezTo>
                  <a:cubicBezTo>
                    <a:pt x="36168" y="138762"/>
                    <a:pt x="36168" y="138762"/>
                    <a:pt x="40142" y="130833"/>
                  </a:cubicBezTo>
                  <a:cubicBezTo>
                    <a:pt x="40142" y="130833"/>
                    <a:pt x="40142" y="130833"/>
                    <a:pt x="44115" y="118939"/>
                  </a:cubicBezTo>
                  <a:cubicBezTo>
                    <a:pt x="44115" y="118939"/>
                    <a:pt x="44115" y="118939"/>
                    <a:pt x="52063" y="95151"/>
                  </a:cubicBezTo>
                  <a:cubicBezTo>
                    <a:pt x="52063" y="95151"/>
                    <a:pt x="52063" y="95151"/>
                    <a:pt x="75904" y="59469"/>
                  </a:cubicBezTo>
                  <a:cubicBezTo>
                    <a:pt x="75904" y="59469"/>
                    <a:pt x="75904" y="59469"/>
                    <a:pt x="75904" y="15859"/>
                  </a:cubicBezTo>
                  <a:cubicBezTo>
                    <a:pt x="75904" y="15859"/>
                    <a:pt x="75904" y="15859"/>
                    <a:pt x="111667" y="3965"/>
                  </a:cubicBezTo>
                  <a:cubicBezTo>
                    <a:pt x="111667" y="3965"/>
                    <a:pt x="111667" y="3965"/>
                    <a:pt x="107693" y="3965"/>
                  </a:cubicBezTo>
                  <a:cubicBezTo>
                    <a:pt x="107693" y="0"/>
                    <a:pt x="111667" y="0"/>
                    <a:pt x="111667" y="0"/>
                  </a:cubicBez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p>
          </p:txBody>
        </p:sp>
        <p:sp>
          <p:nvSpPr>
            <p:cNvPr id="253" name="New Hampshire">
              <a:extLst>
                <a:ext uri="{FF2B5EF4-FFF2-40B4-BE49-F238E27FC236}">
                  <a16:creationId xmlns:a16="http://schemas.microsoft.com/office/drawing/2014/main" id="{72F69D91-7FB9-3346-96C1-D0E88E52C47D}"/>
                </a:ext>
              </a:extLst>
            </p:cNvPr>
            <p:cNvSpPr>
              <a:spLocks/>
            </p:cNvSpPr>
            <p:nvPr/>
          </p:nvSpPr>
          <p:spPr bwMode="auto">
            <a:xfrm>
              <a:off x="9716746" y="2189349"/>
              <a:ext cx="278557" cy="479655"/>
            </a:xfrm>
            <a:custGeom>
              <a:avLst/>
              <a:gdLst>
                <a:gd name="T0" fmla="*/ 74 w 79"/>
                <a:gd name="T1" fmla="*/ 101 h 136"/>
                <a:gd name="T2" fmla="*/ 74 w 79"/>
                <a:gd name="T3" fmla="*/ 75 h 136"/>
                <a:gd name="T4" fmla="*/ 67 w 79"/>
                <a:gd name="T5" fmla="*/ 48 h 136"/>
                <a:gd name="T6" fmla="*/ 67 w 79"/>
                <a:gd name="T7" fmla="*/ 42 h 136"/>
                <a:gd name="T8" fmla="*/ 66 w 79"/>
                <a:gd name="T9" fmla="*/ 36 h 136"/>
                <a:gd name="T10" fmla="*/ 66 w 79"/>
                <a:gd name="T11" fmla="*/ 17 h 136"/>
                <a:gd name="T12" fmla="*/ 66 w 79"/>
                <a:gd name="T13" fmla="*/ 6 h 136"/>
                <a:gd name="T14" fmla="*/ 66 w 79"/>
                <a:gd name="T15" fmla="*/ 3 h 136"/>
                <a:gd name="T16" fmla="*/ 60 w 79"/>
                <a:gd name="T17" fmla="*/ 0 h 136"/>
                <a:gd name="T18" fmla="*/ 52 w 79"/>
                <a:gd name="T19" fmla="*/ 4 h 136"/>
                <a:gd name="T20" fmla="*/ 44 w 79"/>
                <a:gd name="T21" fmla="*/ 4 h 136"/>
                <a:gd name="T22" fmla="*/ 41 w 79"/>
                <a:gd name="T23" fmla="*/ 8 h 136"/>
                <a:gd name="T24" fmla="*/ 39 w 79"/>
                <a:gd name="T25" fmla="*/ 12 h 136"/>
                <a:gd name="T26" fmla="*/ 38 w 79"/>
                <a:gd name="T27" fmla="*/ 16 h 136"/>
                <a:gd name="T28" fmla="*/ 38 w 79"/>
                <a:gd name="T29" fmla="*/ 18 h 136"/>
                <a:gd name="T30" fmla="*/ 38 w 79"/>
                <a:gd name="T31" fmla="*/ 30 h 136"/>
                <a:gd name="T32" fmla="*/ 32 w 79"/>
                <a:gd name="T33" fmla="*/ 36 h 136"/>
                <a:gd name="T34" fmla="*/ 31 w 79"/>
                <a:gd name="T35" fmla="*/ 36 h 136"/>
                <a:gd name="T36" fmla="*/ 31 w 79"/>
                <a:gd name="T37" fmla="*/ 42 h 136"/>
                <a:gd name="T38" fmla="*/ 26 w 79"/>
                <a:gd name="T39" fmla="*/ 48 h 136"/>
                <a:gd name="T40" fmla="*/ 26 w 79"/>
                <a:gd name="T41" fmla="*/ 49 h 136"/>
                <a:gd name="T42" fmla="*/ 21 w 79"/>
                <a:gd name="T43" fmla="*/ 56 h 136"/>
                <a:gd name="T44" fmla="*/ 19 w 79"/>
                <a:gd name="T45" fmla="*/ 60 h 136"/>
                <a:gd name="T46" fmla="*/ 21 w 79"/>
                <a:gd name="T47" fmla="*/ 61 h 136"/>
                <a:gd name="T48" fmla="*/ 15 w 79"/>
                <a:gd name="T49" fmla="*/ 72 h 136"/>
                <a:gd name="T50" fmla="*/ 15 w 79"/>
                <a:gd name="T51" fmla="*/ 73 h 136"/>
                <a:gd name="T52" fmla="*/ 10 w 79"/>
                <a:gd name="T53" fmla="*/ 81 h 136"/>
                <a:gd name="T54" fmla="*/ 7 w 79"/>
                <a:gd name="T55" fmla="*/ 85 h 136"/>
                <a:gd name="T56" fmla="*/ 7 w 79"/>
                <a:gd name="T57" fmla="*/ 85 h 136"/>
                <a:gd name="T58" fmla="*/ 8 w 79"/>
                <a:gd name="T59" fmla="*/ 85 h 136"/>
                <a:gd name="T60" fmla="*/ 10 w 79"/>
                <a:gd name="T61" fmla="*/ 86 h 136"/>
                <a:gd name="T62" fmla="*/ 10 w 79"/>
                <a:gd name="T63" fmla="*/ 99 h 136"/>
                <a:gd name="T64" fmla="*/ 10 w 79"/>
                <a:gd name="T65" fmla="*/ 102 h 136"/>
                <a:gd name="T66" fmla="*/ 10 w 79"/>
                <a:gd name="T67" fmla="*/ 102 h 136"/>
                <a:gd name="T68" fmla="*/ 10 w 79"/>
                <a:gd name="T69" fmla="*/ 102 h 136"/>
                <a:gd name="T70" fmla="*/ 10 w 79"/>
                <a:gd name="T71" fmla="*/ 103 h 136"/>
                <a:gd name="T72" fmla="*/ 10 w 79"/>
                <a:gd name="T73" fmla="*/ 103 h 136"/>
                <a:gd name="T74" fmla="*/ 9 w 79"/>
                <a:gd name="T75" fmla="*/ 108 h 136"/>
                <a:gd name="T76" fmla="*/ 8 w 79"/>
                <a:gd name="T77" fmla="*/ 111 h 136"/>
                <a:gd name="T78" fmla="*/ 8 w 79"/>
                <a:gd name="T79" fmla="*/ 112 h 136"/>
                <a:gd name="T80" fmla="*/ 8 w 79"/>
                <a:gd name="T81" fmla="*/ 112 h 136"/>
                <a:gd name="T82" fmla="*/ 7 w 79"/>
                <a:gd name="T83" fmla="*/ 112 h 136"/>
                <a:gd name="T84" fmla="*/ 7 w 79"/>
                <a:gd name="T85" fmla="*/ 112 h 136"/>
                <a:gd name="T86" fmla="*/ 7 w 79"/>
                <a:gd name="T87" fmla="*/ 113 h 136"/>
                <a:gd name="T88" fmla="*/ 1 w 79"/>
                <a:gd name="T89" fmla="*/ 120 h 136"/>
                <a:gd name="T90" fmla="*/ 0 w 79"/>
                <a:gd name="T91" fmla="*/ 120 h 136"/>
                <a:gd name="T92" fmla="*/ 0 w 79"/>
                <a:gd name="T93" fmla="*/ 128 h 136"/>
                <a:gd name="T94" fmla="*/ 0 w 79"/>
                <a:gd name="T95" fmla="*/ 128 h 136"/>
                <a:gd name="T96" fmla="*/ 1 w 79"/>
                <a:gd name="T97" fmla="*/ 128 h 136"/>
                <a:gd name="T98" fmla="*/ 39 w 79"/>
                <a:gd name="T99" fmla="*/ 128 h 136"/>
                <a:gd name="T100" fmla="*/ 39 w 79"/>
                <a:gd name="T101" fmla="*/ 136 h 136"/>
                <a:gd name="T102" fmla="*/ 55 w 79"/>
                <a:gd name="T103" fmla="*/ 136 h 136"/>
                <a:gd name="T104" fmla="*/ 66 w 79"/>
                <a:gd name="T105" fmla="*/ 127 h 136"/>
                <a:gd name="T106" fmla="*/ 67 w 79"/>
                <a:gd name="T107" fmla="*/ 125 h 136"/>
                <a:gd name="T108" fmla="*/ 68 w 79"/>
                <a:gd name="T109" fmla="*/ 121 h 136"/>
                <a:gd name="T110" fmla="*/ 76 w 79"/>
                <a:gd name="T111" fmla="*/ 113 h 136"/>
                <a:gd name="T112" fmla="*/ 79 w 79"/>
                <a:gd name="T113" fmla="*/ 109 h 136"/>
                <a:gd name="T114" fmla="*/ 78 w 79"/>
                <a:gd name="T115" fmla="*/ 108 h 136"/>
                <a:gd name="T116" fmla="*/ 74 w 79"/>
                <a:gd name="T117"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 h="136">
                  <a:moveTo>
                    <a:pt x="74" y="101"/>
                  </a:moveTo>
                  <a:cubicBezTo>
                    <a:pt x="74" y="75"/>
                    <a:pt x="74" y="75"/>
                    <a:pt x="74" y="75"/>
                  </a:cubicBezTo>
                  <a:cubicBezTo>
                    <a:pt x="67" y="48"/>
                    <a:pt x="67" y="48"/>
                    <a:pt x="67" y="48"/>
                  </a:cubicBezTo>
                  <a:cubicBezTo>
                    <a:pt x="67" y="42"/>
                    <a:pt x="67" y="42"/>
                    <a:pt x="67" y="42"/>
                  </a:cubicBezTo>
                  <a:cubicBezTo>
                    <a:pt x="66" y="36"/>
                    <a:pt x="66" y="36"/>
                    <a:pt x="66" y="36"/>
                  </a:cubicBezTo>
                  <a:cubicBezTo>
                    <a:pt x="66" y="34"/>
                    <a:pt x="67" y="20"/>
                    <a:pt x="66" y="17"/>
                  </a:cubicBezTo>
                  <a:cubicBezTo>
                    <a:pt x="65" y="14"/>
                    <a:pt x="66" y="7"/>
                    <a:pt x="66" y="6"/>
                  </a:cubicBezTo>
                  <a:cubicBezTo>
                    <a:pt x="66" y="3"/>
                    <a:pt x="66" y="3"/>
                    <a:pt x="66" y="3"/>
                  </a:cubicBezTo>
                  <a:cubicBezTo>
                    <a:pt x="60" y="0"/>
                    <a:pt x="60" y="0"/>
                    <a:pt x="60" y="0"/>
                  </a:cubicBezTo>
                  <a:cubicBezTo>
                    <a:pt x="52" y="4"/>
                    <a:pt x="52" y="4"/>
                    <a:pt x="52" y="4"/>
                  </a:cubicBezTo>
                  <a:cubicBezTo>
                    <a:pt x="44" y="4"/>
                    <a:pt x="44" y="4"/>
                    <a:pt x="44" y="4"/>
                  </a:cubicBezTo>
                  <a:cubicBezTo>
                    <a:pt x="41" y="8"/>
                    <a:pt x="41" y="8"/>
                    <a:pt x="41" y="8"/>
                  </a:cubicBezTo>
                  <a:cubicBezTo>
                    <a:pt x="39" y="12"/>
                    <a:pt x="39" y="12"/>
                    <a:pt x="39" y="12"/>
                  </a:cubicBezTo>
                  <a:cubicBezTo>
                    <a:pt x="38" y="16"/>
                    <a:pt x="38" y="16"/>
                    <a:pt x="38" y="16"/>
                  </a:cubicBezTo>
                  <a:cubicBezTo>
                    <a:pt x="38" y="18"/>
                    <a:pt x="38" y="18"/>
                    <a:pt x="38" y="18"/>
                  </a:cubicBezTo>
                  <a:cubicBezTo>
                    <a:pt x="38" y="30"/>
                    <a:pt x="38" y="30"/>
                    <a:pt x="38" y="30"/>
                  </a:cubicBezTo>
                  <a:cubicBezTo>
                    <a:pt x="38" y="32"/>
                    <a:pt x="35" y="34"/>
                    <a:pt x="32" y="36"/>
                  </a:cubicBezTo>
                  <a:cubicBezTo>
                    <a:pt x="31" y="36"/>
                    <a:pt x="31" y="36"/>
                    <a:pt x="31" y="36"/>
                  </a:cubicBezTo>
                  <a:cubicBezTo>
                    <a:pt x="31" y="42"/>
                    <a:pt x="31" y="42"/>
                    <a:pt x="31" y="42"/>
                  </a:cubicBezTo>
                  <a:cubicBezTo>
                    <a:pt x="26" y="48"/>
                    <a:pt x="26" y="48"/>
                    <a:pt x="26" y="48"/>
                  </a:cubicBezTo>
                  <a:cubicBezTo>
                    <a:pt x="26" y="49"/>
                    <a:pt x="26" y="49"/>
                    <a:pt x="26" y="49"/>
                  </a:cubicBezTo>
                  <a:cubicBezTo>
                    <a:pt x="26" y="50"/>
                    <a:pt x="24" y="53"/>
                    <a:pt x="21" y="56"/>
                  </a:cubicBezTo>
                  <a:cubicBezTo>
                    <a:pt x="19" y="58"/>
                    <a:pt x="19" y="59"/>
                    <a:pt x="19" y="60"/>
                  </a:cubicBezTo>
                  <a:cubicBezTo>
                    <a:pt x="19" y="61"/>
                    <a:pt x="20" y="61"/>
                    <a:pt x="21" y="61"/>
                  </a:cubicBezTo>
                  <a:cubicBezTo>
                    <a:pt x="15" y="72"/>
                    <a:pt x="15" y="72"/>
                    <a:pt x="15" y="72"/>
                  </a:cubicBezTo>
                  <a:cubicBezTo>
                    <a:pt x="15" y="73"/>
                    <a:pt x="15" y="73"/>
                    <a:pt x="15" y="73"/>
                  </a:cubicBezTo>
                  <a:cubicBezTo>
                    <a:pt x="15" y="73"/>
                    <a:pt x="15" y="77"/>
                    <a:pt x="10" y="81"/>
                  </a:cubicBezTo>
                  <a:cubicBezTo>
                    <a:pt x="8" y="83"/>
                    <a:pt x="7" y="84"/>
                    <a:pt x="7" y="85"/>
                  </a:cubicBezTo>
                  <a:cubicBezTo>
                    <a:pt x="7" y="85"/>
                    <a:pt x="7" y="85"/>
                    <a:pt x="7" y="85"/>
                  </a:cubicBezTo>
                  <a:cubicBezTo>
                    <a:pt x="8" y="85"/>
                    <a:pt x="8" y="85"/>
                    <a:pt x="8" y="85"/>
                  </a:cubicBezTo>
                  <a:cubicBezTo>
                    <a:pt x="8" y="86"/>
                    <a:pt x="9" y="86"/>
                    <a:pt x="10" y="86"/>
                  </a:cubicBezTo>
                  <a:cubicBezTo>
                    <a:pt x="10" y="99"/>
                    <a:pt x="10" y="99"/>
                    <a:pt x="10" y="99"/>
                  </a:cubicBezTo>
                  <a:cubicBezTo>
                    <a:pt x="10" y="100"/>
                    <a:pt x="10" y="101"/>
                    <a:pt x="10" y="102"/>
                  </a:cubicBezTo>
                  <a:cubicBezTo>
                    <a:pt x="10" y="102"/>
                    <a:pt x="10" y="102"/>
                    <a:pt x="10" y="102"/>
                  </a:cubicBezTo>
                  <a:cubicBezTo>
                    <a:pt x="10" y="102"/>
                    <a:pt x="10" y="102"/>
                    <a:pt x="10" y="102"/>
                  </a:cubicBezTo>
                  <a:cubicBezTo>
                    <a:pt x="10" y="103"/>
                    <a:pt x="10" y="103"/>
                    <a:pt x="10" y="103"/>
                  </a:cubicBezTo>
                  <a:cubicBezTo>
                    <a:pt x="10" y="103"/>
                    <a:pt x="10" y="103"/>
                    <a:pt x="10" y="103"/>
                  </a:cubicBezTo>
                  <a:cubicBezTo>
                    <a:pt x="9" y="104"/>
                    <a:pt x="9" y="105"/>
                    <a:pt x="9" y="108"/>
                  </a:cubicBezTo>
                  <a:cubicBezTo>
                    <a:pt x="9" y="109"/>
                    <a:pt x="8" y="111"/>
                    <a:pt x="8" y="111"/>
                  </a:cubicBezTo>
                  <a:cubicBezTo>
                    <a:pt x="8" y="112"/>
                    <a:pt x="8" y="112"/>
                    <a:pt x="8" y="112"/>
                  </a:cubicBezTo>
                  <a:cubicBezTo>
                    <a:pt x="8" y="112"/>
                    <a:pt x="8" y="112"/>
                    <a:pt x="8" y="112"/>
                  </a:cubicBezTo>
                  <a:cubicBezTo>
                    <a:pt x="7" y="112"/>
                    <a:pt x="7" y="112"/>
                    <a:pt x="7" y="112"/>
                  </a:cubicBezTo>
                  <a:cubicBezTo>
                    <a:pt x="7" y="112"/>
                    <a:pt x="7" y="112"/>
                    <a:pt x="7" y="112"/>
                  </a:cubicBezTo>
                  <a:cubicBezTo>
                    <a:pt x="7" y="113"/>
                    <a:pt x="7" y="113"/>
                    <a:pt x="7" y="113"/>
                  </a:cubicBezTo>
                  <a:cubicBezTo>
                    <a:pt x="5" y="117"/>
                    <a:pt x="2" y="119"/>
                    <a:pt x="1" y="120"/>
                  </a:cubicBezTo>
                  <a:cubicBezTo>
                    <a:pt x="0" y="120"/>
                    <a:pt x="0" y="120"/>
                    <a:pt x="0" y="120"/>
                  </a:cubicBezTo>
                  <a:cubicBezTo>
                    <a:pt x="0" y="128"/>
                    <a:pt x="0" y="128"/>
                    <a:pt x="0" y="128"/>
                  </a:cubicBezTo>
                  <a:cubicBezTo>
                    <a:pt x="0" y="128"/>
                    <a:pt x="0" y="128"/>
                    <a:pt x="0" y="128"/>
                  </a:cubicBezTo>
                  <a:cubicBezTo>
                    <a:pt x="1" y="128"/>
                    <a:pt x="1" y="128"/>
                    <a:pt x="1" y="128"/>
                  </a:cubicBezTo>
                  <a:cubicBezTo>
                    <a:pt x="39" y="128"/>
                    <a:pt x="39" y="128"/>
                    <a:pt x="39" y="128"/>
                  </a:cubicBezTo>
                  <a:cubicBezTo>
                    <a:pt x="39" y="136"/>
                    <a:pt x="39" y="136"/>
                    <a:pt x="39" y="136"/>
                  </a:cubicBezTo>
                  <a:cubicBezTo>
                    <a:pt x="55" y="136"/>
                    <a:pt x="55" y="136"/>
                    <a:pt x="55" y="136"/>
                  </a:cubicBezTo>
                  <a:cubicBezTo>
                    <a:pt x="66" y="127"/>
                    <a:pt x="66" y="127"/>
                    <a:pt x="66" y="127"/>
                  </a:cubicBezTo>
                  <a:cubicBezTo>
                    <a:pt x="67" y="125"/>
                    <a:pt x="67" y="125"/>
                    <a:pt x="67" y="125"/>
                  </a:cubicBezTo>
                  <a:cubicBezTo>
                    <a:pt x="68" y="121"/>
                    <a:pt x="68" y="121"/>
                    <a:pt x="68" y="121"/>
                  </a:cubicBezTo>
                  <a:cubicBezTo>
                    <a:pt x="76" y="113"/>
                    <a:pt x="76" y="113"/>
                    <a:pt x="76" y="113"/>
                  </a:cubicBezTo>
                  <a:cubicBezTo>
                    <a:pt x="79" y="109"/>
                    <a:pt x="79" y="109"/>
                    <a:pt x="79" y="109"/>
                  </a:cubicBezTo>
                  <a:cubicBezTo>
                    <a:pt x="78" y="108"/>
                    <a:pt x="78" y="108"/>
                    <a:pt x="78" y="108"/>
                  </a:cubicBezTo>
                  <a:lnTo>
                    <a:pt x="74" y="101"/>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4" name="Nevada">
              <a:extLst>
                <a:ext uri="{FF2B5EF4-FFF2-40B4-BE49-F238E27FC236}">
                  <a16:creationId xmlns:a16="http://schemas.microsoft.com/office/drawing/2014/main" id="{195AC7BB-471B-4547-A733-7E659BE519A5}"/>
                </a:ext>
              </a:extLst>
            </p:cNvPr>
            <p:cNvSpPr>
              <a:spLocks/>
            </p:cNvSpPr>
            <p:nvPr/>
          </p:nvSpPr>
          <p:spPr bwMode="auto">
            <a:xfrm>
              <a:off x="3208634" y="2651128"/>
              <a:ext cx="825245" cy="1260211"/>
            </a:xfrm>
            <a:custGeom>
              <a:avLst/>
              <a:gdLst>
                <a:gd name="T0" fmla="*/ 118 w 234"/>
                <a:gd name="T1" fmla="*/ 0 h 357"/>
                <a:gd name="T2" fmla="*/ 118 w 234"/>
                <a:gd name="T3" fmla="*/ 0 h 357"/>
                <a:gd name="T4" fmla="*/ 0 w 234"/>
                <a:gd name="T5" fmla="*/ 0 h 357"/>
                <a:gd name="T6" fmla="*/ 0 w 234"/>
                <a:gd name="T7" fmla="*/ 142 h 357"/>
                <a:gd name="T8" fmla="*/ 217 w 234"/>
                <a:gd name="T9" fmla="*/ 357 h 357"/>
                <a:gd name="T10" fmla="*/ 217 w 234"/>
                <a:gd name="T11" fmla="*/ 357 h 357"/>
                <a:gd name="T12" fmla="*/ 217 w 234"/>
                <a:gd name="T13" fmla="*/ 326 h 357"/>
                <a:gd name="T14" fmla="*/ 220 w 234"/>
                <a:gd name="T15" fmla="*/ 323 h 357"/>
                <a:gd name="T16" fmla="*/ 217 w 234"/>
                <a:gd name="T17" fmla="*/ 317 h 357"/>
                <a:gd name="T18" fmla="*/ 210 w 234"/>
                <a:gd name="T19" fmla="*/ 310 h 357"/>
                <a:gd name="T20" fmla="*/ 214 w 234"/>
                <a:gd name="T21" fmla="*/ 288 h 357"/>
                <a:gd name="T22" fmla="*/ 234 w 234"/>
                <a:gd name="T23" fmla="*/ 301 h 357"/>
                <a:gd name="T24" fmla="*/ 234 w 234"/>
                <a:gd name="T25" fmla="*/ 244 h 357"/>
                <a:gd name="T26" fmla="*/ 234 w 234"/>
                <a:gd name="T27" fmla="*/ 0 h 357"/>
                <a:gd name="T28" fmla="*/ 118 w 234"/>
                <a:gd name="T2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4" h="357">
                  <a:moveTo>
                    <a:pt x="118" y="0"/>
                  </a:moveTo>
                  <a:cubicBezTo>
                    <a:pt x="118" y="0"/>
                    <a:pt x="118" y="0"/>
                    <a:pt x="118" y="0"/>
                  </a:cubicBezTo>
                  <a:cubicBezTo>
                    <a:pt x="0" y="0"/>
                    <a:pt x="0" y="0"/>
                    <a:pt x="0" y="0"/>
                  </a:cubicBezTo>
                  <a:cubicBezTo>
                    <a:pt x="0" y="142"/>
                    <a:pt x="0" y="142"/>
                    <a:pt x="0" y="142"/>
                  </a:cubicBezTo>
                  <a:cubicBezTo>
                    <a:pt x="217" y="357"/>
                    <a:pt x="217" y="357"/>
                    <a:pt x="217" y="357"/>
                  </a:cubicBezTo>
                  <a:cubicBezTo>
                    <a:pt x="217" y="357"/>
                    <a:pt x="217" y="357"/>
                    <a:pt x="217" y="357"/>
                  </a:cubicBezTo>
                  <a:cubicBezTo>
                    <a:pt x="217" y="326"/>
                    <a:pt x="217" y="326"/>
                    <a:pt x="217" y="326"/>
                  </a:cubicBezTo>
                  <a:cubicBezTo>
                    <a:pt x="218" y="326"/>
                    <a:pt x="220" y="325"/>
                    <a:pt x="220" y="323"/>
                  </a:cubicBezTo>
                  <a:cubicBezTo>
                    <a:pt x="221" y="321"/>
                    <a:pt x="220" y="319"/>
                    <a:pt x="217" y="317"/>
                  </a:cubicBezTo>
                  <a:cubicBezTo>
                    <a:pt x="210" y="310"/>
                    <a:pt x="210" y="310"/>
                    <a:pt x="210" y="310"/>
                  </a:cubicBezTo>
                  <a:cubicBezTo>
                    <a:pt x="214" y="288"/>
                    <a:pt x="214" y="288"/>
                    <a:pt x="214" y="288"/>
                  </a:cubicBezTo>
                  <a:cubicBezTo>
                    <a:pt x="234" y="301"/>
                    <a:pt x="234" y="301"/>
                    <a:pt x="234" y="301"/>
                  </a:cubicBezTo>
                  <a:cubicBezTo>
                    <a:pt x="234" y="244"/>
                    <a:pt x="234" y="244"/>
                    <a:pt x="234" y="244"/>
                  </a:cubicBezTo>
                  <a:cubicBezTo>
                    <a:pt x="234" y="0"/>
                    <a:pt x="234" y="0"/>
                    <a:pt x="234" y="0"/>
                  </a:cubicBezTo>
                  <a:lnTo>
                    <a:pt x="118" y="0"/>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5" name="Nebraska">
              <a:extLst>
                <a:ext uri="{FF2B5EF4-FFF2-40B4-BE49-F238E27FC236}">
                  <a16:creationId xmlns:a16="http://schemas.microsoft.com/office/drawing/2014/main" id="{DB389E1A-D1B4-364F-8B58-26CA4ED778CA}"/>
                </a:ext>
              </a:extLst>
            </p:cNvPr>
            <p:cNvSpPr>
              <a:spLocks/>
            </p:cNvSpPr>
            <p:nvPr/>
          </p:nvSpPr>
          <p:spPr bwMode="auto">
            <a:xfrm>
              <a:off x="5383466" y="2481312"/>
              <a:ext cx="1172324" cy="519874"/>
            </a:xfrm>
            <a:custGeom>
              <a:avLst/>
              <a:gdLst>
                <a:gd name="T0" fmla="*/ 787 w 787"/>
                <a:gd name="T1" fmla="*/ 323 h 349"/>
                <a:gd name="T2" fmla="*/ 740 w 787"/>
                <a:gd name="T3" fmla="*/ 294 h 349"/>
                <a:gd name="T4" fmla="*/ 740 w 787"/>
                <a:gd name="T5" fmla="*/ 294 h 349"/>
                <a:gd name="T6" fmla="*/ 740 w 787"/>
                <a:gd name="T7" fmla="*/ 294 h 349"/>
                <a:gd name="T8" fmla="*/ 738 w 787"/>
                <a:gd name="T9" fmla="*/ 292 h 349"/>
                <a:gd name="T10" fmla="*/ 740 w 787"/>
                <a:gd name="T11" fmla="*/ 292 h 349"/>
                <a:gd name="T12" fmla="*/ 735 w 787"/>
                <a:gd name="T13" fmla="*/ 249 h 349"/>
                <a:gd name="T14" fmla="*/ 735 w 787"/>
                <a:gd name="T15" fmla="*/ 188 h 349"/>
                <a:gd name="T16" fmla="*/ 707 w 787"/>
                <a:gd name="T17" fmla="*/ 176 h 349"/>
                <a:gd name="T18" fmla="*/ 707 w 787"/>
                <a:gd name="T19" fmla="*/ 105 h 349"/>
                <a:gd name="T20" fmla="*/ 679 w 787"/>
                <a:gd name="T21" fmla="*/ 60 h 349"/>
                <a:gd name="T22" fmla="*/ 650 w 787"/>
                <a:gd name="T23" fmla="*/ 48 h 349"/>
                <a:gd name="T24" fmla="*/ 622 w 787"/>
                <a:gd name="T25" fmla="*/ 27 h 349"/>
                <a:gd name="T26" fmla="*/ 525 w 787"/>
                <a:gd name="T27" fmla="*/ 27 h 349"/>
                <a:gd name="T28" fmla="*/ 492 w 787"/>
                <a:gd name="T29" fmla="*/ 0 h 349"/>
                <a:gd name="T30" fmla="*/ 0 w 787"/>
                <a:gd name="T31" fmla="*/ 0 h 349"/>
                <a:gd name="T32" fmla="*/ 0 w 787"/>
                <a:gd name="T33" fmla="*/ 249 h 349"/>
                <a:gd name="T34" fmla="*/ 196 w 787"/>
                <a:gd name="T35" fmla="*/ 249 h 349"/>
                <a:gd name="T36" fmla="*/ 196 w 787"/>
                <a:gd name="T37" fmla="*/ 349 h 349"/>
                <a:gd name="T38" fmla="*/ 787 w 787"/>
                <a:gd name="T39" fmla="*/ 349 h 349"/>
                <a:gd name="T40" fmla="*/ 787 w 787"/>
                <a:gd name="T41" fmla="*/ 323 h 349"/>
                <a:gd name="T42" fmla="*/ 787 w 787"/>
                <a:gd name="T43" fmla="*/ 323 h 349"/>
                <a:gd name="T44" fmla="*/ 787 w 787"/>
                <a:gd name="T45" fmla="*/ 32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7" h="349">
                  <a:moveTo>
                    <a:pt x="787" y="323"/>
                  </a:moveTo>
                  <a:lnTo>
                    <a:pt x="740" y="294"/>
                  </a:lnTo>
                  <a:lnTo>
                    <a:pt x="740" y="294"/>
                  </a:lnTo>
                  <a:lnTo>
                    <a:pt x="740" y="294"/>
                  </a:lnTo>
                  <a:lnTo>
                    <a:pt x="738" y="292"/>
                  </a:lnTo>
                  <a:lnTo>
                    <a:pt x="740" y="292"/>
                  </a:lnTo>
                  <a:lnTo>
                    <a:pt x="735" y="249"/>
                  </a:lnTo>
                  <a:lnTo>
                    <a:pt x="735" y="188"/>
                  </a:lnTo>
                  <a:lnTo>
                    <a:pt x="707" y="176"/>
                  </a:lnTo>
                  <a:lnTo>
                    <a:pt x="707" y="105"/>
                  </a:lnTo>
                  <a:lnTo>
                    <a:pt x="679" y="60"/>
                  </a:lnTo>
                  <a:lnTo>
                    <a:pt x="650" y="48"/>
                  </a:lnTo>
                  <a:lnTo>
                    <a:pt x="622" y="27"/>
                  </a:lnTo>
                  <a:lnTo>
                    <a:pt x="525" y="27"/>
                  </a:lnTo>
                  <a:lnTo>
                    <a:pt x="492" y="0"/>
                  </a:lnTo>
                  <a:lnTo>
                    <a:pt x="0" y="0"/>
                  </a:lnTo>
                  <a:lnTo>
                    <a:pt x="0" y="249"/>
                  </a:lnTo>
                  <a:lnTo>
                    <a:pt x="196" y="249"/>
                  </a:lnTo>
                  <a:lnTo>
                    <a:pt x="196" y="349"/>
                  </a:lnTo>
                  <a:lnTo>
                    <a:pt x="787" y="349"/>
                  </a:lnTo>
                  <a:lnTo>
                    <a:pt x="787" y="323"/>
                  </a:lnTo>
                  <a:lnTo>
                    <a:pt x="787" y="323"/>
                  </a:lnTo>
                  <a:lnTo>
                    <a:pt x="787" y="323"/>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6" name="Montana">
              <a:extLst>
                <a:ext uri="{FF2B5EF4-FFF2-40B4-BE49-F238E27FC236}">
                  <a16:creationId xmlns:a16="http://schemas.microsoft.com/office/drawing/2014/main" id="{60BE08D0-3C94-C844-A409-2AB931BFCFB0}"/>
                </a:ext>
              </a:extLst>
            </p:cNvPr>
            <p:cNvSpPr>
              <a:spLocks/>
            </p:cNvSpPr>
            <p:nvPr/>
          </p:nvSpPr>
          <p:spPr bwMode="auto">
            <a:xfrm>
              <a:off x="3758301" y="1459439"/>
              <a:ext cx="1628145" cy="793963"/>
            </a:xfrm>
            <a:custGeom>
              <a:avLst/>
              <a:gdLst>
                <a:gd name="T0" fmla="*/ 10 w 462"/>
                <a:gd name="T1" fmla="*/ 63 h 225"/>
                <a:gd name="T2" fmla="*/ 13 w 462"/>
                <a:gd name="T3" fmla="*/ 77 h 225"/>
                <a:gd name="T4" fmla="*/ 23 w 462"/>
                <a:gd name="T5" fmla="*/ 82 h 225"/>
                <a:gd name="T6" fmla="*/ 31 w 462"/>
                <a:gd name="T7" fmla="*/ 87 h 225"/>
                <a:gd name="T8" fmla="*/ 38 w 462"/>
                <a:gd name="T9" fmla="*/ 97 h 225"/>
                <a:gd name="T10" fmla="*/ 38 w 462"/>
                <a:gd name="T11" fmla="*/ 101 h 225"/>
                <a:gd name="T12" fmla="*/ 53 w 462"/>
                <a:gd name="T13" fmla="*/ 107 h 225"/>
                <a:gd name="T14" fmla="*/ 59 w 462"/>
                <a:gd name="T15" fmla="*/ 141 h 225"/>
                <a:gd name="T16" fmla="*/ 60 w 462"/>
                <a:gd name="T17" fmla="*/ 151 h 225"/>
                <a:gd name="T18" fmla="*/ 60 w 462"/>
                <a:gd name="T19" fmla="*/ 153 h 225"/>
                <a:gd name="T20" fmla="*/ 60 w 462"/>
                <a:gd name="T21" fmla="*/ 167 h 225"/>
                <a:gd name="T22" fmla="*/ 70 w 462"/>
                <a:gd name="T23" fmla="*/ 166 h 225"/>
                <a:gd name="T24" fmla="*/ 71 w 462"/>
                <a:gd name="T25" fmla="*/ 166 h 225"/>
                <a:gd name="T26" fmla="*/ 75 w 462"/>
                <a:gd name="T27" fmla="*/ 167 h 225"/>
                <a:gd name="T28" fmla="*/ 88 w 462"/>
                <a:gd name="T29" fmla="*/ 188 h 225"/>
                <a:gd name="T30" fmla="*/ 100 w 462"/>
                <a:gd name="T31" fmla="*/ 206 h 225"/>
                <a:gd name="T32" fmla="*/ 104 w 462"/>
                <a:gd name="T33" fmla="*/ 214 h 225"/>
                <a:gd name="T34" fmla="*/ 105 w 462"/>
                <a:gd name="T35" fmla="*/ 214 h 225"/>
                <a:gd name="T36" fmla="*/ 107 w 462"/>
                <a:gd name="T37" fmla="*/ 212 h 225"/>
                <a:gd name="T38" fmla="*/ 122 w 462"/>
                <a:gd name="T39" fmla="*/ 224 h 225"/>
                <a:gd name="T40" fmla="*/ 138 w 462"/>
                <a:gd name="T41" fmla="*/ 224 h 225"/>
                <a:gd name="T42" fmla="*/ 143 w 462"/>
                <a:gd name="T43" fmla="*/ 224 h 225"/>
                <a:gd name="T44" fmla="*/ 154 w 462"/>
                <a:gd name="T45" fmla="*/ 224 h 225"/>
                <a:gd name="T46" fmla="*/ 156 w 462"/>
                <a:gd name="T47" fmla="*/ 225 h 225"/>
                <a:gd name="T48" fmla="*/ 165 w 462"/>
                <a:gd name="T49" fmla="*/ 221 h 225"/>
                <a:gd name="T50" fmla="*/ 182 w 462"/>
                <a:gd name="T51" fmla="*/ 216 h 225"/>
                <a:gd name="T52" fmla="*/ 189 w 462"/>
                <a:gd name="T53" fmla="*/ 215 h 225"/>
                <a:gd name="T54" fmla="*/ 461 w 462"/>
                <a:gd name="T55" fmla="*/ 204 h 225"/>
                <a:gd name="T56" fmla="*/ 462 w 462"/>
                <a:gd name="T57" fmla="*/ 203 h 225"/>
                <a:gd name="T58" fmla="*/ 461 w 462"/>
                <a:gd name="T59" fmla="*/ 154 h 225"/>
                <a:gd name="T60" fmla="*/ 461 w 462"/>
                <a:gd name="T61" fmla="*/ 0 h 225"/>
                <a:gd name="T62" fmla="*/ 0 w 462"/>
                <a:gd name="T63" fmla="*/ 5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225">
                  <a:moveTo>
                    <a:pt x="10" y="59"/>
                  </a:moveTo>
                  <a:cubicBezTo>
                    <a:pt x="10" y="63"/>
                    <a:pt x="10" y="63"/>
                    <a:pt x="10" y="63"/>
                  </a:cubicBezTo>
                  <a:cubicBezTo>
                    <a:pt x="13" y="69"/>
                    <a:pt x="13" y="69"/>
                    <a:pt x="13" y="69"/>
                  </a:cubicBezTo>
                  <a:cubicBezTo>
                    <a:pt x="13" y="77"/>
                    <a:pt x="13" y="77"/>
                    <a:pt x="13" y="77"/>
                  </a:cubicBezTo>
                  <a:cubicBezTo>
                    <a:pt x="19" y="77"/>
                    <a:pt x="19" y="77"/>
                    <a:pt x="19" y="77"/>
                  </a:cubicBezTo>
                  <a:cubicBezTo>
                    <a:pt x="23" y="82"/>
                    <a:pt x="23" y="82"/>
                    <a:pt x="23" y="82"/>
                  </a:cubicBezTo>
                  <a:cubicBezTo>
                    <a:pt x="23" y="87"/>
                    <a:pt x="23" y="87"/>
                    <a:pt x="23" y="87"/>
                  </a:cubicBezTo>
                  <a:cubicBezTo>
                    <a:pt x="31" y="87"/>
                    <a:pt x="31" y="87"/>
                    <a:pt x="31" y="87"/>
                  </a:cubicBezTo>
                  <a:cubicBezTo>
                    <a:pt x="31" y="93"/>
                    <a:pt x="31" y="93"/>
                    <a:pt x="31" y="93"/>
                  </a:cubicBezTo>
                  <a:cubicBezTo>
                    <a:pt x="38" y="97"/>
                    <a:pt x="38" y="97"/>
                    <a:pt x="38" y="97"/>
                  </a:cubicBezTo>
                  <a:cubicBezTo>
                    <a:pt x="38" y="101"/>
                    <a:pt x="38" y="101"/>
                    <a:pt x="38" y="101"/>
                  </a:cubicBezTo>
                  <a:cubicBezTo>
                    <a:pt x="38" y="101"/>
                    <a:pt x="38" y="101"/>
                    <a:pt x="38" y="101"/>
                  </a:cubicBezTo>
                  <a:cubicBezTo>
                    <a:pt x="40" y="102"/>
                    <a:pt x="46" y="105"/>
                    <a:pt x="49" y="106"/>
                  </a:cubicBezTo>
                  <a:cubicBezTo>
                    <a:pt x="53" y="107"/>
                    <a:pt x="53" y="107"/>
                    <a:pt x="53" y="107"/>
                  </a:cubicBezTo>
                  <a:cubicBezTo>
                    <a:pt x="59" y="113"/>
                    <a:pt x="59" y="113"/>
                    <a:pt x="59" y="113"/>
                  </a:cubicBezTo>
                  <a:cubicBezTo>
                    <a:pt x="59" y="141"/>
                    <a:pt x="59" y="141"/>
                    <a:pt x="59" y="141"/>
                  </a:cubicBezTo>
                  <a:cubicBezTo>
                    <a:pt x="58" y="141"/>
                    <a:pt x="58" y="144"/>
                    <a:pt x="59" y="148"/>
                  </a:cubicBezTo>
                  <a:cubicBezTo>
                    <a:pt x="59" y="150"/>
                    <a:pt x="60" y="151"/>
                    <a:pt x="60" y="151"/>
                  </a:cubicBezTo>
                  <a:cubicBezTo>
                    <a:pt x="60" y="151"/>
                    <a:pt x="60" y="151"/>
                    <a:pt x="60" y="151"/>
                  </a:cubicBezTo>
                  <a:cubicBezTo>
                    <a:pt x="60" y="151"/>
                    <a:pt x="60" y="152"/>
                    <a:pt x="60" y="153"/>
                  </a:cubicBezTo>
                  <a:cubicBezTo>
                    <a:pt x="58" y="156"/>
                    <a:pt x="60" y="163"/>
                    <a:pt x="60" y="166"/>
                  </a:cubicBezTo>
                  <a:cubicBezTo>
                    <a:pt x="60" y="167"/>
                    <a:pt x="60" y="167"/>
                    <a:pt x="60" y="167"/>
                  </a:cubicBezTo>
                  <a:cubicBezTo>
                    <a:pt x="70" y="167"/>
                    <a:pt x="70" y="167"/>
                    <a:pt x="70" y="167"/>
                  </a:cubicBezTo>
                  <a:cubicBezTo>
                    <a:pt x="70" y="166"/>
                    <a:pt x="70" y="166"/>
                    <a:pt x="70" y="166"/>
                  </a:cubicBezTo>
                  <a:cubicBezTo>
                    <a:pt x="70" y="166"/>
                    <a:pt x="70" y="166"/>
                    <a:pt x="70" y="166"/>
                  </a:cubicBezTo>
                  <a:cubicBezTo>
                    <a:pt x="71" y="166"/>
                    <a:pt x="71" y="166"/>
                    <a:pt x="71" y="166"/>
                  </a:cubicBezTo>
                  <a:cubicBezTo>
                    <a:pt x="71" y="166"/>
                    <a:pt x="72" y="166"/>
                    <a:pt x="73" y="166"/>
                  </a:cubicBezTo>
                  <a:cubicBezTo>
                    <a:pt x="73" y="166"/>
                    <a:pt x="74" y="166"/>
                    <a:pt x="75" y="167"/>
                  </a:cubicBezTo>
                  <a:cubicBezTo>
                    <a:pt x="82" y="168"/>
                    <a:pt x="87" y="172"/>
                    <a:pt x="88" y="173"/>
                  </a:cubicBezTo>
                  <a:cubicBezTo>
                    <a:pt x="88" y="188"/>
                    <a:pt x="88" y="188"/>
                    <a:pt x="88" y="188"/>
                  </a:cubicBezTo>
                  <a:cubicBezTo>
                    <a:pt x="93" y="194"/>
                    <a:pt x="93" y="194"/>
                    <a:pt x="93" y="194"/>
                  </a:cubicBezTo>
                  <a:cubicBezTo>
                    <a:pt x="100" y="206"/>
                    <a:pt x="100" y="206"/>
                    <a:pt x="100" y="206"/>
                  </a:cubicBezTo>
                  <a:cubicBezTo>
                    <a:pt x="104" y="206"/>
                    <a:pt x="104" y="206"/>
                    <a:pt x="104" y="206"/>
                  </a:cubicBezTo>
                  <a:cubicBezTo>
                    <a:pt x="104" y="214"/>
                    <a:pt x="104" y="214"/>
                    <a:pt x="104" y="214"/>
                  </a:cubicBezTo>
                  <a:cubicBezTo>
                    <a:pt x="105" y="214"/>
                    <a:pt x="105" y="214"/>
                    <a:pt x="105" y="214"/>
                  </a:cubicBezTo>
                  <a:cubicBezTo>
                    <a:pt x="105" y="214"/>
                    <a:pt x="105" y="214"/>
                    <a:pt x="105" y="214"/>
                  </a:cubicBezTo>
                  <a:cubicBezTo>
                    <a:pt x="106" y="213"/>
                    <a:pt x="106" y="213"/>
                    <a:pt x="106" y="213"/>
                  </a:cubicBezTo>
                  <a:cubicBezTo>
                    <a:pt x="107" y="212"/>
                    <a:pt x="107" y="212"/>
                    <a:pt x="107" y="212"/>
                  </a:cubicBezTo>
                  <a:cubicBezTo>
                    <a:pt x="109" y="212"/>
                    <a:pt x="110" y="213"/>
                    <a:pt x="111" y="216"/>
                  </a:cubicBezTo>
                  <a:cubicBezTo>
                    <a:pt x="117" y="222"/>
                    <a:pt x="121" y="224"/>
                    <a:pt x="122" y="224"/>
                  </a:cubicBezTo>
                  <a:cubicBezTo>
                    <a:pt x="134" y="224"/>
                    <a:pt x="134" y="224"/>
                    <a:pt x="134" y="224"/>
                  </a:cubicBezTo>
                  <a:cubicBezTo>
                    <a:pt x="136" y="224"/>
                    <a:pt x="137" y="224"/>
                    <a:pt x="138" y="224"/>
                  </a:cubicBezTo>
                  <a:cubicBezTo>
                    <a:pt x="139" y="223"/>
                    <a:pt x="139" y="223"/>
                    <a:pt x="140" y="223"/>
                  </a:cubicBezTo>
                  <a:cubicBezTo>
                    <a:pt x="141" y="223"/>
                    <a:pt x="142" y="224"/>
                    <a:pt x="143" y="224"/>
                  </a:cubicBezTo>
                  <a:cubicBezTo>
                    <a:pt x="143" y="224"/>
                    <a:pt x="145" y="224"/>
                    <a:pt x="147" y="224"/>
                  </a:cubicBezTo>
                  <a:cubicBezTo>
                    <a:pt x="149" y="224"/>
                    <a:pt x="153" y="224"/>
                    <a:pt x="154" y="224"/>
                  </a:cubicBezTo>
                  <a:cubicBezTo>
                    <a:pt x="155" y="225"/>
                    <a:pt x="155" y="225"/>
                    <a:pt x="155" y="225"/>
                  </a:cubicBezTo>
                  <a:cubicBezTo>
                    <a:pt x="156" y="225"/>
                    <a:pt x="156" y="225"/>
                    <a:pt x="156" y="225"/>
                  </a:cubicBezTo>
                  <a:cubicBezTo>
                    <a:pt x="157" y="225"/>
                    <a:pt x="158" y="225"/>
                    <a:pt x="160" y="224"/>
                  </a:cubicBezTo>
                  <a:cubicBezTo>
                    <a:pt x="165" y="221"/>
                    <a:pt x="165" y="221"/>
                    <a:pt x="165" y="221"/>
                  </a:cubicBezTo>
                  <a:cubicBezTo>
                    <a:pt x="176" y="217"/>
                    <a:pt x="176" y="217"/>
                    <a:pt x="176" y="217"/>
                  </a:cubicBezTo>
                  <a:cubicBezTo>
                    <a:pt x="182" y="216"/>
                    <a:pt x="182" y="216"/>
                    <a:pt x="182" y="216"/>
                  </a:cubicBezTo>
                  <a:cubicBezTo>
                    <a:pt x="189" y="216"/>
                    <a:pt x="189" y="216"/>
                    <a:pt x="189" y="216"/>
                  </a:cubicBezTo>
                  <a:cubicBezTo>
                    <a:pt x="189" y="215"/>
                    <a:pt x="189" y="215"/>
                    <a:pt x="189" y="215"/>
                  </a:cubicBezTo>
                  <a:cubicBezTo>
                    <a:pt x="189" y="204"/>
                    <a:pt x="189" y="204"/>
                    <a:pt x="189" y="204"/>
                  </a:cubicBezTo>
                  <a:cubicBezTo>
                    <a:pt x="461" y="204"/>
                    <a:pt x="461" y="204"/>
                    <a:pt x="461" y="204"/>
                  </a:cubicBezTo>
                  <a:cubicBezTo>
                    <a:pt x="462" y="204"/>
                    <a:pt x="462" y="204"/>
                    <a:pt x="462" y="204"/>
                  </a:cubicBezTo>
                  <a:cubicBezTo>
                    <a:pt x="462" y="203"/>
                    <a:pt x="462" y="203"/>
                    <a:pt x="462" y="203"/>
                  </a:cubicBezTo>
                  <a:cubicBezTo>
                    <a:pt x="462" y="154"/>
                    <a:pt x="462" y="154"/>
                    <a:pt x="462" y="154"/>
                  </a:cubicBezTo>
                  <a:cubicBezTo>
                    <a:pt x="461" y="154"/>
                    <a:pt x="461" y="154"/>
                    <a:pt x="461" y="154"/>
                  </a:cubicBezTo>
                  <a:cubicBezTo>
                    <a:pt x="461" y="154"/>
                    <a:pt x="461" y="154"/>
                    <a:pt x="461" y="154"/>
                  </a:cubicBezTo>
                  <a:cubicBezTo>
                    <a:pt x="461" y="0"/>
                    <a:pt x="461" y="0"/>
                    <a:pt x="461" y="0"/>
                  </a:cubicBezTo>
                  <a:cubicBezTo>
                    <a:pt x="0" y="0"/>
                    <a:pt x="0" y="0"/>
                    <a:pt x="0" y="0"/>
                  </a:cubicBezTo>
                  <a:cubicBezTo>
                    <a:pt x="0" y="59"/>
                    <a:pt x="0" y="59"/>
                    <a:pt x="0" y="59"/>
                  </a:cubicBezTo>
                  <a:lnTo>
                    <a:pt x="10" y="59"/>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7" name="Missouri">
              <a:extLst>
                <a:ext uri="{FF2B5EF4-FFF2-40B4-BE49-F238E27FC236}">
                  <a16:creationId xmlns:a16="http://schemas.microsoft.com/office/drawing/2014/main" id="{C467F0D0-35AC-DE4F-86C7-C27DAAD481BA}"/>
                </a:ext>
              </a:extLst>
            </p:cNvPr>
            <p:cNvSpPr>
              <a:spLocks/>
            </p:cNvSpPr>
            <p:nvPr/>
          </p:nvSpPr>
          <p:spPr bwMode="auto">
            <a:xfrm>
              <a:off x="6485779" y="2919258"/>
              <a:ext cx="936965" cy="790984"/>
            </a:xfrm>
            <a:custGeom>
              <a:avLst/>
              <a:gdLst>
                <a:gd name="T0" fmla="*/ 0 w 266"/>
                <a:gd name="T1" fmla="*/ 0 h 224"/>
                <a:gd name="T2" fmla="*/ 20 w 266"/>
                <a:gd name="T3" fmla="*/ 12 h 224"/>
                <a:gd name="T4" fmla="*/ 20 w 266"/>
                <a:gd name="T5" fmla="*/ 23 h 224"/>
                <a:gd name="T6" fmla="*/ 20 w 266"/>
                <a:gd name="T7" fmla="*/ 23 h 224"/>
                <a:gd name="T8" fmla="*/ 25 w 266"/>
                <a:gd name="T9" fmla="*/ 30 h 224"/>
                <a:gd name="T10" fmla="*/ 25 w 266"/>
                <a:gd name="T11" fmla="*/ 36 h 224"/>
                <a:gd name="T12" fmla="*/ 30 w 266"/>
                <a:gd name="T13" fmla="*/ 36 h 224"/>
                <a:gd name="T14" fmla="*/ 34 w 266"/>
                <a:gd name="T15" fmla="*/ 36 h 224"/>
                <a:gd name="T16" fmla="*/ 38 w 266"/>
                <a:gd name="T17" fmla="*/ 38 h 224"/>
                <a:gd name="T18" fmla="*/ 38 w 266"/>
                <a:gd name="T19" fmla="*/ 38 h 224"/>
                <a:gd name="T20" fmla="*/ 38 w 266"/>
                <a:gd name="T21" fmla="*/ 38 h 224"/>
                <a:gd name="T22" fmla="*/ 38 w 266"/>
                <a:gd name="T23" fmla="*/ 38 h 224"/>
                <a:gd name="T24" fmla="*/ 38 w 266"/>
                <a:gd name="T25" fmla="*/ 38 h 224"/>
                <a:gd name="T26" fmla="*/ 38 w 266"/>
                <a:gd name="T27" fmla="*/ 39 h 224"/>
                <a:gd name="T28" fmla="*/ 39 w 266"/>
                <a:gd name="T29" fmla="*/ 58 h 224"/>
                <a:gd name="T30" fmla="*/ 42 w 266"/>
                <a:gd name="T31" fmla="*/ 58 h 224"/>
                <a:gd name="T32" fmla="*/ 42 w 266"/>
                <a:gd name="T33" fmla="*/ 65 h 224"/>
                <a:gd name="T34" fmla="*/ 51 w 266"/>
                <a:gd name="T35" fmla="*/ 73 h 224"/>
                <a:gd name="T36" fmla="*/ 54 w 266"/>
                <a:gd name="T37" fmla="*/ 76 h 224"/>
                <a:gd name="T38" fmla="*/ 54 w 266"/>
                <a:gd name="T39" fmla="*/ 77 h 224"/>
                <a:gd name="T40" fmla="*/ 54 w 266"/>
                <a:gd name="T41" fmla="*/ 167 h 224"/>
                <a:gd name="T42" fmla="*/ 54 w 266"/>
                <a:gd name="T43" fmla="*/ 168 h 224"/>
                <a:gd name="T44" fmla="*/ 54 w 266"/>
                <a:gd name="T45" fmla="*/ 168 h 224"/>
                <a:gd name="T46" fmla="*/ 54 w 266"/>
                <a:gd name="T47" fmla="*/ 207 h 224"/>
                <a:gd name="T48" fmla="*/ 54 w 266"/>
                <a:gd name="T49" fmla="*/ 208 h 224"/>
                <a:gd name="T50" fmla="*/ 54 w 266"/>
                <a:gd name="T51" fmla="*/ 208 h 224"/>
                <a:gd name="T52" fmla="*/ 220 w 266"/>
                <a:gd name="T53" fmla="*/ 208 h 224"/>
                <a:gd name="T54" fmla="*/ 220 w 266"/>
                <a:gd name="T55" fmla="*/ 224 h 224"/>
                <a:gd name="T56" fmla="*/ 244 w 266"/>
                <a:gd name="T57" fmla="*/ 224 h 224"/>
                <a:gd name="T58" fmla="*/ 244 w 266"/>
                <a:gd name="T59" fmla="*/ 224 h 224"/>
                <a:gd name="T60" fmla="*/ 244 w 266"/>
                <a:gd name="T61" fmla="*/ 224 h 224"/>
                <a:gd name="T62" fmla="*/ 249 w 266"/>
                <a:gd name="T63" fmla="*/ 215 h 224"/>
                <a:gd name="T64" fmla="*/ 249 w 266"/>
                <a:gd name="T65" fmla="*/ 215 h 224"/>
                <a:gd name="T66" fmla="*/ 256 w 266"/>
                <a:gd name="T67" fmla="*/ 201 h 224"/>
                <a:gd name="T68" fmla="*/ 257 w 266"/>
                <a:gd name="T69" fmla="*/ 201 h 224"/>
                <a:gd name="T70" fmla="*/ 263 w 266"/>
                <a:gd name="T71" fmla="*/ 184 h 224"/>
                <a:gd name="T72" fmla="*/ 261 w 266"/>
                <a:gd name="T73" fmla="*/ 172 h 224"/>
                <a:gd name="T74" fmla="*/ 261 w 266"/>
                <a:gd name="T75" fmla="*/ 172 h 224"/>
                <a:gd name="T76" fmla="*/ 249 w 266"/>
                <a:gd name="T77" fmla="*/ 156 h 224"/>
                <a:gd name="T78" fmla="*/ 247 w 266"/>
                <a:gd name="T79" fmla="*/ 148 h 224"/>
                <a:gd name="T80" fmla="*/ 240 w 266"/>
                <a:gd name="T81" fmla="*/ 135 h 224"/>
                <a:gd name="T82" fmla="*/ 220 w 266"/>
                <a:gd name="T83" fmla="*/ 125 h 224"/>
                <a:gd name="T84" fmla="*/ 215 w 266"/>
                <a:gd name="T85" fmla="*/ 108 h 224"/>
                <a:gd name="T86" fmla="*/ 218 w 266"/>
                <a:gd name="T87" fmla="*/ 92 h 224"/>
                <a:gd name="T88" fmla="*/ 201 w 266"/>
                <a:gd name="T89" fmla="*/ 75 h 224"/>
                <a:gd name="T90" fmla="*/ 184 w 266"/>
                <a:gd name="T91" fmla="*/ 64 h 224"/>
                <a:gd name="T92" fmla="*/ 169 w 266"/>
                <a:gd name="T93" fmla="*/ 54 h 224"/>
                <a:gd name="T94" fmla="*/ 169 w 266"/>
                <a:gd name="T95" fmla="*/ 19 h 224"/>
                <a:gd name="T96" fmla="*/ 162 w 266"/>
                <a:gd name="T97" fmla="*/ 0 h 224"/>
                <a:gd name="T98" fmla="*/ 0 w 266"/>
                <a:gd name="T9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24">
                  <a:moveTo>
                    <a:pt x="0" y="0"/>
                  </a:moveTo>
                  <a:cubicBezTo>
                    <a:pt x="20" y="12"/>
                    <a:pt x="20" y="12"/>
                    <a:pt x="20" y="12"/>
                  </a:cubicBezTo>
                  <a:cubicBezTo>
                    <a:pt x="20" y="23"/>
                    <a:pt x="20" y="23"/>
                    <a:pt x="20" y="23"/>
                  </a:cubicBezTo>
                  <a:cubicBezTo>
                    <a:pt x="20" y="23"/>
                    <a:pt x="20" y="23"/>
                    <a:pt x="20" y="23"/>
                  </a:cubicBezTo>
                  <a:cubicBezTo>
                    <a:pt x="25" y="30"/>
                    <a:pt x="25" y="30"/>
                    <a:pt x="25" y="30"/>
                  </a:cubicBezTo>
                  <a:cubicBezTo>
                    <a:pt x="25" y="36"/>
                    <a:pt x="25" y="36"/>
                    <a:pt x="25" y="36"/>
                  </a:cubicBezTo>
                  <a:cubicBezTo>
                    <a:pt x="30" y="36"/>
                    <a:pt x="30" y="36"/>
                    <a:pt x="30" y="36"/>
                  </a:cubicBezTo>
                  <a:cubicBezTo>
                    <a:pt x="34" y="36"/>
                    <a:pt x="34" y="36"/>
                    <a:pt x="34" y="36"/>
                  </a:cubicBezTo>
                  <a:cubicBezTo>
                    <a:pt x="36" y="36"/>
                    <a:pt x="37" y="37"/>
                    <a:pt x="38" y="38"/>
                  </a:cubicBezTo>
                  <a:cubicBezTo>
                    <a:pt x="38" y="38"/>
                    <a:pt x="38" y="38"/>
                    <a:pt x="38" y="38"/>
                  </a:cubicBezTo>
                  <a:cubicBezTo>
                    <a:pt x="38" y="38"/>
                    <a:pt x="38" y="38"/>
                    <a:pt x="38" y="38"/>
                  </a:cubicBezTo>
                  <a:cubicBezTo>
                    <a:pt x="38" y="38"/>
                    <a:pt x="38" y="38"/>
                    <a:pt x="38" y="38"/>
                  </a:cubicBezTo>
                  <a:cubicBezTo>
                    <a:pt x="38" y="38"/>
                    <a:pt x="38" y="38"/>
                    <a:pt x="38" y="38"/>
                  </a:cubicBezTo>
                  <a:cubicBezTo>
                    <a:pt x="38" y="39"/>
                    <a:pt x="38" y="39"/>
                    <a:pt x="38" y="39"/>
                  </a:cubicBezTo>
                  <a:cubicBezTo>
                    <a:pt x="39" y="58"/>
                    <a:pt x="39" y="58"/>
                    <a:pt x="39" y="58"/>
                  </a:cubicBezTo>
                  <a:cubicBezTo>
                    <a:pt x="42" y="58"/>
                    <a:pt x="42" y="58"/>
                    <a:pt x="42" y="58"/>
                  </a:cubicBezTo>
                  <a:cubicBezTo>
                    <a:pt x="42" y="65"/>
                    <a:pt x="42" y="65"/>
                    <a:pt x="42" y="65"/>
                  </a:cubicBezTo>
                  <a:cubicBezTo>
                    <a:pt x="51" y="73"/>
                    <a:pt x="51" y="73"/>
                    <a:pt x="51" y="73"/>
                  </a:cubicBezTo>
                  <a:cubicBezTo>
                    <a:pt x="52" y="75"/>
                    <a:pt x="53" y="76"/>
                    <a:pt x="54" y="76"/>
                  </a:cubicBezTo>
                  <a:cubicBezTo>
                    <a:pt x="54" y="77"/>
                    <a:pt x="54" y="77"/>
                    <a:pt x="54" y="77"/>
                  </a:cubicBezTo>
                  <a:cubicBezTo>
                    <a:pt x="54" y="167"/>
                    <a:pt x="54" y="167"/>
                    <a:pt x="54" y="167"/>
                  </a:cubicBezTo>
                  <a:cubicBezTo>
                    <a:pt x="54" y="168"/>
                    <a:pt x="54" y="168"/>
                    <a:pt x="54" y="168"/>
                  </a:cubicBezTo>
                  <a:cubicBezTo>
                    <a:pt x="54" y="168"/>
                    <a:pt x="54" y="168"/>
                    <a:pt x="54" y="168"/>
                  </a:cubicBezTo>
                  <a:cubicBezTo>
                    <a:pt x="54" y="207"/>
                    <a:pt x="54" y="207"/>
                    <a:pt x="54" y="207"/>
                  </a:cubicBezTo>
                  <a:cubicBezTo>
                    <a:pt x="54" y="208"/>
                    <a:pt x="54" y="208"/>
                    <a:pt x="54" y="208"/>
                  </a:cubicBezTo>
                  <a:cubicBezTo>
                    <a:pt x="54" y="208"/>
                    <a:pt x="54" y="208"/>
                    <a:pt x="54" y="208"/>
                  </a:cubicBezTo>
                  <a:cubicBezTo>
                    <a:pt x="220" y="208"/>
                    <a:pt x="220" y="208"/>
                    <a:pt x="220" y="208"/>
                  </a:cubicBezTo>
                  <a:cubicBezTo>
                    <a:pt x="220" y="224"/>
                    <a:pt x="220" y="224"/>
                    <a:pt x="220" y="224"/>
                  </a:cubicBezTo>
                  <a:cubicBezTo>
                    <a:pt x="244" y="224"/>
                    <a:pt x="244" y="224"/>
                    <a:pt x="244" y="224"/>
                  </a:cubicBezTo>
                  <a:cubicBezTo>
                    <a:pt x="244" y="224"/>
                    <a:pt x="244" y="224"/>
                    <a:pt x="244" y="224"/>
                  </a:cubicBezTo>
                  <a:cubicBezTo>
                    <a:pt x="244" y="224"/>
                    <a:pt x="244" y="224"/>
                    <a:pt x="244" y="224"/>
                  </a:cubicBezTo>
                  <a:cubicBezTo>
                    <a:pt x="249" y="215"/>
                    <a:pt x="249" y="215"/>
                    <a:pt x="249" y="215"/>
                  </a:cubicBezTo>
                  <a:cubicBezTo>
                    <a:pt x="249" y="215"/>
                    <a:pt x="249" y="215"/>
                    <a:pt x="249" y="215"/>
                  </a:cubicBezTo>
                  <a:cubicBezTo>
                    <a:pt x="256" y="201"/>
                    <a:pt x="256" y="201"/>
                    <a:pt x="256" y="201"/>
                  </a:cubicBezTo>
                  <a:cubicBezTo>
                    <a:pt x="257" y="201"/>
                    <a:pt x="257" y="201"/>
                    <a:pt x="257" y="201"/>
                  </a:cubicBezTo>
                  <a:cubicBezTo>
                    <a:pt x="258" y="200"/>
                    <a:pt x="266" y="194"/>
                    <a:pt x="263" y="184"/>
                  </a:cubicBezTo>
                  <a:cubicBezTo>
                    <a:pt x="261" y="172"/>
                    <a:pt x="261" y="172"/>
                    <a:pt x="261" y="172"/>
                  </a:cubicBezTo>
                  <a:cubicBezTo>
                    <a:pt x="261" y="172"/>
                    <a:pt x="261" y="172"/>
                    <a:pt x="261" y="172"/>
                  </a:cubicBezTo>
                  <a:cubicBezTo>
                    <a:pt x="259" y="170"/>
                    <a:pt x="251" y="162"/>
                    <a:pt x="249" y="156"/>
                  </a:cubicBezTo>
                  <a:cubicBezTo>
                    <a:pt x="247" y="148"/>
                    <a:pt x="247" y="148"/>
                    <a:pt x="247" y="148"/>
                  </a:cubicBezTo>
                  <a:cubicBezTo>
                    <a:pt x="240" y="135"/>
                    <a:pt x="240" y="135"/>
                    <a:pt x="240" y="135"/>
                  </a:cubicBezTo>
                  <a:cubicBezTo>
                    <a:pt x="220" y="125"/>
                    <a:pt x="220" y="125"/>
                    <a:pt x="220" y="125"/>
                  </a:cubicBezTo>
                  <a:cubicBezTo>
                    <a:pt x="215" y="108"/>
                    <a:pt x="215" y="108"/>
                    <a:pt x="215" y="108"/>
                  </a:cubicBezTo>
                  <a:cubicBezTo>
                    <a:pt x="218" y="92"/>
                    <a:pt x="218" y="92"/>
                    <a:pt x="218" y="92"/>
                  </a:cubicBezTo>
                  <a:cubicBezTo>
                    <a:pt x="201" y="75"/>
                    <a:pt x="201" y="75"/>
                    <a:pt x="201" y="75"/>
                  </a:cubicBezTo>
                  <a:cubicBezTo>
                    <a:pt x="184" y="64"/>
                    <a:pt x="184" y="64"/>
                    <a:pt x="184" y="64"/>
                  </a:cubicBezTo>
                  <a:cubicBezTo>
                    <a:pt x="169" y="54"/>
                    <a:pt x="169" y="54"/>
                    <a:pt x="169" y="54"/>
                  </a:cubicBezTo>
                  <a:cubicBezTo>
                    <a:pt x="169" y="19"/>
                    <a:pt x="169" y="19"/>
                    <a:pt x="169" y="19"/>
                  </a:cubicBezTo>
                  <a:cubicBezTo>
                    <a:pt x="162" y="0"/>
                    <a:pt x="162" y="0"/>
                    <a:pt x="162" y="0"/>
                  </a:cubicBezTo>
                  <a:lnTo>
                    <a:pt x="0" y="0"/>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8" name="Mississippi">
              <a:extLst>
                <a:ext uri="{FF2B5EF4-FFF2-40B4-BE49-F238E27FC236}">
                  <a16:creationId xmlns:a16="http://schemas.microsoft.com/office/drawing/2014/main" id="{D7DF61B0-48CE-9543-84BA-B750F28A3E9C}"/>
                </a:ext>
              </a:extLst>
            </p:cNvPr>
            <p:cNvSpPr>
              <a:spLocks/>
            </p:cNvSpPr>
            <p:nvPr/>
          </p:nvSpPr>
          <p:spPr bwMode="auto">
            <a:xfrm>
              <a:off x="7063748" y="3911338"/>
              <a:ext cx="496041" cy="895256"/>
            </a:xfrm>
            <a:custGeom>
              <a:avLst/>
              <a:gdLst>
                <a:gd name="T0" fmla="*/ 131 w 141"/>
                <a:gd name="T1" fmla="*/ 108 h 254"/>
                <a:gd name="T2" fmla="*/ 141 w 141"/>
                <a:gd name="T3" fmla="*/ 68 h 254"/>
                <a:gd name="T4" fmla="*/ 141 w 141"/>
                <a:gd name="T5" fmla="*/ 56 h 254"/>
                <a:gd name="T6" fmla="*/ 47 w 141"/>
                <a:gd name="T7" fmla="*/ 0 h 254"/>
                <a:gd name="T8" fmla="*/ 44 w 141"/>
                <a:gd name="T9" fmla="*/ 10 h 254"/>
                <a:gd name="T10" fmla="*/ 37 w 141"/>
                <a:gd name="T11" fmla="*/ 35 h 254"/>
                <a:gd name="T12" fmla="*/ 32 w 141"/>
                <a:gd name="T13" fmla="*/ 44 h 254"/>
                <a:gd name="T14" fmla="*/ 30 w 141"/>
                <a:gd name="T15" fmla="*/ 46 h 254"/>
                <a:gd name="T16" fmla="*/ 27 w 141"/>
                <a:gd name="T17" fmla="*/ 49 h 254"/>
                <a:gd name="T18" fmla="*/ 25 w 141"/>
                <a:gd name="T19" fmla="*/ 50 h 254"/>
                <a:gd name="T20" fmla="*/ 24 w 141"/>
                <a:gd name="T21" fmla="*/ 50 h 254"/>
                <a:gd name="T22" fmla="*/ 17 w 141"/>
                <a:gd name="T23" fmla="*/ 59 h 254"/>
                <a:gd name="T24" fmla="*/ 19 w 141"/>
                <a:gd name="T25" fmla="*/ 75 h 254"/>
                <a:gd name="T26" fmla="*/ 20 w 141"/>
                <a:gd name="T27" fmla="*/ 86 h 254"/>
                <a:gd name="T28" fmla="*/ 19 w 141"/>
                <a:gd name="T29" fmla="*/ 87 h 254"/>
                <a:gd name="T30" fmla="*/ 18 w 141"/>
                <a:gd name="T31" fmla="*/ 88 h 254"/>
                <a:gd name="T32" fmla="*/ 17 w 141"/>
                <a:gd name="T33" fmla="*/ 89 h 254"/>
                <a:gd name="T34" fmla="*/ 17 w 141"/>
                <a:gd name="T35" fmla="*/ 90 h 254"/>
                <a:gd name="T36" fmla="*/ 14 w 141"/>
                <a:gd name="T37" fmla="*/ 100 h 254"/>
                <a:gd name="T38" fmla="*/ 14 w 141"/>
                <a:gd name="T39" fmla="*/ 148 h 254"/>
                <a:gd name="T40" fmla="*/ 0 w 141"/>
                <a:gd name="T41" fmla="*/ 195 h 254"/>
                <a:gd name="T42" fmla="*/ 60 w 141"/>
                <a:gd name="T43" fmla="*/ 200 h 254"/>
                <a:gd name="T44" fmla="*/ 55 w 141"/>
                <a:gd name="T45" fmla="*/ 205 h 254"/>
                <a:gd name="T46" fmla="*/ 59 w 141"/>
                <a:gd name="T47" fmla="*/ 217 h 254"/>
                <a:gd name="T48" fmla="*/ 63 w 141"/>
                <a:gd name="T49" fmla="*/ 220 h 254"/>
                <a:gd name="T50" fmla="*/ 61 w 141"/>
                <a:gd name="T51" fmla="*/ 241 h 254"/>
                <a:gd name="T52" fmla="*/ 56 w 141"/>
                <a:gd name="T53" fmla="*/ 249 h 254"/>
                <a:gd name="T54" fmla="*/ 57 w 141"/>
                <a:gd name="T55" fmla="*/ 249 h 254"/>
                <a:gd name="T56" fmla="*/ 87 w 141"/>
                <a:gd name="T57" fmla="*/ 254 h 254"/>
                <a:gd name="T58" fmla="*/ 103 w 141"/>
                <a:gd name="T59" fmla="*/ 250 h 254"/>
                <a:gd name="T60" fmla="*/ 126 w 141"/>
                <a:gd name="T61" fmla="*/ 248 h 254"/>
                <a:gd name="T62" fmla="*/ 126 w 141"/>
                <a:gd name="T63" fmla="*/ 15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 h="254">
                  <a:moveTo>
                    <a:pt x="126" y="157"/>
                  </a:moveTo>
                  <a:cubicBezTo>
                    <a:pt x="125" y="154"/>
                    <a:pt x="128" y="126"/>
                    <a:pt x="131" y="108"/>
                  </a:cubicBezTo>
                  <a:cubicBezTo>
                    <a:pt x="132" y="99"/>
                    <a:pt x="132" y="93"/>
                    <a:pt x="132" y="92"/>
                  </a:cubicBezTo>
                  <a:cubicBezTo>
                    <a:pt x="132" y="90"/>
                    <a:pt x="137" y="78"/>
                    <a:pt x="141" y="68"/>
                  </a:cubicBezTo>
                  <a:cubicBezTo>
                    <a:pt x="141" y="68"/>
                    <a:pt x="141" y="68"/>
                    <a:pt x="141" y="68"/>
                  </a:cubicBezTo>
                  <a:cubicBezTo>
                    <a:pt x="141" y="56"/>
                    <a:pt x="141" y="56"/>
                    <a:pt x="141" y="56"/>
                  </a:cubicBezTo>
                  <a:cubicBezTo>
                    <a:pt x="141" y="0"/>
                    <a:pt x="141" y="0"/>
                    <a:pt x="141" y="0"/>
                  </a:cubicBezTo>
                  <a:cubicBezTo>
                    <a:pt x="47" y="0"/>
                    <a:pt x="47" y="0"/>
                    <a:pt x="47" y="0"/>
                  </a:cubicBezTo>
                  <a:cubicBezTo>
                    <a:pt x="45" y="5"/>
                    <a:pt x="45" y="5"/>
                    <a:pt x="45" y="5"/>
                  </a:cubicBezTo>
                  <a:cubicBezTo>
                    <a:pt x="44" y="10"/>
                    <a:pt x="44" y="10"/>
                    <a:pt x="44" y="10"/>
                  </a:cubicBezTo>
                  <a:cubicBezTo>
                    <a:pt x="37" y="16"/>
                    <a:pt x="37" y="16"/>
                    <a:pt x="37" y="16"/>
                  </a:cubicBezTo>
                  <a:cubicBezTo>
                    <a:pt x="37" y="35"/>
                    <a:pt x="37" y="35"/>
                    <a:pt x="37" y="35"/>
                  </a:cubicBezTo>
                  <a:cubicBezTo>
                    <a:pt x="37" y="35"/>
                    <a:pt x="37" y="35"/>
                    <a:pt x="37" y="35"/>
                  </a:cubicBezTo>
                  <a:cubicBezTo>
                    <a:pt x="37" y="35"/>
                    <a:pt x="35" y="39"/>
                    <a:pt x="32" y="44"/>
                  </a:cubicBezTo>
                  <a:cubicBezTo>
                    <a:pt x="30" y="46"/>
                    <a:pt x="30" y="46"/>
                    <a:pt x="30" y="46"/>
                  </a:cubicBezTo>
                  <a:cubicBezTo>
                    <a:pt x="30" y="46"/>
                    <a:pt x="30" y="46"/>
                    <a:pt x="30" y="46"/>
                  </a:cubicBezTo>
                  <a:cubicBezTo>
                    <a:pt x="30" y="46"/>
                    <a:pt x="30" y="46"/>
                    <a:pt x="30" y="46"/>
                  </a:cubicBezTo>
                  <a:cubicBezTo>
                    <a:pt x="29" y="46"/>
                    <a:pt x="29" y="47"/>
                    <a:pt x="27" y="49"/>
                  </a:cubicBezTo>
                  <a:cubicBezTo>
                    <a:pt x="26" y="50"/>
                    <a:pt x="26" y="50"/>
                    <a:pt x="26" y="50"/>
                  </a:cubicBezTo>
                  <a:cubicBezTo>
                    <a:pt x="25" y="50"/>
                    <a:pt x="25" y="50"/>
                    <a:pt x="25" y="50"/>
                  </a:cubicBezTo>
                  <a:cubicBezTo>
                    <a:pt x="25" y="50"/>
                    <a:pt x="25" y="50"/>
                    <a:pt x="25" y="50"/>
                  </a:cubicBezTo>
                  <a:cubicBezTo>
                    <a:pt x="24" y="50"/>
                    <a:pt x="24" y="50"/>
                    <a:pt x="24" y="50"/>
                  </a:cubicBezTo>
                  <a:cubicBezTo>
                    <a:pt x="24" y="50"/>
                    <a:pt x="24" y="50"/>
                    <a:pt x="24" y="50"/>
                  </a:cubicBezTo>
                  <a:cubicBezTo>
                    <a:pt x="23" y="52"/>
                    <a:pt x="19" y="56"/>
                    <a:pt x="17" y="59"/>
                  </a:cubicBezTo>
                  <a:cubicBezTo>
                    <a:pt x="17" y="63"/>
                    <a:pt x="17" y="63"/>
                    <a:pt x="17" y="63"/>
                  </a:cubicBezTo>
                  <a:cubicBezTo>
                    <a:pt x="18" y="68"/>
                    <a:pt x="19" y="75"/>
                    <a:pt x="19" y="75"/>
                  </a:cubicBezTo>
                  <a:cubicBezTo>
                    <a:pt x="19" y="78"/>
                    <a:pt x="20" y="81"/>
                    <a:pt x="20" y="84"/>
                  </a:cubicBezTo>
                  <a:cubicBezTo>
                    <a:pt x="20" y="86"/>
                    <a:pt x="20" y="86"/>
                    <a:pt x="20" y="86"/>
                  </a:cubicBezTo>
                  <a:cubicBezTo>
                    <a:pt x="19" y="86"/>
                    <a:pt x="19" y="86"/>
                    <a:pt x="19" y="86"/>
                  </a:cubicBezTo>
                  <a:cubicBezTo>
                    <a:pt x="19" y="87"/>
                    <a:pt x="19" y="87"/>
                    <a:pt x="19" y="87"/>
                  </a:cubicBezTo>
                  <a:cubicBezTo>
                    <a:pt x="18" y="87"/>
                    <a:pt x="18" y="87"/>
                    <a:pt x="18" y="87"/>
                  </a:cubicBezTo>
                  <a:cubicBezTo>
                    <a:pt x="18" y="88"/>
                    <a:pt x="18" y="88"/>
                    <a:pt x="18" y="88"/>
                  </a:cubicBezTo>
                  <a:cubicBezTo>
                    <a:pt x="18" y="88"/>
                    <a:pt x="18" y="88"/>
                    <a:pt x="17" y="88"/>
                  </a:cubicBezTo>
                  <a:cubicBezTo>
                    <a:pt x="17" y="89"/>
                    <a:pt x="17" y="89"/>
                    <a:pt x="17" y="89"/>
                  </a:cubicBezTo>
                  <a:cubicBezTo>
                    <a:pt x="17" y="90"/>
                    <a:pt x="17" y="90"/>
                    <a:pt x="17" y="90"/>
                  </a:cubicBezTo>
                  <a:cubicBezTo>
                    <a:pt x="17" y="90"/>
                    <a:pt x="17" y="90"/>
                    <a:pt x="17" y="90"/>
                  </a:cubicBezTo>
                  <a:cubicBezTo>
                    <a:pt x="17" y="91"/>
                    <a:pt x="16" y="93"/>
                    <a:pt x="14" y="99"/>
                  </a:cubicBezTo>
                  <a:cubicBezTo>
                    <a:pt x="14" y="100"/>
                    <a:pt x="14" y="100"/>
                    <a:pt x="14" y="100"/>
                  </a:cubicBezTo>
                  <a:cubicBezTo>
                    <a:pt x="14" y="100"/>
                    <a:pt x="14" y="100"/>
                    <a:pt x="14" y="100"/>
                  </a:cubicBezTo>
                  <a:cubicBezTo>
                    <a:pt x="14" y="148"/>
                    <a:pt x="14" y="148"/>
                    <a:pt x="14" y="148"/>
                  </a:cubicBezTo>
                  <a:cubicBezTo>
                    <a:pt x="0" y="171"/>
                    <a:pt x="0" y="171"/>
                    <a:pt x="0" y="171"/>
                  </a:cubicBezTo>
                  <a:cubicBezTo>
                    <a:pt x="0" y="195"/>
                    <a:pt x="0" y="195"/>
                    <a:pt x="0" y="195"/>
                  </a:cubicBezTo>
                  <a:cubicBezTo>
                    <a:pt x="59" y="195"/>
                    <a:pt x="59" y="195"/>
                    <a:pt x="59" y="195"/>
                  </a:cubicBezTo>
                  <a:cubicBezTo>
                    <a:pt x="60" y="200"/>
                    <a:pt x="60" y="200"/>
                    <a:pt x="60" y="200"/>
                  </a:cubicBezTo>
                  <a:cubicBezTo>
                    <a:pt x="61" y="201"/>
                    <a:pt x="61" y="202"/>
                    <a:pt x="60" y="203"/>
                  </a:cubicBezTo>
                  <a:cubicBezTo>
                    <a:pt x="59" y="205"/>
                    <a:pt x="56" y="205"/>
                    <a:pt x="55" y="205"/>
                  </a:cubicBezTo>
                  <a:cubicBezTo>
                    <a:pt x="55" y="217"/>
                    <a:pt x="55" y="217"/>
                    <a:pt x="55" y="217"/>
                  </a:cubicBezTo>
                  <a:cubicBezTo>
                    <a:pt x="59" y="217"/>
                    <a:pt x="59" y="217"/>
                    <a:pt x="59" y="217"/>
                  </a:cubicBezTo>
                  <a:cubicBezTo>
                    <a:pt x="59" y="220"/>
                    <a:pt x="59" y="220"/>
                    <a:pt x="59" y="220"/>
                  </a:cubicBezTo>
                  <a:cubicBezTo>
                    <a:pt x="63" y="220"/>
                    <a:pt x="63" y="220"/>
                    <a:pt x="63" y="220"/>
                  </a:cubicBezTo>
                  <a:cubicBezTo>
                    <a:pt x="61" y="233"/>
                    <a:pt x="61" y="233"/>
                    <a:pt x="61" y="233"/>
                  </a:cubicBezTo>
                  <a:cubicBezTo>
                    <a:pt x="61" y="241"/>
                    <a:pt x="61" y="241"/>
                    <a:pt x="61" y="241"/>
                  </a:cubicBezTo>
                  <a:cubicBezTo>
                    <a:pt x="61" y="243"/>
                    <a:pt x="58" y="244"/>
                    <a:pt x="56" y="244"/>
                  </a:cubicBezTo>
                  <a:cubicBezTo>
                    <a:pt x="56" y="249"/>
                    <a:pt x="56" y="249"/>
                    <a:pt x="56" y="249"/>
                  </a:cubicBezTo>
                  <a:cubicBezTo>
                    <a:pt x="57" y="249"/>
                    <a:pt x="57" y="249"/>
                    <a:pt x="57" y="249"/>
                  </a:cubicBezTo>
                  <a:cubicBezTo>
                    <a:pt x="57" y="249"/>
                    <a:pt x="57" y="249"/>
                    <a:pt x="57" y="249"/>
                  </a:cubicBezTo>
                  <a:cubicBezTo>
                    <a:pt x="64" y="246"/>
                    <a:pt x="64" y="246"/>
                    <a:pt x="64" y="246"/>
                  </a:cubicBezTo>
                  <a:cubicBezTo>
                    <a:pt x="87" y="254"/>
                    <a:pt x="87" y="254"/>
                    <a:pt x="87" y="254"/>
                  </a:cubicBezTo>
                  <a:cubicBezTo>
                    <a:pt x="95" y="250"/>
                    <a:pt x="95" y="250"/>
                    <a:pt x="95" y="250"/>
                  </a:cubicBezTo>
                  <a:cubicBezTo>
                    <a:pt x="103" y="250"/>
                    <a:pt x="103" y="250"/>
                    <a:pt x="103" y="250"/>
                  </a:cubicBezTo>
                  <a:cubicBezTo>
                    <a:pt x="110" y="246"/>
                    <a:pt x="110" y="246"/>
                    <a:pt x="110" y="246"/>
                  </a:cubicBezTo>
                  <a:cubicBezTo>
                    <a:pt x="126" y="248"/>
                    <a:pt x="126" y="248"/>
                    <a:pt x="126" y="248"/>
                  </a:cubicBezTo>
                  <a:cubicBezTo>
                    <a:pt x="126" y="248"/>
                    <a:pt x="126" y="248"/>
                    <a:pt x="126" y="248"/>
                  </a:cubicBezTo>
                  <a:cubicBezTo>
                    <a:pt x="126" y="227"/>
                    <a:pt x="127" y="161"/>
                    <a:pt x="126" y="157"/>
                  </a:cubicBez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9" name="Minnesota">
              <a:extLst>
                <a:ext uri="{FF2B5EF4-FFF2-40B4-BE49-F238E27FC236}">
                  <a16:creationId xmlns:a16="http://schemas.microsoft.com/office/drawing/2014/main" id="{446A56EA-0D4A-B446-8E20-5C403C09F260}"/>
                </a:ext>
              </a:extLst>
            </p:cNvPr>
            <p:cNvSpPr>
              <a:spLocks/>
            </p:cNvSpPr>
            <p:nvPr/>
          </p:nvSpPr>
          <p:spPr bwMode="auto">
            <a:xfrm>
              <a:off x="6310004" y="1364104"/>
              <a:ext cx="1045707" cy="1065072"/>
            </a:xfrm>
            <a:custGeom>
              <a:avLst/>
              <a:gdLst>
                <a:gd name="T0" fmla="*/ 10 w 297"/>
                <a:gd name="T1" fmla="*/ 129 h 302"/>
                <a:gd name="T2" fmla="*/ 22 w 297"/>
                <a:gd name="T3" fmla="*/ 162 h 302"/>
                <a:gd name="T4" fmla="*/ 24 w 297"/>
                <a:gd name="T5" fmla="*/ 180 h 302"/>
                <a:gd name="T6" fmla="*/ 24 w 297"/>
                <a:gd name="T7" fmla="*/ 219 h 302"/>
                <a:gd name="T8" fmla="*/ 36 w 297"/>
                <a:gd name="T9" fmla="*/ 301 h 302"/>
                <a:gd name="T10" fmla="*/ 37 w 297"/>
                <a:gd name="T11" fmla="*/ 302 h 302"/>
                <a:gd name="T12" fmla="*/ 228 w 297"/>
                <a:gd name="T13" fmla="*/ 302 h 302"/>
                <a:gd name="T14" fmla="*/ 227 w 297"/>
                <a:gd name="T15" fmla="*/ 294 h 302"/>
                <a:gd name="T16" fmla="*/ 229 w 297"/>
                <a:gd name="T17" fmla="*/ 289 h 302"/>
                <a:gd name="T18" fmla="*/ 227 w 297"/>
                <a:gd name="T19" fmla="*/ 287 h 302"/>
                <a:gd name="T20" fmla="*/ 193 w 297"/>
                <a:gd name="T21" fmla="*/ 249 h 302"/>
                <a:gd name="T22" fmla="*/ 172 w 297"/>
                <a:gd name="T23" fmla="*/ 226 h 302"/>
                <a:gd name="T24" fmla="*/ 172 w 297"/>
                <a:gd name="T25" fmla="*/ 205 h 302"/>
                <a:gd name="T26" fmla="*/ 181 w 297"/>
                <a:gd name="T27" fmla="*/ 174 h 302"/>
                <a:gd name="T28" fmla="*/ 193 w 297"/>
                <a:gd name="T29" fmla="*/ 159 h 302"/>
                <a:gd name="T30" fmla="*/ 204 w 297"/>
                <a:gd name="T31" fmla="*/ 160 h 302"/>
                <a:gd name="T32" fmla="*/ 266 w 297"/>
                <a:gd name="T33" fmla="*/ 105 h 302"/>
                <a:gd name="T34" fmla="*/ 285 w 297"/>
                <a:gd name="T35" fmla="*/ 94 h 302"/>
                <a:gd name="T36" fmla="*/ 293 w 297"/>
                <a:gd name="T37" fmla="*/ 86 h 302"/>
                <a:gd name="T38" fmla="*/ 266 w 297"/>
                <a:gd name="T39" fmla="*/ 78 h 302"/>
                <a:gd name="T40" fmla="*/ 246 w 297"/>
                <a:gd name="T41" fmla="*/ 78 h 302"/>
                <a:gd name="T42" fmla="*/ 231 w 297"/>
                <a:gd name="T43" fmla="*/ 82 h 302"/>
                <a:gd name="T44" fmla="*/ 219 w 297"/>
                <a:gd name="T45" fmla="*/ 70 h 302"/>
                <a:gd name="T46" fmla="*/ 192 w 297"/>
                <a:gd name="T47" fmla="*/ 55 h 302"/>
                <a:gd name="T48" fmla="*/ 161 w 297"/>
                <a:gd name="T49" fmla="*/ 47 h 302"/>
                <a:gd name="T50" fmla="*/ 145 w 297"/>
                <a:gd name="T51" fmla="*/ 51 h 302"/>
                <a:gd name="T52" fmla="*/ 141 w 297"/>
                <a:gd name="T53" fmla="*/ 47 h 302"/>
                <a:gd name="T54" fmla="*/ 118 w 297"/>
                <a:gd name="T55" fmla="*/ 43 h 302"/>
                <a:gd name="T56" fmla="*/ 110 w 297"/>
                <a:gd name="T57" fmla="*/ 43 h 302"/>
                <a:gd name="T58" fmla="*/ 102 w 297"/>
                <a:gd name="T59" fmla="*/ 23 h 302"/>
                <a:gd name="T60" fmla="*/ 86 w 297"/>
                <a:gd name="T61" fmla="*/ 0 h 302"/>
                <a:gd name="T62" fmla="*/ 0 w 297"/>
                <a:gd name="T63" fmla="*/ 27 h 302"/>
                <a:gd name="T64" fmla="*/ 10 w 297"/>
                <a:gd name="T65" fmla="*/ 9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7" h="302">
                  <a:moveTo>
                    <a:pt x="10" y="96"/>
                  </a:moveTo>
                  <a:cubicBezTo>
                    <a:pt x="10" y="129"/>
                    <a:pt x="10" y="129"/>
                    <a:pt x="10" y="129"/>
                  </a:cubicBezTo>
                  <a:cubicBezTo>
                    <a:pt x="22" y="150"/>
                    <a:pt x="22" y="150"/>
                    <a:pt x="22" y="150"/>
                  </a:cubicBezTo>
                  <a:cubicBezTo>
                    <a:pt x="22" y="162"/>
                    <a:pt x="22" y="162"/>
                    <a:pt x="22" y="162"/>
                  </a:cubicBezTo>
                  <a:cubicBezTo>
                    <a:pt x="24" y="180"/>
                    <a:pt x="24" y="180"/>
                    <a:pt x="24" y="180"/>
                  </a:cubicBezTo>
                  <a:cubicBezTo>
                    <a:pt x="24" y="180"/>
                    <a:pt x="24" y="180"/>
                    <a:pt x="24" y="180"/>
                  </a:cubicBezTo>
                  <a:cubicBezTo>
                    <a:pt x="24" y="181"/>
                    <a:pt x="24" y="181"/>
                    <a:pt x="24" y="181"/>
                  </a:cubicBezTo>
                  <a:cubicBezTo>
                    <a:pt x="24" y="219"/>
                    <a:pt x="24" y="219"/>
                    <a:pt x="24" y="219"/>
                  </a:cubicBezTo>
                  <a:cubicBezTo>
                    <a:pt x="36" y="233"/>
                    <a:pt x="36" y="233"/>
                    <a:pt x="36" y="233"/>
                  </a:cubicBezTo>
                  <a:cubicBezTo>
                    <a:pt x="36" y="301"/>
                    <a:pt x="36" y="301"/>
                    <a:pt x="36" y="301"/>
                  </a:cubicBezTo>
                  <a:cubicBezTo>
                    <a:pt x="36" y="302"/>
                    <a:pt x="36" y="302"/>
                    <a:pt x="36" y="302"/>
                  </a:cubicBezTo>
                  <a:cubicBezTo>
                    <a:pt x="37" y="302"/>
                    <a:pt x="37" y="302"/>
                    <a:pt x="37" y="302"/>
                  </a:cubicBezTo>
                  <a:cubicBezTo>
                    <a:pt x="227" y="302"/>
                    <a:pt x="227" y="302"/>
                    <a:pt x="227" y="302"/>
                  </a:cubicBezTo>
                  <a:cubicBezTo>
                    <a:pt x="228" y="302"/>
                    <a:pt x="228" y="302"/>
                    <a:pt x="228" y="302"/>
                  </a:cubicBezTo>
                  <a:cubicBezTo>
                    <a:pt x="227" y="300"/>
                    <a:pt x="227" y="300"/>
                    <a:pt x="227" y="300"/>
                  </a:cubicBezTo>
                  <a:cubicBezTo>
                    <a:pt x="227" y="298"/>
                    <a:pt x="227" y="296"/>
                    <a:pt x="227" y="294"/>
                  </a:cubicBezTo>
                  <a:cubicBezTo>
                    <a:pt x="227" y="291"/>
                    <a:pt x="228" y="290"/>
                    <a:pt x="228" y="290"/>
                  </a:cubicBezTo>
                  <a:cubicBezTo>
                    <a:pt x="229" y="289"/>
                    <a:pt x="229" y="289"/>
                    <a:pt x="229" y="289"/>
                  </a:cubicBezTo>
                  <a:cubicBezTo>
                    <a:pt x="228" y="289"/>
                    <a:pt x="228" y="289"/>
                    <a:pt x="228" y="289"/>
                  </a:cubicBezTo>
                  <a:cubicBezTo>
                    <a:pt x="228" y="288"/>
                    <a:pt x="228" y="288"/>
                    <a:pt x="227" y="287"/>
                  </a:cubicBezTo>
                  <a:cubicBezTo>
                    <a:pt x="218" y="276"/>
                    <a:pt x="216" y="273"/>
                    <a:pt x="215" y="273"/>
                  </a:cubicBezTo>
                  <a:cubicBezTo>
                    <a:pt x="193" y="249"/>
                    <a:pt x="193" y="249"/>
                    <a:pt x="193" y="249"/>
                  </a:cubicBezTo>
                  <a:cubicBezTo>
                    <a:pt x="176" y="237"/>
                    <a:pt x="176" y="237"/>
                    <a:pt x="176" y="237"/>
                  </a:cubicBezTo>
                  <a:cubicBezTo>
                    <a:pt x="172" y="226"/>
                    <a:pt x="172" y="226"/>
                    <a:pt x="172" y="226"/>
                  </a:cubicBezTo>
                  <a:cubicBezTo>
                    <a:pt x="173" y="225"/>
                    <a:pt x="176" y="222"/>
                    <a:pt x="174" y="214"/>
                  </a:cubicBezTo>
                  <a:cubicBezTo>
                    <a:pt x="172" y="205"/>
                    <a:pt x="172" y="205"/>
                    <a:pt x="172" y="205"/>
                  </a:cubicBezTo>
                  <a:cubicBezTo>
                    <a:pt x="172" y="193"/>
                    <a:pt x="172" y="193"/>
                    <a:pt x="172" y="193"/>
                  </a:cubicBezTo>
                  <a:cubicBezTo>
                    <a:pt x="181" y="174"/>
                    <a:pt x="181" y="174"/>
                    <a:pt x="181" y="174"/>
                  </a:cubicBezTo>
                  <a:cubicBezTo>
                    <a:pt x="182" y="174"/>
                    <a:pt x="188" y="173"/>
                    <a:pt x="190" y="164"/>
                  </a:cubicBezTo>
                  <a:cubicBezTo>
                    <a:pt x="190" y="162"/>
                    <a:pt x="192" y="160"/>
                    <a:pt x="193" y="159"/>
                  </a:cubicBezTo>
                  <a:cubicBezTo>
                    <a:pt x="194" y="159"/>
                    <a:pt x="195" y="159"/>
                    <a:pt x="196" y="159"/>
                  </a:cubicBezTo>
                  <a:cubicBezTo>
                    <a:pt x="199" y="159"/>
                    <a:pt x="202" y="160"/>
                    <a:pt x="204" y="160"/>
                  </a:cubicBezTo>
                  <a:cubicBezTo>
                    <a:pt x="204" y="160"/>
                    <a:pt x="204" y="160"/>
                    <a:pt x="204" y="160"/>
                  </a:cubicBezTo>
                  <a:cubicBezTo>
                    <a:pt x="266" y="105"/>
                    <a:pt x="266" y="105"/>
                    <a:pt x="266" y="105"/>
                  </a:cubicBezTo>
                  <a:cubicBezTo>
                    <a:pt x="282" y="102"/>
                    <a:pt x="282" y="102"/>
                    <a:pt x="282" y="102"/>
                  </a:cubicBezTo>
                  <a:cubicBezTo>
                    <a:pt x="285" y="94"/>
                    <a:pt x="285" y="94"/>
                    <a:pt x="285" y="94"/>
                  </a:cubicBezTo>
                  <a:cubicBezTo>
                    <a:pt x="297" y="86"/>
                    <a:pt x="297" y="86"/>
                    <a:pt x="297" y="86"/>
                  </a:cubicBezTo>
                  <a:cubicBezTo>
                    <a:pt x="293" y="86"/>
                    <a:pt x="293" y="86"/>
                    <a:pt x="293" y="86"/>
                  </a:cubicBezTo>
                  <a:cubicBezTo>
                    <a:pt x="282" y="82"/>
                    <a:pt x="282" y="82"/>
                    <a:pt x="282" y="82"/>
                  </a:cubicBezTo>
                  <a:cubicBezTo>
                    <a:pt x="266" y="78"/>
                    <a:pt x="266" y="78"/>
                    <a:pt x="266" y="78"/>
                  </a:cubicBezTo>
                  <a:cubicBezTo>
                    <a:pt x="254" y="74"/>
                    <a:pt x="254" y="74"/>
                    <a:pt x="254" y="74"/>
                  </a:cubicBezTo>
                  <a:cubicBezTo>
                    <a:pt x="246" y="78"/>
                    <a:pt x="246" y="78"/>
                    <a:pt x="246" y="78"/>
                  </a:cubicBezTo>
                  <a:cubicBezTo>
                    <a:pt x="239" y="82"/>
                    <a:pt x="239" y="82"/>
                    <a:pt x="239" y="82"/>
                  </a:cubicBezTo>
                  <a:cubicBezTo>
                    <a:pt x="231" y="82"/>
                    <a:pt x="231" y="82"/>
                    <a:pt x="231" y="82"/>
                  </a:cubicBezTo>
                  <a:cubicBezTo>
                    <a:pt x="223" y="78"/>
                    <a:pt x="223" y="78"/>
                    <a:pt x="223" y="78"/>
                  </a:cubicBezTo>
                  <a:cubicBezTo>
                    <a:pt x="219" y="70"/>
                    <a:pt x="219" y="70"/>
                    <a:pt x="219" y="70"/>
                  </a:cubicBezTo>
                  <a:cubicBezTo>
                    <a:pt x="196" y="59"/>
                    <a:pt x="196" y="59"/>
                    <a:pt x="196" y="59"/>
                  </a:cubicBezTo>
                  <a:cubicBezTo>
                    <a:pt x="192" y="55"/>
                    <a:pt x="192" y="55"/>
                    <a:pt x="192" y="55"/>
                  </a:cubicBezTo>
                  <a:cubicBezTo>
                    <a:pt x="176" y="47"/>
                    <a:pt x="176" y="47"/>
                    <a:pt x="176" y="47"/>
                  </a:cubicBezTo>
                  <a:cubicBezTo>
                    <a:pt x="161" y="47"/>
                    <a:pt x="161" y="47"/>
                    <a:pt x="161" y="47"/>
                  </a:cubicBezTo>
                  <a:cubicBezTo>
                    <a:pt x="153" y="51"/>
                    <a:pt x="153" y="51"/>
                    <a:pt x="153" y="51"/>
                  </a:cubicBezTo>
                  <a:cubicBezTo>
                    <a:pt x="145" y="51"/>
                    <a:pt x="145" y="51"/>
                    <a:pt x="145" y="51"/>
                  </a:cubicBezTo>
                  <a:cubicBezTo>
                    <a:pt x="141" y="51"/>
                    <a:pt x="141" y="51"/>
                    <a:pt x="141" y="51"/>
                  </a:cubicBezTo>
                  <a:cubicBezTo>
                    <a:pt x="141" y="47"/>
                    <a:pt x="141" y="47"/>
                    <a:pt x="141" y="47"/>
                  </a:cubicBezTo>
                  <a:cubicBezTo>
                    <a:pt x="125" y="43"/>
                    <a:pt x="125" y="43"/>
                    <a:pt x="125" y="43"/>
                  </a:cubicBezTo>
                  <a:cubicBezTo>
                    <a:pt x="118" y="43"/>
                    <a:pt x="118" y="43"/>
                    <a:pt x="118" y="43"/>
                  </a:cubicBezTo>
                  <a:cubicBezTo>
                    <a:pt x="114" y="43"/>
                    <a:pt x="114" y="43"/>
                    <a:pt x="114" y="43"/>
                  </a:cubicBezTo>
                  <a:cubicBezTo>
                    <a:pt x="110" y="43"/>
                    <a:pt x="110" y="43"/>
                    <a:pt x="110" y="43"/>
                  </a:cubicBezTo>
                  <a:cubicBezTo>
                    <a:pt x="102" y="27"/>
                    <a:pt x="102" y="27"/>
                    <a:pt x="102" y="27"/>
                  </a:cubicBezTo>
                  <a:cubicBezTo>
                    <a:pt x="102" y="23"/>
                    <a:pt x="102" y="23"/>
                    <a:pt x="102" y="23"/>
                  </a:cubicBezTo>
                  <a:cubicBezTo>
                    <a:pt x="94" y="4"/>
                    <a:pt x="94" y="4"/>
                    <a:pt x="94" y="4"/>
                  </a:cubicBezTo>
                  <a:cubicBezTo>
                    <a:pt x="86" y="0"/>
                    <a:pt x="86" y="0"/>
                    <a:pt x="86" y="0"/>
                  </a:cubicBezTo>
                  <a:cubicBezTo>
                    <a:pt x="86" y="27"/>
                    <a:pt x="86" y="27"/>
                    <a:pt x="86" y="27"/>
                  </a:cubicBezTo>
                  <a:cubicBezTo>
                    <a:pt x="0" y="27"/>
                    <a:pt x="0" y="27"/>
                    <a:pt x="0" y="27"/>
                  </a:cubicBezTo>
                  <a:cubicBezTo>
                    <a:pt x="0" y="77"/>
                    <a:pt x="0" y="77"/>
                    <a:pt x="0" y="77"/>
                  </a:cubicBezTo>
                  <a:lnTo>
                    <a:pt x="10" y="96"/>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0" name="Michigan">
              <a:extLst>
                <a:ext uri="{FF2B5EF4-FFF2-40B4-BE49-F238E27FC236}">
                  <a16:creationId xmlns:a16="http://schemas.microsoft.com/office/drawing/2014/main" id="{18CE9D41-6D15-594F-A7FE-F6DD0D4E94C6}"/>
                </a:ext>
              </a:extLst>
            </p:cNvPr>
            <p:cNvSpPr>
              <a:spLocks/>
            </p:cNvSpPr>
            <p:nvPr/>
          </p:nvSpPr>
          <p:spPr bwMode="auto">
            <a:xfrm>
              <a:off x="7267824" y="1761829"/>
              <a:ext cx="1091885" cy="1100823"/>
            </a:xfrm>
            <a:custGeom>
              <a:avLst/>
              <a:gdLst>
                <a:gd name="connsiteX0" fmla="*/ 827555 w 1225450"/>
                <a:gd name="connsiteY0" fmla="*/ 404583 h 1235482"/>
                <a:gd name="connsiteX1" fmla="*/ 854304 w 1225450"/>
                <a:gd name="connsiteY1" fmla="*/ 404583 h 1235482"/>
                <a:gd name="connsiteX2" fmla="*/ 886069 w 1225450"/>
                <a:gd name="connsiteY2" fmla="*/ 404583 h 1235482"/>
                <a:gd name="connsiteX3" fmla="*/ 886069 w 1225450"/>
                <a:gd name="connsiteY3" fmla="*/ 419630 h 1235482"/>
                <a:gd name="connsiteX4" fmla="*/ 917834 w 1225450"/>
                <a:gd name="connsiteY4" fmla="*/ 404583 h 1235482"/>
                <a:gd name="connsiteX5" fmla="*/ 932880 w 1225450"/>
                <a:gd name="connsiteY5" fmla="*/ 419630 h 1235482"/>
                <a:gd name="connsiteX6" fmla="*/ 964645 w 1225450"/>
                <a:gd name="connsiteY6" fmla="*/ 448051 h 1235482"/>
                <a:gd name="connsiteX7" fmla="*/ 981363 w 1225450"/>
                <a:gd name="connsiteY7" fmla="*/ 448051 h 1235482"/>
                <a:gd name="connsiteX8" fmla="*/ 996410 w 1225450"/>
                <a:gd name="connsiteY8" fmla="*/ 463097 h 1235482"/>
                <a:gd name="connsiteX9" fmla="*/ 1039877 w 1225450"/>
                <a:gd name="connsiteY9" fmla="*/ 479815 h 1235482"/>
                <a:gd name="connsiteX10" fmla="*/ 1056595 w 1225450"/>
                <a:gd name="connsiteY10" fmla="*/ 494862 h 1235482"/>
                <a:gd name="connsiteX11" fmla="*/ 1071642 w 1225450"/>
                <a:gd name="connsiteY11" fmla="*/ 543345 h 1235482"/>
                <a:gd name="connsiteX12" fmla="*/ 1056595 w 1225450"/>
                <a:gd name="connsiteY12" fmla="*/ 558391 h 1235482"/>
                <a:gd name="connsiteX13" fmla="*/ 1056595 w 1225450"/>
                <a:gd name="connsiteY13" fmla="*/ 575110 h 1235482"/>
                <a:gd name="connsiteX14" fmla="*/ 1071642 w 1225450"/>
                <a:gd name="connsiteY14" fmla="*/ 590156 h 1235482"/>
                <a:gd name="connsiteX15" fmla="*/ 1088360 w 1225450"/>
                <a:gd name="connsiteY15" fmla="*/ 682107 h 1235482"/>
                <a:gd name="connsiteX16" fmla="*/ 1071642 w 1225450"/>
                <a:gd name="connsiteY16" fmla="*/ 697153 h 1235482"/>
                <a:gd name="connsiteX17" fmla="*/ 1056595 w 1225450"/>
                <a:gd name="connsiteY17" fmla="*/ 713871 h 1235482"/>
                <a:gd name="connsiteX18" fmla="*/ 1039877 w 1225450"/>
                <a:gd name="connsiteY18" fmla="*/ 745636 h 1235482"/>
                <a:gd name="connsiteX19" fmla="*/ 1008113 w 1225450"/>
                <a:gd name="connsiteY19" fmla="*/ 772385 h 1235482"/>
                <a:gd name="connsiteX20" fmla="*/ 981363 w 1225450"/>
                <a:gd name="connsiteY20" fmla="*/ 820868 h 1235482"/>
                <a:gd name="connsiteX21" fmla="*/ 996410 w 1225450"/>
                <a:gd name="connsiteY21" fmla="*/ 835915 h 1235482"/>
                <a:gd name="connsiteX22" fmla="*/ 1008113 w 1225450"/>
                <a:gd name="connsiteY22" fmla="*/ 835915 h 1235482"/>
                <a:gd name="connsiteX23" fmla="*/ 1056595 w 1225450"/>
                <a:gd name="connsiteY23" fmla="*/ 820868 h 1235482"/>
                <a:gd name="connsiteX24" fmla="*/ 1071642 w 1225450"/>
                <a:gd name="connsiteY24" fmla="*/ 772385 h 1235482"/>
                <a:gd name="connsiteX25" fmla="*/ 1120125 w 1225450"/>
                <a:gd name="connsiteY25" fmla="*/ 757339 h 1235482"/>
                <a:gd name="connsiteX26" fmla="*/ 1150218 w 1225450"/>
                <a:gd name="connsiteY26" fmla="*/ 745636 h 1235482"/>
                <a:gd name="connsiteX27" fmla="*/ 1195357 w 1225450"/>
                <a:gd name="connsiteY27" fmla="*/ 835915 h 1235482"/>
                <a:gd name="connsiteX28" fmla="*/ 1195357 w 1225450"/>
                <a:gd name="connsiteY28" fmla="*/ 927866 h 1235482"/>
                <a:gd name="connsiteX29" fmla="*/ 1210404 w 1225450"/>
                <a:gd name="connsiteY29" fmla="*/ 957959 h 1235482"/>
                <a:gd name="connsiteX30" fmla="*/ 1210404 w 1225450"/>
                <a:gd name="connsiteY30" fmla="*/ 974677 h 1235482"/>
                <a:gd name="connsiteX31" fmla="*/ 1225450 w 1225450"/>
                <a:gd name="connsiteY31" fmla="*/ 957959 h 1235482"/>
                <a:gd name="connsiteX32" fmla="*/ 1195357 w 1225450"/>
                <a:gd name="connsiteY32" fmla="*/ 1053253 h 1235482"/>
                <a:gd name="connsiteX33" fmla="*/ 1163592 w 1225450"/>
                <a:gd name="connsiteY33" fmla="*/ 1053253 h 1235482"/>
                <a:gd name="connsiteX34" fmla="*/ 1150218 w 1225450"/>
                <a:gd name="connsiteY34" fmla="*/ 1069971 h 1235482"/>
                <a:gd name="connsiteX35" fmla="*/ 1150218 w 1225450"/>
                <a:gd name="connsiteY35" fmla="*/ 1081674 h 1235482"/>
                <a:gd name="connsiteX36" fmla="*/ 1150218 w 1225450"/>
                <a:gd name="connsiteY36" fmla="*/ 1113439 h 1235482"/>
                <a:gd name="connsiteX37" fmla="*/ 1135171 w 1225450"/>
                <a:gd name="connsiteY37" fmla="*/ 1113439 h 1235482"/>
                <a:gd name="connsiteX38" fmla="*/ 1135171 w 1225450"/>
                <a:gd name="connsiteY38" fmla="*/ 1128485 h 1235482"/>
                <a:gd name="connsiteX39" fmla="*/ 1120125 w 1225450"/>
                <a:gd name="connsiteY39" fmla="*/ 1160250 h 1235482"/>
                <a:gd name="connsiteX40" fmla="*/ 1120125 w 1225450"/>
                <a:gd name="connsiteY40" fmla="*/ 1192015 h 1235482"/>
                <a:gd name="connsiteX41" fmla="*/ 1076657 w 1225450"/>
                <a:gd name="connsiteY41" fmla="*/ 1235482 h 1235482"/>
                <a:gd name="connsiteX42" fmla="*/ 834242 w 1225450"/>
                <a:gd name="connsiteY42" fmla="*/ 1235482 h 1235482"/>
                <a:gd name="connsiteX43" fmla="*/ 830899 w 1225450"/>
                <a:gd name="connsiteY43" fmla="*/ 1235482 h 1235482"/>
                <a:gd name="connsiteX44" fmla="*/ 514923 w 1225450"/>
                <a:gd name="connsiteY44" fmla="*/ 1235482 h 1235482"/>
                <a:gd name="connsiteX45" fmla="*/ 561734 w 1225450"/>
                <a:gd name="connsiteY45" fmla="*/ 1208733 h 1235482"/>
                <a:gd name="connsiteX46" fmla="*/ 625264 w 1225450"/>
                <a:gd name="connsiteY46" fmla="*/ 1053253 h 1235482"/>
                <a:gd name="connsiteX47" fmla="*/ 625264 w 1225450"/>
                <a:gd name="connsiteY47" fmla="*/ 957959 h 1235482"/>
                <a:gd name="connsiteX48" fmla="*/ 578453 w 1225450"/>
                <a:gd name="connsiteY48" fmla="*/ 835915 h 1235482"/>
                <a:gd name="connsiteX49" fmla="*/ 608546 w 1225450"/>
                <a:gd name="connsiteY49" fmla="*/ 728918 h 1235482"/>
                <a:gd name="connsiteX50" fmla="*/ 625264 w 1225450"/>
                <a:gd name="connsiteY50" fmla="*/ 713871 h 1235482"/>
                <a:gd name="connsiteX51" fmla="*/ 625264 w 1225450"/>
                <a:gd name="connsiteY51" fmla="*/ 618577 h 1235482"/>
                <a:gd name="connsiteX52" fmla="*/ 640310 w 1225450"/>
                <a:gd name="connsiteY52" fmla="*/ 601859 h 1235482"/>
                <a:gd name="connsiteX53" fmla="*/ 657029 w 1225450"/>
                <a:gd name="connsiteY53" fmla="*/ 575110 h 1235482"/>
                <a:gd name="connsiteX54" fmla="*/ 683778 w 1225450"/>
                <a:gd name="connsiteY54" fmla="*/ 558391 h 1235482"/>
                <a:gd name="connsiteX55" fmla="*/ 700496 w 1225450"/>
                <a:gd name="connsiteY55" fmla="*/ 543345 h 1235482"/>
                <a:gd name="connsiteX56" fmla="*/ 715543 w 1225450"/>
                <a:gd name="connsiteY56" fmla="*/ 526627 h 1235482"/>
                <a:gd name="connsiteX57" fmla="*/ 715543 w 1225450"/>
                <a:gd name="connsiteY57" fmla="*/ 543345 h 1235482"/>
                <a:gd name="connsiteX58" fmla="*/ 732261 w 1225450"/>
                <a:gd name="connsiteY58" fmla="*/ 590156 h 1235482"/>
                <a:gd name="connsiteX59" fmla="*/ 732261 w 1225450"/>
                <a:gd name="connsiteY59" fmla="*/ 575110 h 1235482"/>
                <a:gd name="connsiteX60" fmla="*/ 747307 w 1225450"/>
                <a:gd name="connsiteY60" fmla="*/ 575110 h 1235482"/>
                <a:gd name="connsiteX61" fmla="*/ 764026 w 1225450"/>
                <a:gd name="connsiteY61" fmla="*/ 494862 h 1235482"/>
                <a:gd name="connsiteX62" fmla="*/ 827555 w 1225450"/>
                <a:gd name="connsiteY62" fmla="*/ 479815 h 1235482"/>
                <a:gd name="connsiteX63" fmla="*/ 827555 w 1225450"/>
                <a:gd name="connsiteY63" fmla="*/ 463097 h 1235482"/>
                <a:gd name="connsiteX64" fmla="*/ 810837 w 1225450"/>
                <a:gd name="connsiteY64" fmla="*/ 448051 h 1235482"/>
                <a:gd name="connsiteX65" fmla="*/ 810837 w 1225450"/>
                <a:gd name="connsiteY65" fmla="*/ 419630 h 1235482"/>
                <a:gd name="connsiteX66" fmla="*/ 364054 w 1225450"/>
                <a:gd name="connsiteY66" fmla="*/ 0 h 1235482"/>
                <a:gd name="connsiteX67" fmla="*/ 391754 w 1225450"/>
                <a:gd name="connsiteY67" fmla="*/ 0 h 1235482"/>
                <a:gd name="connsiteX68" fmla="*/ 391754 w 1225450"/>
                <a:gd name="connsiteY68" fmla="*/ 15871 h 1235482"/>
                <a:gd name="connsiteX69" fmla="*/ 364054 w 1225450"/>
                <a:gd name="connsiteY69" fmla="*/ 31742 h 1235482"/>
                <a:gd name="connsiteX70" fmla="*/ 316568 w 1225450"/>
                <a:gd name="connsiteY70" fmla="*/ 95227 h 1235482"/>
                <a:gd name="connsiteX71" fmla="*/ 300740 w 1225450"/>
                <a:gd name="connsiteY71" fmla="*/ 111099 h 1235482"/>
                <a:gd name="connsiteX72" fmla="*/ 284912 w 1225450"/>
                <a:gd name="connsiteY72" fmla="*/ 123002 h 1235482"/>
                <a:gd name="connsiteX73" fmla="*/ 284912 w 1225450"/>
                <a:gd name="connsiteY73" fmla="*/ 170616 h 1235482"/>
                <a:gd name="connsiteX74" fmla="*/ 316568 w 1225450"/>
                <a:gd name="connsiteY74" fmla="*/ 138873 h 1235482"/>
                <a:gd name="connsiteX75" fmla="*/ 332397 w 1225450"/>
                <a:gd name="connsiteY75" fmla="*/ 154744 h 1235482"/>
                <a:gd name="connsiteX76" fmla="*/ 364054 w 1225450"/>
                <a:gd name="connsiteY76" fmla="*/ 138873 h 1235482"/>
                <a:gd name="connsiteX77" fmla="*/ 423410 w 1225450"/>
                <a:gd name="connsiteY77" fmla="*/ 170616 h 1235482"/>
                <a:gd name="connsiteX78" fmla="*/ 470896 w 1225450"/>
                <a:gd name="connsiteY78" fmla="*/ 234101 h 1235482"/>
                <a:gd name="connsiteX79" fmla="*/ 486724 w 1225450"/>
                <a:gd name="connsiteY79" fmla="*/ 234101 h 1235482"/>
                <a:gd name="connsiteX80" fmla="*/ 561910 w 1225450"/>
                <a:gd name="connsiteY80" fmla="*/ 234101 h 1235482"/>
                <a:gd name="connsiteX81" fmla="*/ 577738 w 1225450"/>
                <a:gd name="connsiteY81" fmla="*/ 234101 h 1235482"/>
                <a:gd name="connsiteX82" fmla="*/ 593567 w 1225450"/>
                <a:gd name="connsiteY82" fmla="*/ 218229 h 1235482"/>
                <a:gd name="connsiteX83" fmla="*/ 641052 w 1225450"/>
                <a:gd name="connsiteY83" fmla="*/ 186487 h 1235482"/>
                <a:gd name="connsiteX84" fmla="*/ 763722 w 1225450"/>
                <a:gd name="connsiteY84" fmla="*/ 186487 h 1235482"/>
                <a:gd name="connsiteX85" fmla="*/ 779551 w 1225450"/>
                <a:gd name="connsiteY85" fmla="*/ 170616 h 1235482"/>
                <a:gd name="connsiteX86" fmla="*/ 811208 w 1225450"/>
                <a:gd name="connsiteY86" fmla="*/ 170616 h 1235482"/>
                <a:gd name="connsiteX87" fmla="*/ 811208 w 1225450"/>
                <a:gd name="connsiteY87" fmla="*/ 186487 h 1235482"/>
                <a:gd name="connsiteX88" fmla="*/ 811208 w 1225450"/>
                <a:gd name="connsiteY88" fmla="*/ 218229 h 1235482"/>
                <a:gd name="connsiteX89" fmla="*/ 854736 w 1225450"/>
                <a:gd name="connsiteY89" fmla="*/ 234101 h 1235482"/>
                <a:gd name="connsiteX90" fmla="*/ 918049 w 1225450"/>
                <a:gd name="connsiteY90" fmla="*/ 234101 h 1235482"/>
                <a:gd name="connsiteX91" fmla="*/ 933878 w 1225450"/>
                <a:gd name="connsiteY91" fmla="*/ 234101 h 1235482"/>
                <a:gd name="connsiteX92" fmla="*/ 933878 w 1225450"/>
                <a:gd name="connsiteY92" fmla="*/ 249972 h 1235482"/>
                <a:gd name="connsiteX93" fmla="*/ 933878 w 1225450"/>
                <a:gd name="connsiteY93" fmla="*/ 265843 h 1235482"/>
                <a:gd name="connsiteX94" fmla="*/ 933878 w 1225450"/>
                <a:gd name="connsiteY94" fmla="*/ 293618 h 1235482"/>
                <a:gd name="connsiteX95" fmla="*/ 949706 w 1225450"/>
                <a:gd name="connsiteY95" fmla="*/ 309489 h 1235482"/>
                <a:gd name="connsiteX96" fmla="*/ 965535 w 1225450"/>
                <a:gd name="connsiteY96" fmla="*/ 325360 h 1235482"/>
                <a:gd name="connsiteX97" fmla="*/ 981363 w 1225450"/>
                <a:gd name="connsiteY97" fmla="*/ 325360 h 1235482"/>
                <a:gd name="connsiteX98" fmla="*/ 981363 w 1225450"/>
                <a:gd name="connsiteY98" fmla="*/ 341231 h 1235482"/>
                <a:gd name="connsiteX99" fmla="*/ 918049 w 1225450"/>
                <a:gd name="connsiteY99" fmla="*/ 357103 h 1235482"/>
                <a:gd name="connsiteX100" fmla="*/ 902221 w 1225450"/>
                <a:gd name="connsiteY100" fmla="*/ 341231 h 1235482"/>
                <a:gd name="connsiteX101" fmla="*/ 886393 w 1225450"/>
                <a:gd name="connsiteY101" fmla="*/ 325360 h 1235482"/>
                <a:gd name="connsiteX102" fmla="*/ 886393 w 1225450"/>
                <a:gd name="connsiteY102" fmla="*/ 341231 h 1235482"/>
                <a:gd name="connsiteX103" fmla="*/ 870564 w 1225450"/>
                <a:gd name="connsiteY103" fmla="*/ 357103 h 1235482"/>
                <a:gd name="connsiteX104" fmla="*/ 854736 w 1225450"/>
                <a:gd name="connsiteY104" fmla="*/ 357103 h 1235482"/>
                <a:gd name="connsiteX105" fmla="*/ 842864 w 1225450"/>
                <a:gd name="connsiteY105" fmla="*/ 341231 h 1235482"/>
                <a:gd name="connsiteX106" fmla="*/ 811208 w 1225450"/>
                <a:gd name="connsiteY106" fmla="*/ 325360 h 1235482"/>
                <a:gd name="connsiteX107" fmla="*/ 763722 w 1225450"/>
                <a:gd name="connsiteY107" fmla="*/ 325360 h 1235482"/>
                <a:gd name="connsiteX108" fmla="*/ 732065 w 1225450"/>
                <a:gd name="connsiteY108" fmla="*/ 325360 h 1235482"/>
                <a:gd name="connsiteX109" fmla="*/ 716237 w 1225450"/>
                <a:gd name="connsiteY109" fmla="*/ 341231 h 1235482"/>
                <a:gd name="connsiteX110" fmla="*/ 641052 w 1225450"/>
                <a:gd name="connsiteY110" fmla="*/ 372974 h 1235482"/>
                <a:gd name="connsiteX111" fmla="*/ 577738 w 1225450"/>
                <a:gd name="connsiteY111" fmla="*/ 420588 h 1235482"/>
                <a:gd name="connsiteX112" fmla="*/ 561910 w 1225450"/>
                <a:gd name="connsiteY112" fmla="*/ 420588 h 1235482"/>
                <a:gd name="connsiteX113" fmla="*/ 577738 w 1225450"/>
                <a:gd name="connsiteY113" fmla="*/ 372974 h 1235482"/>
                <a:gd name="connsiteX114" fmla="*/ 546081 w 1225450"/>
                <a:gd name="connsiteY114" fmla="*/ 388845 h 1235482"/>
                <a:gd name="connsiteX115" fmla="*/ 530253 w 1225450"/>
                <a:gd name="connsiteY115" fmla="*/ 388845 h 1235482"/>
                <a:gd name="connsiteX116" fmla="*/ 518381 w 1225450"/>
                <a:gd name="connsiteY116" fmla="*/ 388845 h 1235482"/>
                <a:gd name="connsiteX117" fmla="*/ 407582 w 1225450"/>
                <a:gd name="connsiteY117" fmla="*/ 559461 h 1235482"/>
                <a:gd name="connsiteX118" fmla="*/ 391754 w 1225450"/>
                <a:gd name="connsiteY118" fmla="*/ 591203 h 1235482"/>
                <a:gd name="connsiteX119" fmla="*/ 387796 w 1225450"/>
                <a:gd name="connsiteY119" fmla="*/ 595171 h 1235482"/>
                <a:gd name="connsiteX120" fmla="*/ 387796 w 1225450"/>
                <a:gd name="connsiteY120" fmla="*/ 591203 h 1235482"/>
                <a:gd name="connsiteX121" fmla="*/ 383839 w 1225450"/>
                <a:gd name="connsiteY121" fmla="*/ 567396 h 1235482"/>
                <a:gd name="connsiteX122" fmla="*/ 379882 w 1225450"/>
                <a:gd name="connsiteY122" fmla="*/ 535654 h 1235482"/>
                <a:gd name="connsiteX123" fmla="*/ 379882 w 1225450"/>
                <a:gd name="connsiteY123" fmla="*/ 484072 h 1235482"/>
                <a:gd name="connsiteX124" fmla="*/ 379882 w 1225450"/>
                <a:gd name="connsiteY124" fmla="*/ 480105 h 1235482"/>
                <a:gd name="connsiteX125" fmla="*/ 383839 w 1225450"/>
                <a:gd name="connsiteY125" fmla="*/ 476137 h 1235482"/>
                <a:gd name="connsiteX126" fmla="*/ 375925 w 1225450"/>
                <a:gd name="connsiteY126" fmla="*/ 468201 h 1235482"/>
                <a:gd name="connsiteX127" fmla="*/ 368011 w 1225450"/>
                <a:gd name="connsiteY127" fmla="*/ 448362 h 1235482"/>
                <a:gd name="connsiteX128" fmla="*/ 360097 w 1225450"/>
                <a:gd name="connsiteY128" fmla="*/ 440427 h 1235482"/>
                <a:gd name="connsiteX129" fmla="*/ 316568 w 1225450"/>
                <a:gd name="connsiteY129" fmla="*/ 392813 h 1235482"/>
                <a:gd name="connsiteX130" fmla="*/ 328440 w 1225450"/>
                <a:gd name="connsiteY130" fmla="*/ 372974 h 1235482"/>
                <a:gd name="connsiteX131" fmla="*/ 312611 w 1225450"/>
                <a:gd name="connsiteY131" fmla="*/ 365038 h 1235482"/>
                <a:gd name="connsiteX132" fmla="*/ 189941 w 1225450"/>
                <a:gd name="connsiteY132" fmla="*/ 365038 h 1235482"/>
                <a:gd name="connsiteX133" fmla="*/ 189941 w 1225450"/>
                <a:gd name="connsiteY133" fmla="*/ 321392 h 1235482"/>
                <a:gd name="connsiteX134" fmla="*/ 174113 w 1225450"/>
                <a:gd name="connsiteY134" fmla="*/ 305521 h 1235482"/>
                <a:gd name="connsiteX135" fmla="*/ 162241 w 1225450"/>
                <a:gd name="connsiteY135" fmla="*/ 301553 h 1235482"/>
                <a:gd name="connsiteX136" fmla="*/ 158284 w 1225450"/>
                <a:gd name="connsiteY136" fmla="*/ 301553 h 1235482"/>
                <a:gd name="connsiteX137" fmla="*/ 158284 w 1225450"/>
                <a:gd name="connsiteY137" fmla="*/ 297585 h 1235482"/>
                <a:gd name="connsiteX138" fmla="*/ 150370 w 1225450"/>
                <a:gd name="connsiteY138" fmla="*/ 297585 h 1235482"/>
                <a:gd name="connsiteX139" fmla="*/ 126627 w 1225450"/>
                <a:gd name="connsiteY139" fmla="*/ 293618 h 1235482"/>
                <a:gd name="connsiteX140" fmla="*/ 91013 w 1225450"/>
                <a:gd name="connsiteY140" fmla="*/ 297585 h 1235482"/>
                <a:gd name="connsiteX141" fmla="*/ 67271 w 1225450"/>
                <a:gd name="connsiteY141" fmla="*/ 293618 h 1235482"/>
                <a:gd name="connsiteX142" fmla="*/ 35614 w 1225450"/>
                <a:gd name="connsiteY142" fmla="*/ 277746 h 1235482"/>
                <a:gd name="connsiteX143" fmla="*/ 23742 w 1225450"/>
                <a:gd name="connsiteY143" fmla="*/ 277746 h 1235482"/>
                <a:gd name="connsiteX144" fmla="*/ 0 w 1225450"/>
                <a:gd name="connsiteY144" fmla="*/ 238068 h 1235482"/>
                <a:gd name="connsiteX145" fmla="*/ 0 w 1225450"/>
                <a:gd name="connsiteY145" fmla="*/ 202358 h 1235482"/>
                <a:gd name="connsiteX146" fmla="*/ 23742 w 1225450"/>
                <a:gd name="connsiteY146" fmla="*/ 202358 h 1235482"/>
                <a:gd name="connsiteX147" fmla="*/ 83099 w 1225450"/>
                <a:gd name="connsiteY147" fmla="*/ 170616 h 1235482"/>
                <a:gd name="connsiteX148" fmla="*/ 162241 w 1225450"/>
                <a:gd name="connsiteY148" fmla="*/ 138873 h 1235482"/>
                <a:gd name="connsiteX149" fmla="*/ 300740 w 1225450"/>
                <a:gd name="connsiteY149" fmla="*/ 31742 h 1235482"/>
                <a:gd name="connsiteX150" fmla="*/ 364054 w 1225450"/>
                <a:gd name="connsiteY150" fmla="*/ 0 h 123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25450" h="1235482">
                  <a:moveTo>
                    <a:pt x="827555" y="404583"/>
                  </a:moveTo>
                  <a:lnTo>
                    <a:pt x="854304" y="404583"/>
                  </a:lnTo>
                  <a:lnTo>
                    <a:pt x="886069" y="404583"/>
                  </a:lnTo>
                  <a:lnTo>
                    <a:pt x="886069" y="419630"/>
                  </a:lnTo>
                  <a:lnTo>
                    <a:pt x="917834" y="404583"/>
                  </a:lnTo>
                  <a:lnTo>
                    <a:pt x="932880" y="419630"/>
                  </a:lnTo>
                  <a:lnTo>
                    <a:pt x="964645" y="448051"/>
                  </a:lnTo>
                  <a:lnTo>
                    <a:pt x="981363" y="448051"/>
                  </a:lnTo>
                  <a:lnTo>
                    <a:pt x="996410" y="463097"/>
                  </a:lnTo>
                  <a:lnTo>
                    <a:pt x="1039877" y="479815"/>
                  </a:lnTo>
                  <a:lnTo>
                    <a:pt x="1056595" y="494862"/>
                  </a:lnTo>
                  <a:lnTo>
                    <a:pt x="1071642" y="543345"/>
                  </a:lnTo>
                  <a:lnTo>
                    <a:pt x="1056595" y="558391"/>
                  </a:lnTo>
                  <a:lnTo>
                    <a:pt x="1056595" y="575110"/>
                  </a:lnTo>
                  <a:lnTo>
                    <a:pt x="1071642" y="590156"/>
                  </a:lnTo>
                  <a:lnTo>
                    <a:pt x="1088360" y="682107"/>
                  </a:lnTo>
                  <a:lnTo>
                    <a:pt x="1071642" y="697153"/>
                  </a:lnTo>
                  <a:lnTo>
                    <a:pt x="1056595" y="713871"/>
                  </a:lnTo>
                  <a:lnTo>
                    <a:pt x="1039877" y="745636"/>
                  </a:lnTo>
                  <a:lnTo>
                    <a:pt x="1008113" y="772385"/>
                  </a:lnTo>
                  <a:lnTo>
                    <a:pt x="981363" y="820868"/>
                  </a:lnTo>
                  <a:lnTo>
                    <a:pt x="996410" y="835915"/>
                  </a:lnTo>
                  <a:lnTo>
                    <a:pt x="1008113" y="835915"/>
                  </a:lnTo>
                  <a:lnTo>
                    <a:pt x="1056595" y="820868"/>
                  </a:lnTo>
                  <a:lnTo>
                    <a:pt x="1071642" y="772385"/>
                  </a:lnTo>
                  <a:lnTo>
                    <a:pt x="1120125" y="757339"/>
                  </a:lnTo>
                  <a:lnTo>
                    <a:pt x="1150218" y="745636"/>
                  </a:lnTo>
                  <a:lnTo>
                    <a:pt x="1195357" y="835915"/>
                  </a:lnTo>
                  <a:lnTo>
                    <a:pt x="1195357" y="927866"/>
                  </a:lnTo>
                  <a:lnTo>
                    <a:pt x="1210404" y="957959"/>
                  </a:lnTo>
                  <a:lnTo>
                    <a:pt x="1210404" y="974677"/>
                  </a:lnTo>
                  <a:lnTo>
                    <a:pt x="1225450" y="957959"/>
                  </a:lnTo>
                  <a:lnTo>
                    <a:pt x="1195357" y="1053253"/>
                  </a:lnTo>
                  <a:lnTo>
                    <a:pt x="1163592" y="1053253"/>
                  </a:lnTo>
                  <a:lnTo>
                    <a:pt x="1150218" y="1069971"/>
                  </a:lnTo>
                  <a:lnTo>
                    <a:pt x="1150218" y="1081674"/>
                  </a:lnTo>
                  <a:lnTo>
                    <a:pt x="1150218" y="1113439"/>
                  </a:lnTo>
                  <a:lnTo>
                    <a:pt x="1135171" y="1113439"/>
                  </a:lnTo>
                  <a:lnTo>
                    <a:pt x="1135171" y="1128485"/>
                  </a:lnTo>
                  <a:lnTo>
                    <a:pt x="1120125" y="1160250"/>
                  </a:lnTo>
                  <a:lnTo>
                    <a:pt x="1120125" y="1192015"/>
                  </a:lnTo>
                  <a:lnTo>
                    <a:pt x="1076657" y="1235482"/>
                  </a:lnTo>
                  <a:lnTo>
                    <a:pt x="834242" y="1235482"/>
                  </a:lnTo>
                  <a:lnTo>
                    <a:pt x="830899" y="1235482"/>
                  </a:lnTo>
                  <a:lnTo>
                    <a:pt x="514923" y="1235482"/>
                  </a:lnTo>
                  <a:lnTo>
                    <a:pt x="561734" y="1208733"/>
                  </a:lnTo>
                  <a:lnTo>
                    <a:pt x="625264" y="1053253"/>
                  </a:lnTo>
                  <a:lnTo>
                    <a:pt x="625264" y="957959"/>
                  </a:lnTo>
                  <a:lnTo>
                    <a:pt x="578453" y="835915"/>
                  </a:lnTo>
                  <a:lnTo>
                    <a:pt x="608546" y="728918"/>
                  </a:lnTo>
                  <a:lnTo>
                    <a:pt x="625264" y="713871"/>
                  </a:lnTo>
                  <a:lnTo>
                    <a:pt x="625264" y="618577"/>
                  </a:lnTo>
                  <a:lnTo>
                    <a:pt x="640310" y="601859"/>
                  </a:lnTo>
                  <a:lnTo>
                    <a:pt x="657029" y="575110"/>
                  </a:lnTo>
                  <a:lnTo>
                    <a:pt x="683778" y="558391"/>
                  </a:lnTo>
                  <a:lnTo>
                    <a:pt x="700496" y="543345"/>
                  </a:lnTo>
                  <a:lnTo>
                    <a:pt x="715543" y="526627"/>
                  </a:lnTo>
                  <a:lnTo>
                    <a:pt x="715543" y="543345"/>
                  </a:lnTo>
                  <a:lnTo>
                    <a:pt x="732261" y="590156"/>
                  </a:lnTo>
                  <a:lnTo>
                    <a:pt x="732261" y="575110"/>
                  </a:lnTo>
                  <a:lnTo>
                    <a:pt x="747307" y="575110"/>
                  </a:lnTo>
                  <a:lnTo>
                    <a:pt x="764026" y="494862"/>
                  </a:lnTo>
                  <a:lnTo>
                    <a:pt x="827555" y="479815"/>
                  </a:lnTo>
                  <a:lnTo>
                    <a:pt x="827555" y="463097"/>
                  </a:lnTo>
                  <a:lnTo>
                    <a:pt x="810837" y="448051"/>
                  </a:lnTo>
                  <a:lnTo>
                    <a:pt x="810837" y="419630"/>
                  </a:lnTo>
                  <a:close/>
                  <a:moveTo>
                    <a:pt x="364054" y="0"/>
                  </a:moveTo>
                  <a:cubicBezTo>
                    <a:pt x="364054" y="0"/>
                    <a:pt x="364054" y="0"/>
                    <a:pt x="391754" y="0"/>
                  </a:cubicBezTo>
                  <a:cubicBezTo>
                    <a:pt x="391754" y="0"/>
                    <a:pt x="391754" y="0"/>
                    <a:pt x="391754" y="15871"/>
                  </a:cubicBezTo>
                  <a:cubicBezTo>
                    <a:pt x="391754" y="15871"/>
                    <a:pt x="391754" y="15871"/>
                    <a:pt x="364054" y="31742"/>
                  </a:cubicBezTo>
                  <a:cubicBezTo>
                    <a:pt x="364054" y="31742"/>
                    <a:pt x="364054" y="31742"/>
                    <a:pt x="316568" y="95227"/>
                  </a:cubicBezTo>
                  <a:cubicBezTo>
                    <a:pt x="316568" y="95227"/>
                    <a:pt x="316568" y="95227"/>
                    <a:pt x="300740" y="111099"/>
                  </a:cubicBezTo>
                  <a:cubicBezTo>
                    <a:pt x="300740" y="111099"/>
                    <a:pt x="300740" y="111099"/>
                    <a:pt x="284912" y="123002"/>
                  </a:cubicBezTo>
                  <a:cubicBezTo>
                    <a:pt x="284912" y="123002"/>
                    <a:pt x="284912" y="123002"/>
                    <a:pt x="284912" y="170616"/>
                  </a:cubicBezTo>
                  <a:cubicBezTo>
                    <a:pt x="284912" y="170616"/>
                    <a:pt x="284912" y="170616"/>
                    <a:pt x="316568" y="138873"/>
                  </a:cubicBezTo>
                  <a:cubicBezTo>
                    <a:pt x="316568" y="138873"/>
                    <a:pt x="316568" y="138873"/>
                    <a:pt x="332397" y="154744"/>
                  </a:cubicBezTo>
                  <a:cubicBezTo>
                    <a:pt x="332397" y="154744"/>
                    <a:pt x="332397" y="154744"/>
                    <a:pt x="364054" y="138873"/>
                  </a:cubicBezTo>
                  <a:cubicBezTo>
                    <a:pt x="364054" y="138873"/>
                    <a:pt x="364054" y="138873"/>
                    <a:pt x="423410" y="170616"/>
                  </a:cubicBezTo>
                  <a:cubicBezTo>
                    <a:pt x="423410" y="170616"/>
                    <a:pt x="423410" y="170616"/>
                    <a:pt x="470896" y="234101"/>
                  </a:cubicBezTo>
                  <a:cubicBezTo>
                    <a:pt x="470896" y="234101"/>
                    <a:pt x="470896" y="234101"/>
                    <a:pt x="486724" y="234101"/>
                  </a:cubicBezTo>
                  <a:cubicBezTo>
                    <a:pt x="486724" y="234101"/>
                    <a:pt x="486724" y="234101"/>
                    <a:pt x="561910" y="234101"/>
                  </a:cubicBezTo>
                  <a:cubicBezTo>
                    <a:pt x="561910" y="234101"/>
                    <a:pt x="561910" y="234101"/>
                    <a:pt x="577738" y="234101"/>
                  </a:cubicBezTo>
                  <a:cubicBezTo>
                    <a:pt x="577738" y="234101"/>
                    <a:pt x="577738" y="234101"/>
                    <a:pt x="593567" y="218229"/>
                  </a:cubicBezTo>
                  <a:cubicBezTo>
                    <a:pt x="593567" y="218229"/>
                    <a:pt x="593567" y="218229"/>
                    <a:pt x="641052" y="186487"/>
                  </a:cubicBezTo>
                  <a:cubicBezTo>
                    <a:pt x="641052" y="186487"/>
                    <a:pt x="641052" y="186487"/>
                    <a:pt x="763722" y="186487"/>
                  </a:cubicBezTo>
                  <a:cubicBezTo>
                    <a:pt x="763722" y="186487"/>
                    <a:pt x="763722" y="186487"/>
                    <a:pt x="779551" y="170616"/>
                  </a:cubicBezTo>
                  <a:cubicBezTo>
                    <a:pt x="779551" y="170616"/>
                    <a:pt x="779551" y="170616"/>
                    <a:pt x="811208" y="170616"/>
                  </a:cubicBezTo>
                  <a:cubicBezTo>
                    <a:pt x="811208" y="170616"/>
                    <a:pt x="811208" y="170616"/>
                    <a:pt x="811208" y="186487"/>
                  </a:cubicBezTo>
                  <a:cubicBezTo>
                    <a:pt x="811208" y="186487"/>
                    <a:pt x="811208" y="186487"/>
                    <a:pt x="811208" y="218229"/>
                  </a:cubicBezTo>
                  <a:cubicBezTo>
                    <a:pt x="811208" y="218229"/>
                    <a:pt x="811208" y="218229"/>
                    <a:pt x="854736" y="234101"/>
                  </a:cubicBezTo>
                  <a:cubicBezTo>
                    <a:pt x="854736" y="234101"/>
                    <a:pt x="854736" y="234101"/>
                    <a:pt x="918049" y="234101"/>
                  </a:cubicBezTo>
                  <a:cubicBezTo>
                    <a:pt x="918049" y="234101"/>
                    <a:pt x="918049" y="234101"/>
                    <a:pt x="933878" y="234101"/>
                  </a:cubicBezTo>
                  <a:cubicBezTo>
                    <a:pt x="933878" y="234101"/>
                    <a:pt x="933878" y="234101"/>
                    <a:pt x="933878" y="249972"/>
                  </a:cubicBezTo>
                  <a:cubicBezTo>
                    <a:pt x="933878" y="249972"/>
                    <a:pt x="933878" y="249972"/>
                    <a:pt x="933878" y="265843"/>
                  </a:cubicBezTo>
                  <a:cubicBezTo>
                    <a:pt x="933878" y="265843"/>
                    <a:pt x="933878" y="265843"/>
                    <a:pt x="933878" y="293618"/>
                  </a:cubicBezTo>
                  <a:cubicBezTo>
                    <a:pt x="933878" y="293618"/>
                    <a:pt x="933878" y="293618"/>
                    <a:pt x="949706" y="309489"/>
                  </a:cubicBezTo>
                  <a:cubicBezTo>
                    <a:pt x="949706" y="309489"/>
                    <a:pt x="949706" y="309489"/>
                    <a:pt x="965535" y="325360"/>
                  </a:cubicBezTo>
                  <a:cubicBezTo>
                    <a:pt x="965535" y="325360"/>
                    <a:pt x="965535" y="325360"/>
                    <a:pt x="981363" y="325360"/>
                  </a:cubicBezTo>
                  <a:cubicBezTo>
                    <a:pt x="981363" y="325360"/>
                    <a:pt x="981363" y="325360"/>
                    <a:pt x="981363" y="341231"/>
                  </a:cubicBezTo>
                  <a:cubicBezTo>
                    <a:pt x="981363" y="341231"/>
                    <a:pt x="981363" y="341231"/>
                    <a:pt x="918049" y="357103"/>
                  </a:cubicBezTo>
                  <a:cubicBezTo>
                    <a:pt x="918049" y="357103"/>
                    <a:pt x="918049" y="357103"/>
                    <a:pt x="902221" y="341231"/>
                  </a:cubicBezTo>
                  <a:cubicBezTo>
                    <a:pt x="902221" y="341231"/>
                    <a:pt x="902221" y="341231"/>
                    <a:pt x="886393" y="325360"/>
                  </a:cubicBezTo>
                  <a:cubicBezTo>
                    <a:pt x="886393" y="325360"/>
                    <a:pt x="886393" y="325360"/>
                    <a:pt x="886393" y="341231"/>
                  </a:cubicBezTo>
                  <a:cubicBezTo>
                    <a:pt x="886393" y="341231"/>
                    <a:pt x="886393" y="341231"/>
                    <a:pt x="870564" y="357103"/>
                  </a:cubicBezTo>
                  <a:cubicBezTo>
                    <a:pt x="870564" y="357103"/>
                    <a:pt x="870564" y="357103"/>
                    <a:pt x="854736" y="357103"/>
                  </a:cubicBezTo>
                  <a:cubicBezTo>
                    <a:pt x="854736" y="357103"/>
                    <a:pt x="854736" y="357103"/>
                    <a:pt x="842864" y="341231"/>
                  </a:cubicBezTo>
                  <a:cubicBezTo>
                    <a:pt x="842864" y="341231"/>
                    <a:pt x="842864" y="341231"/>
                    <a:pt x="811208" y="325360"/>
                  </a:cubicBezTo>
                  <a:cubicBezTo>
                    <a:pt x="811208" y="325360"/>
                    <a:pt x="811208" y="325360"/>
                    <a:pt x="763722" y="325360"/>
                  </a:cubicBezTo>
                  <a:cubicBezTo>
                    <a:pt x="763722" y="325360"/>
                    <a:pt x="763722" y="325360"/>
                    <a:pt x="732065" y="325360"/>
                  </a:cubicBezTo>
                  <a:cubicBezTo>
                    <a:pt x="732065" y="325360"/>
                    <a:pt x="732065" y="325360"/>
                    <a:pt x="716237" y="341231"/>
                  </a:cubicBezTo>
                  <a:cubicBezTo>
                    <a:pt x="716237" y="341231"/>
                    <a:pt x="716237" y="341231"/>
                    <a:pt x="641052" y="372974"/>
                  </a:cubicBezTo>
                  <a:cubicBezTo>
                    <a:pt x="641052" y="372974"/>
                    <a:pt x="641052" y="372974"/>
                    <a:pt x="577738" y="420588"/>
                  </a:cubicBezTo>
                  <a:cubicBezTo>
                    <a:pt x="577738" y="420588"/>
                    <a:pt x="577738" y="420588"/>
                    <a:pt x="561910" y="420588"/>
                  </a:cubicBezTo>
                  <a:cubicBezTo>
                    <a:pt x="561910" y="420588"/>
                    <a:pt x="561910" y="420588"/>
                    <a:pt x="577738" y="372974"/>
                  </a:cubicBezTo>
                  <a:cubicBezTo>
                    <a:pt x="577738" y="372974"/>
                    <a:pt x="577738" y="372974"/>
                    <a:pt x="546081" y="388845"/>
                  </a:cubicBezTo>
                  <a:cubicBezTo>
                    <a:pt x="546081" y="388845"/>
                    <a:pt x="546081" y="388845"/>
                    <a:pt x="530253" y="388845"/>
                  </a:cubicBezTo>
                  <a:cubicBezTo>
                    <a:pt x="530253" y="388845"/>
                    <a:pt x="530253" y="388845"/>
                    <a:pt x="518381" y="388845"/>
                  </a:cubicBezTo>
                  <a:cubicBezTo>
                    <a:pt x="518381" y="388845"/>
                    <a:pt x="518381" y="388845"/>
                    <a:pt x="407582" y="559461"/>
                  </a:cubicBezTo>
                  <a:cubicBezTo>
                    <a:pt x="407582" y="559461"/>
                    <a:pt x="407582" y="559461"/>
                    <a:pt x="391754" y="591203"/>
                  </a:cubicBezTo>
                  <a:cubicBezTo>
                    <a:pt x="391754" y="591203"/>
                    <a:pt x="391754" y="591203"/>
                    <a:pt x="387796" y="595171"/>
                  </a:cubicBezTo>
                  <a:cubicBezTo>
                    <a:pt x="387796" y="595171"/>
                    <a:pt x="387796" y="595171"/>
                    <a:pt x="387796" y="591203"/>
                  </a:cubicBezTo>
                  <a:cubicBezTo>
                    <a:pt x="387796" y="583268"/>
                    <a:pt x="387796" y="575332"/>
                    <a:pt x="383839" y="567396"/>
                  </a:cubicBezTo>
                  <a:cubicBezTo>
                    <a:pt x="379882" y="555493"/>
                    <a:pt x="379882" y="543590"/>
                    <a:pt x="379882" y="535654"/>
                  </a:cubicBezTo>
                  <a:cubicBezTo>
                    <a:pt x="383839" y="519783"/>
                    <a:pt x="383839" y="499944"/>
                    <a:pt x="379882" y="484072"/>
                  </a:cubicBezTo>
                  <a:cubicBezTo>
                    <a:pt x="379882" y="480105"/>
                    <a:pt x="379882" y="480105"/>
                    <a:pt x="379882" y="480105"/>
                  </a:cubicBezTo>
                  <a:cubicBezTo>
                    <a:pt x="379882" y="480105"/>
                    <a:pt x="379882" y="480105"/>
                    <a:pt x="383839" y="476137"/>
                  </a:cubicBezTo>
                  <a:cubicBezTo>
                    <a:pt x="383839" y="476137"/>
                    <a:pt x="383839" y="476137"/>
                    <a:pt x="375925" y="468201"/>
                  </a:cubicBezTo>
                  <a:cubicBezTo>
                    <a:pt x="368011" y="452330"/>
                    <a:pt x="368011" y="452330"/>
                    <a:pt x="368011" y="448362"/>
                  </a:cubicBezTo>
                  <a:cubicBezTo>
                    <a:pt x="364054" y="448362"/>
                    <a:pt x="364054" y="444394"/>
                    <a:pt x="360097" y="440427"/>
                  </a:cubicBezTo>
                  <a:cubicBezTo>
                    <a:pt x="344268" y="424555"/>
                    <a:pt x="320526" y="396781"/>
                    <a:pt x="316568" y="392813"/>
                  </a:cubicBezTo>
                  <a:cubicBezTo>
                    <a:pt x="316568" y="388845"/>
                    <a:pt x="328440" y="376942"/>
                    <a:pt x="328440" y="372974"/>
                  </a:cubicBezTo>
                  <a:cubicBezTo>
                    <a:pt x="324483" y="369006"/>
                    <a:pt x="320526" y="365038"/>
                    <a:pt x="312611" y="365038"/>
                  </a:cubicBezTo>
                  <a:cubicBezTo>
                    <a:pt x="312611" y="365038"/>
                    <a:pt x="312611" y="365038"/>
                    <a:pt x="189941" y="365038"/>
                  </a:cubicBezTo>
                  <a:cubicBezTo>
                    <a:pt x="189941" y="365038"/>
                    <a:pt x="189941" y="365038"/>
                    <a:pt x="189941" y="321392"/>
                  </a:cubicBezTo>
                  <a:cubicBezTo>
                    <a:pt x="193898" y="317424"/>
                    <a:pt x="189941" y="309489"/>
                    <a:pt x="174113" y="305521"/>
                  </a:cubicBezTo>
                  <a:cubicBezTo>
                    <a:pt x="166198" y="301553"/>
                    <a:pt x="162241" y="301553"/>
                    <a:pt x="162241" y="301553"/>
                  </a:cubicBezTo>
                  <a:cubicBezTo>
                    <a:pt x="162241" y="301553"/>
                    <a:pt x="162241" y="301553"/>
                    <a:pt x="158284" y="301553"/>
                  </a:cubicBezTo>
                  <a:cubicBezTo>
                    <a:pt x="158284" y="301553"/>
                    <a:pt x="158284" y="301553"/>
                    <a:pt x="158284" y="297585"/>
                  </a:cubicBezTo>
                  <a:cubicBezTo>
                    <a:pt x="154327" y="297585"/>
                    <a:pt x="154327" y="297585"/>
                    <a:pt x="150370" y="297585"/>
                  </a:cubicBezTo>
                  <a:cubicBezTo>
                    <a:pt x="146413" y="293618"/>
                    <a:pt x="138499" y="293618"/>
                    <a:pt x="126627" y="293618"/>
                  </a:cubicBezTo>
                  <a:cubicBezTo>
                    <a:pt x="106842" y="293618"/>
                    <a:pt x="91013" y="297585"/>
                    <a:pt x="91013" y="297585"/>
                  </a:cubicBezTo>
                  <a:cubicBezTo>
                    <a:pt x="91013" y="297585"/>
                    <a:pt x="91013" y="297585"/>
                    <a:pt x="67271" y="293618"/>
                  </a:cubicBezTo>
                  <a:cubicBezTo>
                    <a:pt x="67271" y="293618"/>
                    <a:pt x="67271" y="293618"/>
                    <a:pt x="35614" y="277746"/>
                  </a:cubicBezTo>
                  <a:cubicBezTo>
                    <a:pt x="35614" y="277746"/>
                    <a:pt x="35614" y="277746"/>
                    <a:pt x="23742" y="277746"/>
                  </a:cubicBezTo>
                  <a:lnTo>
                    <a:pt x="0" y="238068"/>
                  </a:lnTo>
                  <a:cubicBezTo>
                    <a:pt x="0" y="238068"/>
                    <a:pt x="0" y="238068"/>
                    <a:pt x="0" y="202358"/>
                  </a:cubicBezTo>
                  <a:cubicBezTo>
                    <a:pt x="0" y="202358"/>
                    <a:pt x="0" y="202358"/>
                    <a:pt x="23742" y="202358"/>
                  </a:cubicBezTo>
                  <a:cubicBezTo>
                    <a:pt x="23742" y="202358"/>
                    <a:pt x="23742" y="202358"/>
                    <a:pt x="83099" y="170616"/>
                  </a:cubicBezTo>
                  <a:cubicBezTo>
                    <a:pt x="83099" y="170616"/>
                    <a:pt x="83099" y="170616"/>
                    <a:pt x="162241" y="138873"/>
                  </a:cubicBezTo>
                  <a:cubicBezTo>
                    <a:pt x="162241" y="138873"/>
                    <a:pt x="162241" y="138873"/>
                    <a:pt x="300740" y="31742"/>
                  </a:cubicBezTo>
                  <a:cubicBezTo>
                    <a:pt x="300740" y="31742"/>
                    <a:pt x="300740" y="31742"/>
                    <a:pt x="364054" y="0"/>
                  </a:cubicBez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1" name="Massachusetts">
              <a:extLst>
                <a:ext uri="{FF2B5EF4-FFF2-40B4-BE49-F238E27FC236}">
                  <a16:creationId xmlns:a16="http://schemas.microsoft.com/office/drawing/2014/main" id="{EF3E033D-EFF3-4648-B69A-106C7A413DA9}"/>
                </a:ext>
              </a:extLst>
            </p:cNvPr>
            <p:cNvSpPr>
              <a:spLocks/>
            </p:cNvSpPr>
            <p:nvPr/>
          </p:nvSpPr>
          <p:spPr bwMode="auto">
            <a:xfrm>
              <a:off x="9628859" y="2637721"/>
              <a:ext cx="451352" cy="268130"/>
            </a:xfrm>
            <a:custGeom>
              <a:avLst/>
              <a:gdLst>
                <a:gd name="T0" fmla="*/ 64 w 128"/>
                <a:gd name="T1" fmla="*/ 9 h 76"/>
                <a:gd name="T2" fmla="*/ 64 w 128"/>
                <a:gd name="T3" fmla="*/ 1 h 76"/>
                <a:gd name="T4" fmla="*/ 26 w 128"/>
                <a:gd name="T5" fmla="*/ 1 h 76"/>
                <a:gd name="T6" fmla="*/ 25 w 128"/>
                <a:gd name="T7" fmla="*/ 1 h 76"/>
                <a:gd name="T8" fmla="*/ 25 w 128"/>
                <a:gd name="T9" fmla="*/ 1 h 76"/>
                <a:gd name="T10" fmla="*/ 6 w 128"/>
                <a:gd name="T11" fmla="*/ 1 h 76"/>
                <a:gd name="T12" fmla="*/ 5 w 128"/>
                <a:gd name="T13" fmla="*/ 5 h 76"/>
                <a:gd name="T14" fmla="*/ 2 w 128"/>
                <a:gd name="T15" fmla="*/ 28 h 76"/>
                <a:gd name="T16" fmla="*/ 3 w 128"/>
                <a:gd name="T17" fmla="*/ 51 h 76"/>
                <a:gd name="T18" fmla="*/ 52 w 128"/>
                <a:gd name="T19" fmla="*/ 51 h 76"/>
                <a:gd name="T20" fmla="*/ 52 w 128"/>
                <a:gd name="T21" fmla="*/ 51 h 76"/>
                <a:gd name="T22" fmla="*/ 52 w 128"/>
                <a:gd name="T23" fmla="*/ 52 h 76"/>
                <a:gd name="T24" fmla="*/ 68 w 128"/>
                <a:gd name="T25" fmla="*/ 52 h 76"/>
                <a:gd name="T26" fmla="*/ 74 w 128"/>
                <a:gd name="T27" fmla="*/ 59 h 76"/>
                <a:gd name="T28" fmla="*/ 74 w 128"/>
                <a:gd name="T29" fmla="*/ 61 h 76"/>
                <a:gd name="T30" fmla="*/ 76 w 128"/>
                <a:gd name="T31" fmla="*/ 67 h 76"/>
                <a:gd name="T32" fmla="*/ 77 w 128"/>
                <a:gd name="T33" fmla="*/ 68 h 76"/>
                <a:gd name="T34" fmla="*/ 77 w 128"/>
                <a:gd name="T35" fmla="*/ 76 h 76"/>
                <a:gd name="T36" fmla="*/ 81 w 128"/>
                <a:gd name="T37" fmla="*/ 76 h 76"/>
                <a:gd name="T38" fmla="*/ 85 w 128"/>
                <a:gd name="T39" fmla="*/ 72 h 76"/>
                <a:gd name="T40" fmla="*/ 97 w 128"/>
                <a:gd name="T41" fmla="*/ 68 h 76"/>
                <a:gd name="T42" fmla="*/ 101 w 128"/>
                <a:gd name="T43" fmla="*/ 68 h 76"/>
                <a:gd name="T44" fmla="*/ 101 w 128"/>
                <a:gd name="T45" fmla="*/ 72 h 76"/>
                <a:gd name="T46" fmla="*/ 105 w 128"/>
                <a:gd name="T47" fmla="*/ 72 h 76"/>
                <a:gd name="T48" fmla="*/ 112 w 128"/>
                <a:gd name="T49" fmla="*/ 72 h 76"/>
                <a:gd name="T50" fmla="*/ 116 w 128"/>
                <a:gd name="T51" fmla="*/ 72 h 76"/>
                <a:gd name="T52" fmla="*/ 124 w 128"/>
                <a:gd name="T53" fmla="*/ 68 h 76"/>
                <a:gd name="T54" fmla="*/ 128 w 128"/>
                <a:gd name="T55" fmla="*/ 64 h 76"/>
                <a:gd name="T56" fmla="*/ 124 w 128"/>
                <a:gd name="T57" fmla="*/ 53 h 76"/>
                <a:gd name="T58" fmla="*/ 124 w 128"/>
                <a:gd name="T59" fmla="*/ 61 h 76"/>
                <a:gd name="T60" fmla="*/ 124 w 128"/>
                <a:gd name="T61" fmla="*/ 64 h 76"/>
                <a:gd name="T62" fmla="*/ 116 w 128"/>
                <a:gd name="T63" fmla="*/ 64 h 76"/>
                <a:gd name="T64" fmla="*/ 105 w 128"/>
                <a:gd name="T65" fmla="*/ 61 h 76"/>
                <a:gd name="T66" fmla="*/ 101 w 128"/>
                <a:gd name="T67" fmla="*/ 53 h 76"/>
                <a:gd name="T68" fmla="*/ 97 w 128"/>
                <a:gd name="T69" fmla="*/ 49 h 76"/>
                <a:gd name="T70" fmla="*/ 97 w 128"/>
                <a:gd name="T71" fmla="*/ 45 h 76"/>
                <a:gd name="T72" fmla="*/ 93 w 128"/>
                <a:gd name="T73" fmla="*/ 41 h 76"/>
                <a:gd name="T74" fmla="*/ 85 w 128"/>
                <a:gd name="T75" fmla="*/ 37 h 76"/>
                <a:gd name="T76" fmla="*/ 85 w 128"/>
                <a:gd name="T77" fmla="*/ 29 h 76"/>
                <a:gd name="T78" fmla="*/ 89 w 128"/>
                <a:gd name="T79" fmla="*/ 29 h 76"/>
                <a:gd name="T80" fmla="*/ 93 w 128"/>
                <a:gd name="T81" fmla="*/ 22 h 76"/>
                <a:gd name="T82" fmla="*/ 97 w 128"/>
                <a:gd name="T83" fmla="*/ 22 h 76"/>
                <a:gd name="T84" fmla="*/ 89 w 128"/>
                <a:gd name="T85" fmla="*/ 6 h 76"/>
                <a:gd name="T86" fmla="*/ 90 w 128"/>
                <a:gd name="T87" fmla="*/ 2 h 76"/>
                <a:gd name="T88" fmla="*/ 91 w 128"/>
                <a:gd name="T89" fmla="*/ 0 h 76"/>
                <a:gd name="T90" fmla="*/ 80 w 128"/>
                <a:gd name="T91" fmla="*/ 9 h 76"/>
                <a:gd name="T92" fmla="*/ 64 w 128"/>
                <a:gd name="T93"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76">
                  <a:moveTo>
                    <a:pt x="64" y="9"/>
                  </a:moveTo>
                  <a:cubicBezTo>
                    <a:pt x="64" y="1"/>
                    <a:pt x="64" y="1"/>
                    <a:pt x="64" y="1"/>
                  </a:cubicBezTo>
                  <a:cubicBezTo>
                    <a:pt x="26" y="1"/>
                    <a:pt x="26" y="1"/>
                    <a:pt x="26" y="1"/>
                  </a:cubicBezTo>
                  <a:cubicBezTo>
                    <a:pt x="25" y="1"/>
                    <a:pt x="25" y="1"/>
                    <a:pt x="25" y="1"/>
                  </a:cubicBezTo>
                  <a:cubicBezTo>
                    <a:pt x="25" y="1"/>
                    <a:pt x="25" y="1"/>
                    <a:pt x="25" y="1"/>
                  </a:cubicBezTo>
                  <a:cubicBezTo>
                    <a:pt x="6" y="1"/>
                    <a:pt x="6" y="1"/>
                    <a:pt x="6" y="1"/>
                  </a:cubicBezTo>
                  <a:cubicBezTo>
                    <a:pt x="5" y="5"/>
                    <a:pt x="5" y="5"/>
                    <a:pt x="5" y="5"/>
                  </a:cubicBezTo>
                  <a:cubicBezTo>
                    <a:pt x="0" y="25"/>
                    <a:pt x="1" y="28"/>
                    <a:pt x="2" y="28"/>
                  </a:cubicBezTo>
                  <a:cubicBezTo>
                    <a:pt x="3" y="30"/>
                    <a:pt x="3" y="40"/>
                    <a:pt x="3" y="51"/>
                  </a:cubicBezTo>
                  <a:cubicBezTo>
                    <a:pt x="52" y="51"/>
                    <a:pt x="52" y="51"/>
                    <a:pt x="52" y="51"/>
                  </a:cubicBezTo>
                  <a:cubicBezTo>
                    <a:pt x="52" y="51"/>
                    <a:pt x="52" y="51"/>
                    <a:pt x="52" y="51"/>
                  </a:cubicBezTo>
                  <a:cubicBezTo>
                    <a:pt x="52" y="52"/>
                    <a:pt x="52" y="52"/>
                    <a:pt x="52" y="52"/>
                  </a:cubicBezTo>
                  <a:cubicBezTo>
                    <a:pt x="68" y="52"/>
                    <a:pt x="68" y="52"/>
                    <a:pt x="68" y="52"/>
                  </a:cubicBezTo>
                  <a:cubicBezTo>
                    <a:pt x="74" y="59"/>
                    <a:pt x="74" y="59"/>
                    <a:pt x="74" y="59"/>
                  </a:cubicBezTo>
                  <a:cubicBezTo>
                    <a:pt x="74" y="61"/>
                    <a:pt x="74" y="61"/>
                    <a:pt x="74" y="61"/>
                  </a:cubicBezTo>
                  <a:cubicBezTo>
                    <a:pt x="75" y="63"/>
                    <a:pt x="76" y="66"/>
                    <a:pt x="76" y="67"/>
                  </a:cubicBezTo>
                  <a:cubicBezTo>
                    <a:pt x="77" y="68"/>
                    <a:pt x="77" y="68"/>
                    <a:pt x="77" y="68"/>
                  </a:cubicBezTo>
                  <a:cubicBezTo>
                    <a:pt x="77" y="76"/>
                    <a:pt x="77" y="76"/>
                    <a:pt x="77" y="76"/>
                  </a:cubicBezTo>
                  <a:cubicBezTo>
                    <a:pt x="81" y="76"/>
                    <a:pt x="81" y="76"/>
                    <a:pt x="81" y="76"/>
                  </a:cubicBezTo>
                  <a:cubicBezTo>
                    <a:pt x="85" y="72"/>
                    <a:pt x="85" y="72"/>
                    <a:pt x="85" y="72"/>
                  </a:cubicBezTo>
                  <a:cubicBezTo>
                    <a:pt x="97" y="68"/>
                    <a:pt x="97" y="68"/>
                    <a:pt x="97" y="68"/>
                  </a:cubicBezTo>
                  <a:cubicBezTo>
                    <a:pt x="101" y="68"/>
                    <a:pt x="101" y="68"/>
                    <a:pt x="101" y="68"/>
                  </a:cubicBezTo>
                  <a:cubicBezTo>
                    <a:pt x="101" y="72"/>
                    <a:pt x="101" y="72"/>
                    <a:pt x="101" y="72"/>
                  </a:cubicBezTo>
                  <a:cubicBezTo>
                    <a:pt x="105" y="72"/>
                    <a:pt x="105" y="72"/>
                    <a:pt x="105" y="72"/>
                  </a:cubicBezTo>
                  <a:cubicBezTo>
                    <a:pt x="112" y="72"/>
                    <a:pt x="112" y="72"/>
                    <a:pt x="112" y="72"/>
                  </a:cubicBezTo>
                  <a:cubicBezTo>
                    <a:pt x="116" y="72"/>
                    <a:pt x="116" y="72"/>
                    <a:pt x="116" y="72"/>
                  </a:cubicBezTo>
                  <a:cubicBezTo>
                    <a:pt x="124" y="68"/>
                    <a:pt x="124" y="68"/>
                    <a:pt x="124" y="68"/>
                  </a:cubicBezTo>
                  <a:cubicBezTo>
                    <a:pt x="128" y="64"/>
                    <a:pt x="128" y="64"/>
                    <a:pt x="128" y="64"/>
                  </a:cubicBezTo>
                  <a:cubicBezTo>
                    <a:pt x="124" y="53"/>
                    <a:pt x="124" y="53"/>
                    <a:pt x="124" y="53"/>
                  </a:cubicBezTo>
                  <a:cubicBezTo>
                    <a:pt x="124" y="61"/>
                    <a:pt x="124" y="61"/>
                    <a:pt x="124" y="61"/>
                  </a:cubicBezTo>
                  <a:cubicBezTo>
                    <a:pt x="124" y="64"/>
                    <a:pt x="124" y="64"/>
                    <a:pt x="124" y="64"/>
                  </a:cubicBezTo>
                  <a:cubicBezTo>
                    <a:pt x="116" y="64"/>
                    <a:pt x="116" y="64"/>
                    <a:pt x="116" y="64"/>
                  </a:cubicBezTo>
                  <a:cubicBezTo>
                    <a:pt x="105" y="61"/>
                    <a:pt x="105" y="61"/>
                    <a:pt x="105" y="61"/>
                  </a:cubicBezTo>
                  <a:cubicBezTo>
                    <a:pt x="101" y="53"/>
                    <a:pt x="101" y="53"/>
                    <a:pt x="101" y="53"/>
                  </a:cubicBezTo>
                  <a:cubicBezTo>
                    <a:pt x="97" y="49"/>
                    <a:pt x="97" y="49"/>
                    <a:pt x="97" y="49"/>
                  </a:cubicBezTo>
                  <a:cubicBezTo>
                    <a:pt x="97" y="45"/>
                    <a:pt x="97" y="45"/>
                    <a:pt x="97" y="45"/>
                  </a:cubicBezTo>
                  <a:cubicBezTo>
                    <a:pt x="93" y="41"/>
                    <a:pt x="93" y="41"/>
                    <a:pt x="93" y="41"/>
                  </a:cubicBezTo>
                  <a:cubicBezTo>
                    <a:pt x="85" y="37"/>
                    <a:pt x="85" y="37"/>
                    <a:pt x="85" y="37"/>
                  </a:cubicBezTo>
                  <a:cubicBezTo>
                    <a:pt x="85" y="29"/>
                    <a:pt x="85" y="29"/>
                    <a:pt x="85" y="29"/>
                  </a:cubicBezTo>
                  <a:cubicBezTo>
                    <a:pt x="89" y="29"/>
                    <a:pt x="89" y="29"/>
                    <a:pt x="89" y="29"/>
                  </a:cubicBezTo>
                  <a:cubicBezTo>
                    <a:pt x="93" y="22"/>
                    <a:pt x="93" y="22"/>
                    <a:pt x="93" y="22"/>
                  </a:cubicBezTo>
                  <a:cubicBezTo>
                    <a:pt x="97" y="22"/>
                    <a:pt x="97" y="22"/>
                    <a:pt x="97" y="22"/>
                  </a:cubicBezTo>
                  <a:cubicBezTo>
                    <a:pt x="89" y="6"/>
                    <a:pt x="89" y="6"/>
                    <a:pt x="89" y="6"/>
                  </a:cubicBezTo>
                  <a:cubicBezTo>
                    <a:pt x="90" y="2"/>
                    <a:pt x="90" y="2"/>
                    <a:pt x="90" y="2"/>
                  </a:cubicBezTo>
                  <a:cubicBezTo>
                    <a:pt x="91" y="0"/>
                    <a:pt x="91" y="0"/>
                    <a:pt x="91" y="0"/>
                  </a:cubicBezTo>
                  <a:cubicBezTo>
                    <a:pt x="80" y="9"/>
                    <a:pt x="80" y="9"/>
                    <a:pt x="80" y="9"/>
                  </a:cubicBezTo>
                  <a:lnTo>
                    <a:pt x="64" y="9"/>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2" name="Maryland">
              <a:extLst>
                <a:ext uri="{FF2B5EF4-FFF2-40B4-BE49-F238E27FC236}">
                  <a16:creationId xmlns:a16="http://schemas.microsoft.com/office/drawing/2014/main" id="{026D6A61-4E7F-B144-A057-8F7958A073B6}"/>
                </a:ext>
              </a:extLst>
            </p:cNvPr>
            <p:cNvSpPr>
              <a:spLocks/>
            </p:cNvSpPr>
            <p:nvPr/>
          </p:nvSpPr>
          <p:spPr bwMode="auto">
            <a:xfrm>
              <a:off x="8726154" y="3241014"/>
              <a:ext cx="652450" cy="436456"/>
            </a:xfrm>
            <a:custGeom>
              <a:avLst/>
              <a:gdLst>
                <a:gd name="T0" fmla="*/ 156 w 185"/>
                <a:gd name="T1" fmla="*/ 55 h 124"/>
                <a:gd name="T2" fmla="*/ 155 w 185"/>
                <a:gd name="T3" fmla="*/ 3 h 124"/>
                <a:gd name="T4" fmla="*/ 145 w 185"/>
                <a:gd name="T5" fmla="*/ 0 h 124"/>
                <a:gd name="T6" fmla="*/ 0 w 185"/>
                <a:gd name="T7" fmla="*/ 11 h 124"/>
                <a:gd name="T8" fmla="*/ 12 w 185"/>
                <a:gd name="T9" fmla="*/ 7 h 124"/>
                <a:gd name="T10" fmla="*/ 23 w 185"/>
                <a:gd name="T11" fmla="*/ 5 h 124"/>
                <a:gd name="T12" fmla="*/ 40 w 185"/>
                <a:gd name="T13" fmla="*/ 6 h 124"/>
                <a:gd name="T14" fmla="*/ 75 w 185"/>
                <a:gd name="T15" fmla="*/ 5 h 124"/>
                <a:gd name="T16" fmla="*/ 82 w 185"/>
                <a:gd name="T17" fmla="*/ 7 h 124"/>
                <a:gd name="T18" fmla="*/ 79 w 185"/>
                <a:gd name="T19" fmla="*/ 10 h 124"/>
                <a:gd name="T20" fmla="*/ 79 w 185"/>
                <a:gd name="T21" fmla="*/ 12 h 124"/>
                <a:gd name="T22" fmla="*/ 85 w 185"/>
                <a:gd name="T23" fmla="*/ 33 h 124"/>
                <a:gd name="T24" fmla="*/ 81 w 185"/>
                <a:gd name="T25" fmla="*/ 44 h 124"/>
                <a:gd name="T26" fmla="*/ 91 w 185"/>
                <a:gd name="T27" fmla="*/ 52 h 124"/>
                <a:gd name="T28" fmla="*/ 95 w 185"/>
                <a:gd name="T29" fmla="*/ 59 h 124"/>
                <a:gd name="T30" fmla="*/ 95 w 185"/>
                <a:gd name="T31" fmla="*/ 57 h 124"/>
                <a:gd name="T32" fmla="*/ 111 w 185"/>
                <a:gd name="T33" fmla="*/ 65 h 124"/>
                <a:gd name="T34" fmla="*/ 119 w 185"/>
                <a:gd name="T35" fmla="*/ 69 h 124"/>
                <a:gd name="T36" fmla="*/ 126 w 185"/>
                <a:gd name="T37" fmla="*/ 73 h 124"/>
                <a:gd name="T38" fmla="*/ 130 w 185"/>
                <a:gd name="T39" fmla="*/ 65 h 124"/>
                <a:gd name="T40" fmla="*/ 126 w 185"/>
                <a:gd name="T41" fmla="*/ 61 h 124"/>
                <a:gd name="T42" fmla="*/ 126 w 185"/>
                <a:gd name="T43" fmla="*/ 46 h 124"/>
                <a:gd name="T44" fmla="*/ 122 w 185"/>
                <a:gd name="T45" fmla="*/ 22 h 124"/>
                <a:gd name="T46" fmla="*/ 138 w 185"/>
                <a:gd name="T47" fmla="*/ 11 h 124"/>
                <a:gd name="T48" fmla="*/ 150 w 185"/>
                <a:gd name="T49" fmla="*/ 7 h 124"/>
                <a:gd name="T50" fmla="*/ 142 w 185"/>
                <a:gd name="T51" fmla="*/ 18 h 124"/>
                <a:gd name="T52" fmla="*/ 138 w 185"/>
                <a:gd name="T53" fmla="*/ 22 h 124"/>
                <a:gd name="T54" fmla="*/ 138 w 185"/>
                <a:gd name="T55" fmla="*/ 30 h 124"/>
                <a:gd name="T56" fmla="*/ 134 w 185"/>
                <a:gd name="T57" fmla="*/ 38 h 124"/>
                <a:gd name="T58" fmla="*/ 142 w 185"/>
                <a:gd name="T59" fmla="*/ 38 h 124"/>
                <a:gd name="T60" fmla="*/ 138 w 185"/>
                <a:gd name="T61" fmla="*/ 53 h 124"/>
                <a:gd name="T62" fmla="*/ 138 w 185"/>
                <a:gd name="T63" fmla="*/ 61 h 124"/>
                <a:gd name="T64" fmla="*/ 146 w 185"/>
                <a:gd name="T65" fmla="*/ 69 h 124"/>
                <a:gd name="T66" fmla="*/ 154 w 185"/>
                <a:gd name="T67" fmla="*/ 77 h 124"/>
                <a:gd name="T68" fmla="*/ 154 w 185"/>
                <a:gd name="T69" fmla="*/ 85 h 124"/>
                <a:gd name="T70" fmla="*/ 158 w 185"/>
                <a:gd name="T71" fmla="*/ 89 h 124"/>
                <a:gd name="T72" fmla="*/ 146 w 185"/>
                <a:gd name="T73" fmla="*/ 108 h 124"/>
                <a:gd name="T74" fmla="*/ 150 w 185"/>
                <a:gd name="T75" fmla="*/ 124 h 124"/>
                <a:gd name="T76" fmla="*/ 154 w 185"/>
                <a:gd name="T77" fmla="*/ 120 h 124"/>
                <a:gd name="T78" fmla="*/ 173 w 185"/>
                <a:gd name="T79" fmla="*/ 73 h 124"/>
                <a:gd name="T80" fmla="*/ 185 w 185"/>
                <a:gd name="T81" fmla="*/ 57 h 124"/>
                <a:gd name="T82" fmla="*/ 183 w 185"/>
                <a:gd name="T83" fmla="*/ 5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 h="124">
                  <a:moveTo>
                    <a:pt x="183" y="55"/>
                  </a:moveTo>
                  <a:cubicBezTo>
                    <a:pt x="156" y="55"/>
                    <a:pt x="156" y="55"/>
                    <a:pt x="156" y="55"/>
                  </a:cubicBezTo>
                  <a:cubicBezTo>
                    <a:pt x="156" y="3"/>
                    <a:pt x="156" y="3"/>
                    <a:pt x="156" y="3"/>
                  </a:cubicBezTo>
                  <a:cubicBezTo>
                    <a:pt x="155" y="3"/>
                    <a:pt x="155" y="3"/>
                    <a:pt x="155" y="3"/>
                  </a:cubicBezTo>
                  <a:cubicBezTo>
                    <a:pt x="155" y="3"/>
                    <a:pt x="155" y="3"/>
                    <a:pt x="155" y="3"/>
                  </a:cubicBezTo>
                  <a:cubicBezTo>
                    <a:pt x="150" y="3"/>
                    <a:pt x="146" y="0"/>
                    <a:pt x="145" y="0"/>
                  </a:cubicBezTo>
                  <a:cubicBezTo>
                    <a:pt x="0" y="0"/>
                    <a:pt x="0" y="0"/>
                    <a:pt x="0" y="0"/>
                  </a:cubicBezTo>
                  <a:cubicBezTo>
                    <a:pt x="0" y="11"/>
                    <a:pt x="0" y="11"/>
                    <a:pt x="0" y="11"/>
                  </a:cubicBezTo>
                  <a:cubicBezTo>
                    <a:pt x="2" y="11"/>
                    <a:pt x="2" y="11"/>
                    <a:pt x="2" y="11"/>
                  </a:cubicBezTo>
                  <a:cubicBezTo>
                    <a:pt x="8" y="9"/>
                    <a:pt x="12" y="7"/>
                    <a:pt x="12" y="7"/>
                  </a:cubicBezTo>
                  <a:cubicBezTo>
                    <a:pt x="17" y="5"/>
                    <a:pt x="17" y="5"/>
                    <a:pt x="17" y="5"/>
                  </a:cubicBezTo>
                  <a:cubicBezTo>
                    <a:pt x="23" y="5"/>
                    <a:pt x="23" y="5"/>
                    <a:pt x="23" y="5"/>
                  </a:cubicBezTo>
                  <a:cubicBezTo>
                    <a:pt x="32" y="6"/>
                    <a:pt x="32" y="6"/>
                    <a:pt x="32" y="6"/>
                  </a:cubicBezTo>
                  <a:cubicBezTo>
                    <a:pt x="40" y="6"/>
                    <a:pt x="40" y="6"/>
                    <a:pt x="40" y="6"/>
                  </a:cubicBezTo>
                  <a:cubicBezTo>
                    <a:pt x="62" y="3"/>
                    <a:pt x="62" y="3"/>
                    <a:pt x="62" y="3"/>
                  </a:cubicBezTo>
                  <a:cubicBezTo>
                    <a:pt x="75" y="5"/>
                    <a:pt x="75" y="5"/>
                    <a:pt x="75" y="5"/>
                  </a:cubicBezTo>
                  <a:cubicBezTo>
                    <a:pt x="76" y="5"/>
                    <a:pt x="79" y="6"/>
                    <a:pt x="82" y="7"/>
                  </a:cubicBezTo>
                  <a:cubicBezTo>
                    <a:pt x="82" y="7"/>
                    <a:pt x="82" y="7"/>
                    <a:pt x="82" y="7"/>
                  </a:cubicBezTo>
                  <a:cubicBezTo>
                    <a:pt x="82" y="7"/>
                    <a:pt x="82" y="8"/>
                    <a:pt x="79" y="10"/>
                  </a:cubicBezTo>
                  <a:cubicBezTo>
                    <a:pt x="79" y="10"/>
                    <a:pt x="79" y="10"/>
                    <a:pt x="79" y="10"/>
                  </a:cubicBezTo>
                  <a:cubicBezTo>
                    <a:pt x="79" y="11"/>
                    <a:pt x="79" y="11"/>
                    <a:pt x="79" y="11"/>
                  </a:cubicBezTo>
                  <a:cubicBezTo>
                    <a:pt x="79" y="12"/>
                    <a:pt x="79" y="12"/>
                    <a:pt x="79" y="12"/>
                  </a:cubicBezTo>
                  <a:cubicBezTo>
                    <a:pt x="79" y="27"/>
                    <a:pt x="79" y="27"/>
                    <a:pt x="79" y="27"/>
                  </a:cubicBezTo>
                  <a:cubicBezTo>
                    <a:pt x="85" y="33"/>
                    <a:pt x="85" y="33"/>
                    <a:pt x="85" y="33"/>
                  </a:cubicBezTo>
                  <a:cubicBezTo>
                    <a:pt x="85" y="39"/>
                    <a:pt x="85" y="39"/>
                    <a:pt x="85" y="39"/>
                  </a:cubicBezTo>
                  <a:cubicBezTo>
                    <a:pt x="81" y="44"/>
                    <a:pt x="81" y="44"/>
                    <a:pt x="81" y="44"/>
                  </a:cubicBezTo>
                  <a:cubicBezTo>
                    <a:pt x="85" y="48"/>
                    <a:pt x="85" y="48"/>
                    <a:pt x="85" y="48"/>
                  </a:cubicBezTo>
                  <a:cubicBezTo>
                    <a:pt x="91" y="52"/>
                    <a:pt x="91" y="52"/>
                    <a:pt x="91" y="52"/>
                  </a:cubicBezTo>
                  <a:cubicBezTo>
                    <a:pt x="95" y="57"/>
                    <a:pt x="95" y="57"/>
                    <a:pt x="95" y="57"/>
                  </a:cubicBezTo>
                  <a:cubicBezTo>
                    <a:pt x="95" y="59"/>
                    <a:pt x="95" y="59"/>
                    <a:pt x="95" y="59"/>
                  </a:cubicBezTo>
                  <a:cubicBezTo>
                    <a:pt x="95" y="59"/>
                    <a:pt x="95" y="59"/>
                    <a:pt x="95" y="59"/>
                  </a:cubicBezTo>
                  <a:cubicBezTo>
                    <a:pt x="95" y="57"/>
                    <a:pt x="95" y="57"/>
                    <a:pt x="95" y="57"/>
                  </a:cubicBezTo>
                  <a:cubicBezTo>
                    <a:pt x="99" y="61"/>
                    <a:pt x="99" y="61"/>
                    <a:pt x="99" y="61"/>
                  </a:cubicBezTo>
                  <a:cubicBezTo>
                    <a:pt x="111" y="65"/>
                    <a:pt x="111" y="65"/>
                    <a:pt x="111" y="65"/>
                  </a:cubicBezTo>
                  <a:cubicBezTo>
                    <a:pt x="115" y="65"/>
                    <a:pt x="115" y="65"/>
                    <a:pt x="115" y="65"/>
                  </a:cubicBezTo>
                  <a:cubicBezTo>
                    <a:pt x="119" y="69"/>
                    <a:pt x="119" y="69"/>
                    <a:pt x="119" y="69"/>
                  </a:cubicBezTo>
                  <a:cubicBezTo>
                    <a:pt x="122" y="69"/>
                    <a:pt x="122" y="69"/>
                    <a:pt x="122" y="69"/>
                  </a:cubicBezTo>
                  <a:cubicBezTo>
                    <a:pt x="126" y="73"/>
                    <a:pt x="126" y="73"/>
                    <a:pt x="126" y="73"/>
                  </a:cubicBezTo>
                  <a:cubicBezTo>
                    <a:pt x="130" y="77"/>
                    <a:pt x="130" y="77"/>
                    <a:pt x="130" y="77"/>
                  </a:cubicBezTo>
                  <a:cubicBezTo>
                    <a:pt x="130" y="65"/>
                    <a:pt x="130" y="65"/>
                    <a:pt x="130" y="65"/>
                  </a:cubicBezTo>
                  <a:cubicBezTo>
                    <a:pt x="122" y="61"/>
                    <a:pt x="122" y="61"/>
                    <a:pt x="122" y="61"/>
                  </a:cubicBezTo>
                  <a:cubicBezTo>
                    <a:pt x="126" y="61"/>
                    <a:pt x="126" y="61"/>
                    <a:pt x="126" y="61"/>
                  </a:cubicBezTo>
                  <a:cubicBezTo>
                    <a:pt x="126" y="57"/>
                    <a:pt x="126" y="57"/>
                    <a:pt x="126" y="57"/>
                  </a:cubicBezTo>
                  <a:cubicBezTo>
                    <a:pt x="126" y="46"/>
                    <a:pt x="126" y="46"/>
                    <a:pt x="126" y="46"/>
                  </a:cubicBezTo>
                  <a:cubicBezTo>
                    <a:pt x="126" y="26"/>
                    <a:pt x="126" y="26"/>
                    <a:pt x="126" y="26"/>
                  </a:cubicBezTo>
                  <a:cubicBezTo>
                    <a:pt x="122" y="22"/>
                    <a:pt x="122" y="22"/>
                    <a:pt x="122" y="22"/>
                  </a:cubicBezTo>
                  <a:cubicBezTo>
                    <a:pt x="130" y="18"/>
                    <a:pt x="130" y="18"/>
                    <a:pt x="130" y="18"/>
                  </a:cubicBezTo>
                  <a:cubicBezTo>
                    <a:pt x="138" y="11"/>
                    <a:pt x="138" y="11"/>
                    <a:pt x="138" y="11"/>
                  </a:cubicBezTo>
                  <a:cubicBezTo>
                    <a:pt x="146" y="3"/>
                    <a:pt x="146" y="3"/>
                    <a:pt x="146" y="3"/>
                  </a:cubicBezTo>
                  <a:cubicBezTo>
                    <a:pt x="150" y="7"/>
                    <a:pt x="150" y="7"/>
                    <a:pt x="150" y="7"/>
                  </a:cubicBezTo>
                  <a:cubicBezTo>
                    <a:pt x="146" y="14"/>
                    <a:pt x="146" y="14"/>
                    <a:pt x="146" y="14"/>
                  </a:cubicBezTo>
                  <a:cubicBezTo>
                    <a:pt x="142" y="18"/>
                    <a:pt x="142" y="18"/>
                    <a:pt x="142" y="18"/>
                  </a:cubicBezTo>
                  <a:cubicBezTo>
                    <a:pt x="138" y="18"/>
                    <a:pt x="138" y="18"/>
                    <a:pt x="138" y="18"/>
                  </a:cubicBezTo>
                  <a:cubicBezTo>
                    <a:pt x="138" y="22"/>
                    <a:pt x="138" y="22"/>
                    <a:pt x="138" y="22"/>
                  </a:cubicBezTo>
                  <a:cubicBezTo>
                    <a:pt x="138" y="26"/>
                    <a:pt x="138" y="26"/>
                    <a:pt x="138" y="26"/>
                  </a:cubicBezTo>
                  <a:cubicBezTo>
                    <a:pt x="138" y="30"/>
                    <a:pt x="138" y="30"/>
                    <a:pt x="138" y="30"/>
                  </a:cubicBezTo>
                  <a:cubicBezTo>
                    <a:pt x="134" y="34"/>
                    <a:pt x="134" y="34"/>
                    <a:pt x="134" y="34"/>
                  </a:cubicBezTo>
                  <a:cubicBezTo>
                    <a:pt x="134" y="38"/>
                    <a:pt x="134" y="38"/>
                    <a:pt x="134" y="38"/>
                  </a:cubicBezTo>
                  <a:cubicBezTo>
                    <a:pt x="138" y="38"/>
                    <a:pt x="138" y="38"/>
                    <a:pt x="138" y="38"/>
                  </a:cubicBezTo>
                  <a:cubicBezTo>
                    <a:pt x="142" y="38"/>
                    <a:pt x="142" y="38"/>
                    <a:pt x="142" y="38"/>
                  </a:cubicBezTo>
                  <a:cubicBezTo>
                    <a:pt x="142" y="50"/>
                    <a:pt x="142" y="50"/>
                    <a:pt x="142" y="50"/>
                  </a:cubicBezTo>
                  <a:cubicBezTo>
                    <a:pt x="138" y="53"/>
                    <a:pt x="138" y="53"/>
                    <a:pt x="138" y="53"/>
                  </a:cubicBezTo>
                  <a:cubicBezTo>
                    <a:pt x="134" y="57"/>
                    <a:pt x="134" y="57"/>
                    <a:pt x="134" y="57"/>
                  </a:cubicBezTo>
                  <a:cubicBezTo>
                    <a:pt x="138" y="61"/>
                    <a:pt x="138" y="61"/>
                    <a:pt x="138" y="61"/>
                  </a:cubicBezTo>
                  <a:cubicBezTo>
                    <a:pt x="142" y="69"/>
                    <a:pt x="142" y="69"/>
                    <a:pt x="142" y="69"/>
                  </a:cubicBezTo>
                  <a:cubicBezTo>
                    <a:pt x="146" y="69"/>
                    <a:pt x="146" y="69"/>
                    <a:pt x="146" y="69"/>
                  </a:cubicBezTo>
                  <a:cubicBezTo>
                    <a:pt x="150" y="69"/>
                    <a:pt x="150" y="69"/>
                    <a:pt x="150" y="69"/>
                  </a:cubicBezTo>
                  <a:cubicBezTo>
                    <a:pt x="154" y="77"/>
                    <a:pt x="154" y="77"/>
                    <a:pt x="154" y="77"/>
                  </a:cubicBezTo>
                  <a:cubicBezTo>
                    <a:pt x="154" y="81"/>
                    <a:pt x="154" y="81"/>
                    <a:pt x="154" y="81"/>
                  </a:cubicBezTo>
                  <a:cubicBezTo>
                    <a:pt x="154" y="85"/>
                    <a:pt x="154" y="85"/>
                    <a:pt x="154" y="85"/>
                  </a:cubicBezTo>
                  <a:cubicBezTo>
                    <a:pt x="158" y="85"/>
                    <a:pt x="158" y="85"/>
                    <a:pt x="158" y="85"/>
                  </a:cubicBezTo>
                  <a:cubicBezTo>
                    <a:pt x="158" y="89"/>
                    <a:pt x="158" y="89"/>
                    <a:pt x="158" y="89"/>
                  </a:cubicBezTo>
                  <a:cubicBezTo>
                    <a:pt x="154" y="89"/>
                    <a:pt x="154" y="89"/>
                    <a:pt x="154" y="89"/>
                  </a:cubicBezTo>
                  <a:cubicBezTo>
                    <a:pt x="146" y="108"/>
                    <a:pt x="146" y="108"/>
                    <a:pt x="146" y="108"/>
                  </a:cubicBezTo>
                  <a:cubicBezTo>
                    <a:pt x="146" y="124"/>
                    <a:pt x="146" y="124"/>
                    <a:pt x="146" y="124"/>
                  </a:cubicBezTo>
                  <a:cubicBezTo>
                    <a:pt x="150" y="124"/>
                    <a:pt x="150" y="124"/>
                    <a:pt x="150" y="124"/>
                  </a:cubicBezTo>
                  <a:cubicBezTo>
                    <a:pt x="154" y="124"/>
                    <a:pt x="154" y="124"/>
                    <a:pt x="154" y="124"/>
                  </a:cubicBezTo>
                  <a:cubicBezTo>
                    <a:pt x="154" y="120"/>
                    <a:pt x="154" y="120"/>
                    <a:pt x="154" y="120"/>
                  </a:cubicBezTo>
                  <a:cubicBezTo>
                    <a:pt x="173" y="81"/>
                    <a:pt x="173" y="81"/>
                    <a:pt x="173" y="81"/>
                  </a:cubicBezTo>
                  <a:cubicBezTo>
                    <a:pt x="173" y="73"/>
                    <a:pt x="173" y="73"/>
                    <a:pt x="173" y="73"/>
                  </a:cubicBezTo>
                  <a:cubicBezTo>
                    <a:pt x="177" y="65"/>
                    <a:pt x="177" y="65"/>
                    <a:pt x="177" y="65"/>
                  </a:cubicBezTo>
                  <a:cubicBezTo>
                    <a:pt x="185" y="57"/>
                    <a:pt x="185" y="57"/>
                    <a:pt x="185" y="57"/>
                  </a:cubicBezTo>
                  <a:cubicBezTo>
                    <a:pt x="183" y="54"/>
                    <a:pt x="183" y="54"/>
                    <a:pt x="183" y="54"/>
                  </a:cubicBezTo>
                  <a:cubicBezTo>
                    <a:pt x="183" y="54"/>
                    <a:pt x="183" y="54"/>
                    <a:pt x="183" y="54"/>
                  </a:cubicBezTo>
                  <a:lnTo>
                    <a:pt x="183" y="55"/>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3" name="Maine">
              <a:extLst>
                <a:ext uri="{FF2B5EF4-FFF2-40B4-BE49-F238E27FC236}">
                  <a16:creationId xmlns:a16="http://schemas.microsoft.com/office/drawing/2014/main" id="{F5A05832-4225-CB4B-822E-3B1F021993E1}"/>
                </a:ext>
              </a:extLst>
            </p:cNvPr>
            <p:cNvSpPr>
              <a:spLocks/>
            </p:cNvSpPr>
            <p:nvPr/>
          </p:nvSpPr>
          <p:spPr bwMode="auto">
            <a:xfrm>
              <a:off x="9946146" y="1776726"/>
              <a:ext cx="531791" cy="796942"/>
            </a:xfrm>
            <a:custGeom>
              <a:avLst/>
              <a:gdLst>
                <a:gd name="T0" fmla="*/ 147 w 151"/>
                <a:gd name="T1" fmla="*/ 137 h 226"/>
                <a:gd name="T2" fmla="*/ 143 w 151"/>
                <a:gd name="T3" fmla="*/ 129 h 226"/>
                <a:gd name="T4" fmla="*/ 136 w 151"/>
                <a:gd name="T5" fmla="*/ 125 h 226"/>
                <a:gd name="T6" fmla="*/ 128 w 151"/>
                <a:gd name="T7" fmla="*/ 113 h 226"/>
                <a:gd name="T8" fmla="*/ 128 w 151"/>
                <a:gd name="T9" fmla="*/ 102 h 226"/>
                <a:gd name="T10" fmla="*/ 120 w 151"/>
                <a:gd name="T11" fmla="*/ 24 h 226"/>
                <a:gd name="T12" fmla="*/ 93 w 151"/>
                <a:gd name="T13" fmla="*/ 4 h 226"/>
                <a:gd name="T14" fmla="*/ 77 w 151"/>
                <a:gd name="T15" fmla="*/ 16 h 226"/>
                <a:gd name="T16" fmla="*/ 65 w 151"/>
                <a:gd name="T17" fmla="*/ 4 h 226"/>
                <a:gd name="T18" fmla="*/ 54 w 151"/>
                <a:gd name="T19" fmla="*/ 0 h 226"/>
                <a:gd name="T20" fmla="*/ 18 w 151"/>
                <a:gd name="T21" fmla="*/ 74 h 226"/>
                <a:gd name="T22" fmla="*/ 7 w 151"/>
                <a:gd name="T23" fmla="*/ 109 h 226"/>
                <a:gd name="T24" fmla="*/ 7 w 151"/>
                <a:gd name="T25" fmla="*/ 117 h 226"/>
                <a:gd name="T26" fmla="*/ 3 w 151"/>
                <a:gd name="T27" fmla="*/ 121 h 226"/>
                <a:gd name="T28" fmla="*/ 1 w 151"/>
                <a:gd name="T29" fmla="*/ 123 h 226"/>
                <a:gd name="T30" fmla="*/ 1 w 151"/>
                <a:gd name="T31" fmla="*/ 153 h 226"/>
                <a:gd name="T32" fmla="*/ 2 w 151"/>
                <a:gd name="T33" fmla="*/ 165 h 226"/>
                <a:gd name="T34" fmla="*/ 9 w 151"/>
                <a:gd name="T35" fmla="*/ 218 h 226"/>
                <a:gd name="T36" fmla="*/ 14 w 151"/>
                <a:gd name="T37" fmla="*/ 226 h 226"/>
                <a:gd name="T38" fmla="*/ 26 w 151"/>
                <a:gd name="T39" fmla="*/ 207 h 226"/>
                <a:gd name="T40" fmla="*/ 38 w 151"/>
                <a:gd name="T41" fmla="*/ 199 h 226"/>
                <a:gd name="T42" fmla="*/ 46 w 151"/>
                <a:gd name="T43" fmla="*/ 199 h 226"/>
                <a:gd name="T44" fmla="*/ 50 w 151"/>
                <a:gd name="T45" fmla="*/ 195 h 226"/>
                <a:gd name="T46" fmla="*/ 54 w 151"/>
                <a:gd name="T47" fmla="*/ 199 h 226"/>
                <a:gd name="T48" fmla="*/ 57 w 151"/>
                <a:gd name="T49" fmla="*/ 191 h 226"/>
                <a:gd name="T50" fmla="*/ 65 w 151"/>
                <a:gd name="T51" fmla="*/ 191 h 226"/>
                <a:gd name="T52" fmla="*/ 69 w 151"/>
                <a:gd name="T53" fmla="*/ 180 h 226"/>
                <a:gd name="T54" fmla="*/ 73 w 151"/>
                <a:gd name="T55" fmla="*/ 168 h 226"/>
                <a:gd name="T56" fmla="*/ 81 w 151"/>
                <a:gd name="T57" fmla="*/ 164 h 226"/>
                <a:gd name="T58" fmla="*/ 85 w 151"/>
                <a:gd name="T59" fmla="*/ 172 h 226"/>
                <a:gd name="T60" fmla="*/ 93 w 151"/>
                <a:gd name="T61" fmla="*/ 172 h 226"/>
                <a:gd name="T62" fmla="*/ 100 w 151"/>
                <a:gd name="T63" fmla="*/ 176 h 226"/>
                <a:gd name="T64" fmla="*/ 108 w 151"/>
                <a:gd name="T65" fmla="*/ 168 h 226"/>
                <a:gd name="T66" fmla="*/ 116 w 151"/>
                <a:gd name="T67" fmla="*/ 164 h 226"/>
                <a:gd name="T68" fmla="*/ 132 w 151"/>
                <a:gd name="T69" fmla="*/ 160 h 226"/>
                <a:gd name="T70" fmla="*/ 139 w 151"/>
                <a:gd name="T71" fmla="*/ 156 h 226"/>
                <a:gd name="T72" fmla="*/ 147 w 151"/>
                <a:gd name="T73" fmla="*/ 152 h 226"/>
                <a:gd name="T74" fmla="*/ 151 w 151"/>
                <a:gd name="T75" fmla="*/ 145 h 226"/>
                <a:gd name="T76" fmla="*/ 147 w 151"/>
                <a:gd name="T77" fmla="*/ 14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 h="226">
                  <a:moveTo>
                    <a:pt x="147" y="141"/>
                  </a:moveTo>
                  <a:cubicBezTo>
                    <a:pt x="147" y="137"/>
                    <a:pt x="147" y="137"/>
                    <a:pt x="147" y="137"/>
                  </a:cubicBezTo>
                  <a:cubicBezTo>
                    <a:pt x="147" y="129"/>
                    <a:pt x="147" y="129"/>
                    <a:pt x="147" y="129"/>
                  </a:cubicBezTo>
                  <a:cubicBezTo>
                    <a:pt x="143" y="129"/>
                    <a:pt x="143" y="129"/>
                    <a:pt x="143" y="129"/>
                  </a:cubicBezTo>
                  <a:cubicBezTo>
                    <a:pt x="136" y="129"/>
                    <a:pt x="136" y="129"/>
                    <a:pt x="136" y="129"/>
                  </a:cubicBezTo>
                  <a:cubicBezTo>
                    <a:pt x="136" y="125"/>
                    <a:pt x="136" y="125"/>
                    <a:pt x="136" y="125"/>
                  </a:cubicBezTo>
                  <a:cubicBezTo>
                    <a:pt x="132" y="121"/>
                    <a:pt x="132" y="121"/>
                    <a:pt x="132" y="121"/>
                  </a:cubicBezTo>
                  <a:cubicBezTo>
                    <a:pt x="128" y="113"/>
                    <a:pt x="128" y="113"/>
                    <a:pt x="128" y="113"/>
                  </a:cubicBezTo>
                  <a:cubicBezTo>
                    <a:pt x="128" y="106"/>
                    <a:pt x="128" y="106"/>
                    <a:pt x="128" y="106"/>
                  </a:cubicBezTo>
                  <a:cubicBezTo>
                    <a:pt x="128" y="102"/>
                    <a:pt x="128" y="102"/>
                    <a:pt x="128" y="102"/>
                  </a:cubicBezTo>
                  <a:cubicBezTo>
                    <a:pt x="120" y="98"/>
                    <a:pt x="120" y="98"/>
                    <a:pt x="120" y="98"/>
                  </a:cubicBezTo>
                  <a:cubicBezTo>
                    <a:pt x="120" y="24"/>
                    <a:pt x="120" y="24"/>
                    <a:pt x="120" y="24"/>
                  </a:cubicBezTo>
                  <a:cubicBezTo>
                    <a:pt x="97" y="4"/>
                    <a:pt x="97" y="4"/>
                    <a:pt x="97" y="4"/>
                  </a:cubicBezTo>
                  <a:cubicBezTo>
                    <a:pt x="93" y="4"/>
                    <a:pt x="93" y="4"/>
                    <a:pt x="93" y="4"/>
                  </a:cubicBezTo>
                  <a:cubicBezTo>
                    <a:pt x="89" y="12"/>
                    <a:pt x="89" y="12"/>
                    <a:pt x="89" y="12"/>
                  </a:cubicBezTo>
                  <a:cubicBezTo>
                    <a:pt x="77" y="16"/>
                    <a:pt x="77" y="16"/>
                    <a:pt x="77" y="16"/>
                  </a:cubicBezTo>
                  <a:cubicBezTo>
                    <a:pt x="69" y="12"/>
                    <a:pt x="69" y="12"/>
                    <a:pt x="69" y="12"/>
                  </a:cubicBezTo>
                  <a:cubicBezTo>
                    <a:pt x="65" y="4"/>
                    <a:pt x="65" y="4"/>
                    <a:pt x="65" y="4"/>
                  </a:cubicBezTo>
                  <a:cubicBezTo>
                    <a:pt x="57" y="0"/>
                    <a:pt x="57" y="0"/>
                    <a:pt x="57" y="0"/>
                  </a:cubicBezTo>
                  <a:cubicBezTo>
                    <a:pt x="54" y="0"/>
                    <a:pt x="54" y="0"/>
                    <a:pt x="54" y="0"/>
                  </a:cubicBezTo>
                  <a:cubicBezTo>
                    <a:pt x="50" y="4"/>
                    <a:pt x="50" y="4"/>
                    <a:pt x="50" y="4"/>
                  </a:cubicBezTo>
                  <a:cubicBezTo>
                    <a:pt x="18" y="74"/>
                    <a:pt x="18" y="74"/>
                    <a:pt x="18" y="74"/>
                  </a:cubicBezTo>
                  <a:cubicBezTo>
                    <a:pt x="18" y="102"/>
                    <a:pt x="18" y="102"/>
                    <a:pt x="18" y="102"/>
                  </a:cubicBezTo>
                  <a:cubicBezTo>
                    <a:pt x="7" y="109"/>
                    <a:pt x="7" y="109"/>
                    <a:pt x="7" y="109"/>
                  </a:cubicBezTo>
                  <a:cubicBezTo>
                    <a:pt x="7" y="113"/>
                    <a:pt x="7" y="113"/>
                    <a:pt x="7" y="113"/>
                  </a:cubicBezTo>
                  <a:cubicBezTo>
                    <a:pt x="7" y="117"/>
                    <a:pt x="7" y="117"/>
                    <a:pt x="7" y="117"/>
                  </a:cubicBezTo>
                  <a:cubicBezTo>
                    <a:pt x="3" y="117"/>
                    <a:pt x="3" y="117"/>
                    <a:pt x="3" y="117"/>
                  </a:cubicBezTo>
                  <a:cubicBezTo>
                    <a:pt x="3" y="121"/>
                    <a:pt x="3" y="121"/>
                    <a:pt x="3" y="121"/>
                  </a:cubicBezTo>
                  <a:cubicBezTo>
                    <a:pt x="1" y="120"/>
                    <a:pt x="1" y="120"/>
                    <a:pt x="1" y="120"/>
                  </a:cubicBezTo>
                  <a:cubicBezTo>
                    <a:pt x="1" y="123"/>
                    <a:pt x="1" y="123"/>
                    <a:pt x="1" y="123"/>
                  </a:cubicBezTo>
                  <a:cubicBezTo>
                    <a:pt x="1" y="124"/>
                    <a:pt x="0" y="131"/>
                    <a:pt x="1" y="134"/>
                  </a:cubicBezTo>
                  <a:cubicBezTo>
                    <a:pt x="2" y="137"/>
                    <a:pt x="1" y="151"/>
                    <a:pt x="1" y="153"/>
                  </a:cubicBezTo>
                  <a:cubicBezTo>
                    <a:pt x="2" y="159"/>
                    <a:pt x="2" y="159"/>
                    <a:pt x="2" y="159"/>
                  </a:cubicBezTo>
                  <a:cubicBezTo>
                    <a:pt x="2" y="165"/>
                    <a:pt x="2" y="165"/>
                    <a:pt x="2" y="165"/>
                  </a:cubicBezTo>
                  <a:cubicBezTo>
                    <a:pt x="9" y="192"/>
                    <a:pt x="9" y="192"/>
                    <a:pt x="9" y="192"/>
                  </a:cubicBezTo>
                  <a:cubicBezTo>
                    <a:pt x="9" y="218"/>
                    <a:pt x="9" y="218"/>
                    <a:pt x="9" y="218"/>
                  </a:cubicBezTo>
                  <a:cubicBezTo>
                    <a:pt x="13" y="225"/>
                    <a:pt x="13" y="225"/>
                    <a:pt x="13" y="225"/>
                  </a:cubicBezTo>
                  <a:cubicBezTo>
                    <a:pt x="14" y="226"/>
                    <a:pt x="14" y="226"/>
                    <a:pt x="14" y="226"/>
                  </a:cubicBezTo>
                  <a:cubicBezTo>
                    <a:pt x="22" y="215"/>
                    <a:pt x="22" y="215"/>
                    <a:pt x="22" y="215"/>
                  </a:cubicBezTo>
                  <a:cubicBezTo>
                    <a:pt x="26" y="207"/>
                    <a:pt x="26" y="207"/>
                    <a:pt x="26" y="207"/>
                  </a:cubicBezTo>
                  <a:cubicBezTo>
                    <a:pt x="30" y="199"/>
                    <a:pt x="30" y="199"/>
                    <a:pt x="30" y="199"/>
                  </a:cubicBezTo>
                  <a:cubicBezTo>
                    <a:pt x="38" y="199"/>
                    <a:pt x="38" y="199"/>
                    <a:pt x="38" y="199"/>
                  </a:cubicBezTo>
                  <a:cubicBezTo>
                    <a:pt x="42" y="203"/>
                    <a:pt x="42" y="203"/>
                    <a:pt x="42" y="203"/>
                  </a:cubicBezTo>
                  <a:cubicBezTo>
                    <a:pt x="46" y="199"/>
                    <a:pt x="46" y="199"/>
                    <a:pt x="46" y="199"/>
                  </a:cubicBezTo>
                  <a:cubicBezTo>
                    <a:pt x="46" y="195"/>
                    <a:pt x="46" y="195"/>
                    <a:pt x="46" y="195"/>
                  </a:cubicBezTo>
                  <a:cubicBezTo>
                    <a:pt x="50" y="195"/>
                    <a:pt x="50" y="195"/>
                    <a:pt x="50" y="195"/>
                  </a:cubicBezTo>
                  <a:cubicBezTo>
                    <a:pt x="50" y="199"/>
                    <a:pt x="50" y="199"/>
                    <a:pt x="50" y="199"/>
                  </a:cubicBezTo>
                  <a:cubicBezTo>
                    <a:pt x="54" y="199"/>
                    <a:pt x="54" y="199"/>
                    <a:pt x="54" y="199"/>
                  </a:cubicBezTo>
                  <a:cubicBezTo>
                    <a:pt x="57" y="195"/>
                    <a:pt x="57" y="195"/>
                    <a:pt x="57" y="195"/>
                  </a:cubicBezTo>
                  <a:cubicBezTo>
                    <a:pt x="57" y="191"/>
                    <a:pt x="57" y="191"/>
                    <a:pt x="57" y="191"/>
                  </a:cubicBezTo>
                  <a:cubicBezTo>
                    <a:pt x="61" y="187"/>
                    <a:pt x="61" y="187"/>
                    <a:pt x="61" y="187"/>
                  </a:cubicBezTo>
                  <a:cubicBezTo>
                    <a:pt x="65" y="191"/>
                    <a:pt x="65" y="191"/>
                    <a:pt x="65" y="191"/>
                  </a:cubicBezTo>
                  <a:cubicBezTo>
                    <a:pt x="69" y="184"/>
                    <a:pt x="69" y="184"/>
                    <a:pt x="69" y="184"/>
                  </a:cubicBezTo>
                  <a:cubicBezTo>
                    <a:pt x="69" y="180"/>
                    <a:pt x="69" y="180"/>
                    <a:pt x="69" y="180"/>
                  </a:cubicBezTo>
                  <a:cubicBezTo>
                    <a:pt x="73" y="172"/>
                    <a:pt x="73" y="172"/>
                    <a:pt x="73" y="172"/>
                  </a:cubicBezTo>
                  <a:cubicBezTo>
                    <a:pt x="73" y="168"/>
                    <a:pt x="73" y="168"/>
                    <a:pt x="73" y="168"/>
                  </a:cubicBezTo>
                  <a:cubicBezTo>
                    <a:pt x="77" y="164"/>
                    <a:pt x="77" y="164"/>
                    <a:pt x="77" y="164"/>
                  </a:cubicBezTo>
                  <a:cubicBezTo>
                    <a:pt x="81" y="164"/>
                    <a:pt x="81" y="164"/>
                    <a:pt x="81" y="164"/>
                  </a:cubicBezTo>
                  <a:cubicBezTo>
                    <a:pt x="85" y="168"/>
                    <a:pt x="85" y="168"/>
                    <a:pt x="85" y="168"/>
                  </a:cubicBezTo>
                  <a:cubicBezTo>
                    <a:pt x="85" y="172"/>
                    <a:pt x="85" y="172"/>
                    <a:pt x="85" y="172"/>
                  </a:cubicBezTo>
                  <a:cubicBezTo>
                    <a:pt x="89" y="172"/>
                    <a:pt x="89" y="172"/>
                    <a:pt x="89" y="172"/>
                  </a:cubicBezTo>
                  <a:cubicBezTo>
                    <a:pt x="93" y="172"/>
                    <a:pt x="93" y="172"/>
                    <a:pt x="93" y="172"/>
                  </a:cubicBezTo>
                  <a:cubicBezTo>
                    <a:pt x="97" y="176"/>
                    <a:pt x="97" y="176"/>
                    <a:pt x="97" y="176"/>
                  </a:cubicBezTo>
                  <a:cubicBezTo>
                    <a:pt x="100" y="176"/>
                    <a:pt x="100" y="176"/>
                    <a:pt x="100" y="176"/>
                  </a:cubicBezTo>
                  <a:cubicBezTo>
                    <a:pt x="104" y="172"/>
                    <a:pt x="104" y="172"/>
                    <a:pt x="104" y="172"/>
                  </a:cubicBezTo>
                  <a:cubicBezTo>
                    <a:pt x="108" y="168"/>
                    <a:pt x="108" y="168"/>
                    <a:pt x="108" y="168"/>
                  </a:cubicBezTo>
                  <a:cubicBezTo>
                    <a:pt x="112" y="168"/>
                    <a:pt x="112" y="168"/>
                    <a:pt x="112" y="168"/>
                  </a:cubicBezTo>
                  <a:cubicBezTo>
                    <a:pt x="116" y="164"/>
                    <a:pt x="116" y="164"/>
                    <a:pt x="116" y="164"/>
                  </a:cubicBezTo>
                  <a:cubicBezTo>
                    <a:pt x="120" y="160"/>
                    <a:pt x="120" y="160"/>
                    <a:pt x="120" y="160"/>
                  </a:cubicBezTo>
                  <a:cubicBezTo>
                    <a:pt x="132" y="160"/>
                    <a:pt x="132" y="160"/>
                    <a:pt x="132" y="160"/>
                  </a:cubicBezTo>
                  <a:cubicBezTo>
                    <a:pt x="132" y="156"/>
                    <a:pt x="132" y="156"/>
                    <a:pt x="132" y="156"/>
                  </a:cubicBezTo>
                  <a:cubicBezTo>
                    <a:pt x="139" y="156"/>
                    <a:pt x="139" y="156"/>
                    <a:pt x="139" y="156"/>
                  </a:cubicBezTo>
                  <a:cubicBezTo>
                    <a:pt x="139" y="152"/>
                    <a:pt x="139" y="152"/>
                    <a:pt x="139" y="152"/>
                  </a:cubicBezTo>
                  <a:cubicBezTo>
                    <a:pt x="147" y="152"/>
                    <a:pt x="147" y="152"/>
                    <a:pt x="147" y="152"/>
                  </a:cubicBezTo>
                  <a:cubicBezTo>
                    <a:pt x="151" y="148"/>
                    <a:pt x="151" y="148"/>
                    <a:pt x="151" y="148"/>
                  </a:cubicBezTo>
                  <a:cubicBezTo>
                    <a:pt x="151" y="145"/>
                    <a:pt x="151" y="145"/>
                    <a:pt x="151" y="145"/>
                  </a:cubicBezTo>
                  <a:cubicBezTo>
                    <a:pt x="147" y="145"/>
                    <a:pt x="147" y="145"/>
                    <a:pt x="147" y="145"/>
                  </a:cubicBezTo>
                  <a:lnTo>
                    <a:pt x="147" y="141"/>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4" name="Louisiana">
              <a:extLst>
                <a:ext uri="{FF2B5EF4-FFF2-40B4-BE49-F238E27FC236}">
                  <a16:creationId xmlns:a16="http://schemas.microsoft.com/office/drawing/2014/main" id="{4874E663-B318-2245-8F76-5BA96DD1E2C4}"/>
                </a:ext>
              </a:extLst>
            </p:cNvPr>
            <p:cNvSpPr>
              <a:spLocks/>
            </p:cNvSpPr>
            <p:nvPr/>
          </p:nvSpPr>
          <p:spPr bwMode="auto">
            <a:xfrm>
              <a:off x="6749440" y="4264377"/>
              <a:ext cx="677773" cy="732889"/>
            </a:xfrm>
            <a:custGeom>
              <a:avLst/>
              <a:gdLst>
                <a:gd name="T0" fmla="*/ 145 w 192"/>
                <a:gd name="T1" fmla="*/ 144 h 208"/>
                <a:gd name="T2" fmla="*/ 150 w 192"/>
                <a:gd name="T3" fmla="*/ 133 h 208"/>
                <a:gd name="T4" fmla="*/ 148 w 192"/>
                <a:gd name="T5" fmla="*/ 120 h 208"/>
                <a:gd name="T6" fmla="*/ 144 w 192"/>
                <a:gd name="T7" fmla="*/ 117 h 208"/>
                <a:gd name="T8" fmla="*/ 149 w 192"/>
                <a:gd name="T9" fmla="*/ 103 h 208"/>
                <a:gd name="T10" fmla="*/ 148 w 192"/>
                <a:gd name="T11" fmla="*/ 95 h 208"/>
                <a:gd name="T12" fmla="*/ 89 w 192"/>
                <a:gd name="T13" fmla="*/ 71 h 208"/>
                <a:gd name="T14" fmla="*/ 103 w 192"/>
                <a:gd name="T15" fmla="*/ 0 h 208"/>
                <a:gd name="T16" fmla="*/ 103 w 192"/>
                <a:gd name="T17" fmla="*/ 0 h 208"/>
                <a:gd name="T18" fmla="*/ 0 w 192"/>
                <a:gd name="T19" fmla="*/ 36 h 208"/>
                <a:gd name="T20" fmla="*/ 4 w 192"/>
                <a:gd name="T21" fmla="*/ 87 h 208"/>
                <a:gd name="T22" fmla="*/ 5 w 192"/>
                <a:gd name="T23" fmla="*/ 93 h 208"/>
                <a:gd name="T24" fmla="*/ 16 w 192"/>
                <a:gd name="T25" fmla="*/ 103 h 208"/>
                <a:gd name="T26" fmla="*/ 16 w 192"/>
                <a:gd name="T27" fmla="*/ 104 h 208"/>
                <a:gd name="T28" fmla="*/ 22 w 192"/>
                <a:gd name="T29" fmla="*/ 118 h 208"/>
                <a:gd name="T30" fmla="*/ 20 w 192"/>
                <a:gd name="T31" fmla="*/ 136 h 208"/>
                <a:gd name="T32" fmla="*/ 20 w 192"/>
                <a:gd name="T33" fmla="*/ 141 h 208"/>
                <a:gd name="T34" fmla="*/ 20 w 192"/>
                <a:gd name="T35" fmla="*/ 145 h 208"/>
                <a:gd name="T36" fmla="*/ 19 w 192"/>
                <a:gd name="T37" fmla="*/ 150 h 208"/>
                <a:gd name="T38" fmla="*/ 18 w 192"/>
                <a:gd name="T39" fmla="*/ 150 h 208"/>
                <a:gd name="T40" fmla="*/ 17 w 192"/>
                <a:gd name="T41" fmla="*/ 154 h 208"/>
                <a:gd name="T42" fmla="*/ 16 w 192"/>
                <a:gd name="T43" fmla="*/ 155 h 208"/>
                <a:gd name="T44" fmla="*/ 13 w 192"/>
                <a:gd name="T45" fmla="*/ 159 h 208"/>
                <a:gd name="T46" fmla="*/ 12 w 192"/>
                <a:gd name="T47" fmla="*/ 159 h 208"/>
                <a:gd name="T48" fmla="*/ 9 w 192"/>
                <a:gd name="T49" fmla="*/ 162 h 208"/>
                <a:gd name="T50" fmla="*/ 10 w 192"/>
                <a:gd name="T51" fmla="*/ 163 h 208"/>
                <a:gd name="T52" fmla="*/ 10 w 192"/>
                <a:gd name="T53" fmla="*/ 163 h 208"/>
                <a:gd name="T54" fmla="*/ 0 w 192"/>
                <a:gd name="T55" fmla="*/ 168 h 208"/>
                <a:gd name="T56" fmla="*/ 32 w 192"/>
                <a:gd name="T57" fmla="*/ 173 h 208"/>
                <a:gd name="T58" fmla="*/ 75 w 192"/>
                <a:gd name="T59" fmla="*/ 181 h 208"/>
                <a:gd name="T60" fmla="*/ 79 w 192"/>
                <a:gd name="T61" fmla="*/ 173 h 208"/>
                <a:gd name="T62" fmla="*/ 98 w 192"/>
                <a:gd name="T63" fmla="*/ 181 h 208"/>
                <a:gd name="T64" fmla="*/ 106 w 192"/>
                <a:gd name="T65" fmla="*/ 185 h 208"/>
                <a:gd name="T66" fmla="*/ 121 w 192"/>
                <a:gd name="T67" fmla="*/ 197 h 208"/>
                <a:gd name="T68" fmla="*/ 129 w 192"/>
                <a:gd name="T69" fmla="*/ 201 h 208"/>
                <a:gd name="T70" fmla="*/ 141 w 192"/>
                <a:gd name="T71" fmla="*/ 201 h 208"/>
                <a:gd name="T72" fmla="*/ 153 w 192"/>
                <a:gd name="T73" fmla="*/ 201 h 208"/>
                <a:gd name="T74" fmla="*/ 160 w 192"/>
                <a:gd name="T75" fmla="*/ 189 h 208"/>
                <a:gd name="T76" fmla="*/ 168 w 192"/>
                <a:gd name="T77" fmla="*/ 193 h 208"/>
                <a:gd name="T78" fmla="*/ 184 w 192"/>
                <a:gd name="T79" fmla="*/ 208 h 208"/>
                <a:gd name="T80" fmla="*/ 192 w 192"/>
                <a:gd name="T81" fmla="*/ 201 h 208"/>
                <a:gd name="T82" fmla="*/ 180 w 192"/>
                <a:gd name="T83" fmla="*/ 189 h 208"/>
                <a:gd name="T84" fmla="*/ 172 w 192"/>
                <a:gd name="T85" fmla="*/ 181 h 208"/>
                <a:gd name="T86" fmla="*/ 184 w 192"/>
                <a:gd name="T87" fmla="*/ 169 h 208"/>
                <a:gd name="T88" fmla="*/ 184 w 192"/>
                <a:gd name="T89" fmla="*/ 158 h 208"/>
                <a:gd name="T90" fmla="*/ 172 w 192"/>
                <a:gd name="T91" fmla="*/ 165 h 208"/>
                <a:gd name="T92" fmla="*/ 168 w 192"/>
                <a:gd name="T93" fmla="*/ 158 h 208"/>
                <a:gd name="T94" fmla="*/ 160 w 192"/>
                <a:gd name="T95" fmla="*/ 158 h 208"/>
                <a:gd name="T96" fmla="*/ 149 w 192"/>
                <a:gd name="T97" fmla="*/ 162 h 208"/>
                <a:gd name="T98" fmla="*/ 145 w 192"/>
                <a:gd name="T99" fmla="*/ 150 h 208"/>
                <a:gd name="T100" fmla="*/ 146 w 192"/>
                <a:gd name="T101" fmla="*/ 14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2" h="208">
                  <a:moveTo>
                    <a:pt x="145" y="149"/>
                  </a:moveTo>
                  <a:cubicBezTo>
                    <a:pt x="145" y="144"/>
                    <a:pt x="145" y="144"/>
                    <a:pt x="145" y="144"/>
                  </a:cubicBezTo>
                  <a:cubicBezTo>
                    <a:pt x="147" y="144"/>
                    <a:pt x="150" y="143"/>
                    <a:pt x="150" y="141"/>
                  </a:cubicBezTo>
                  <a:cubicBezTo>
                    <a:pt x="150" y="133"/>
                    <a:pt x="150" y="133"/>
                    <a:pt x="150" y="133"/>
                  </a:cubicBezTo>
                  <a:cubicBezTo>
                    <a:pt x="152" y="120"/>
                    <a:pt x="152" y="120"/>
                    <a:pt x="152" y="120"/>
                  </a:cubicBezTo>
                  <a:cubicBezTo>
                    <a:pt x="148" y="120"/>
                    <a:pt x="148" y="120"/>
                    <a:pt x="148" y="120"/>
                  </a:cubicBezTo>
                  <a:cubicBezTo>
                    <a:pt x="148" y="117"/>
                    <a:pt x="148" y="117"/>
                    <a:pt x="148" y="117"/>
                  </a:cubicBezTo>
                  <a:cubicBezTo>
                    <a:pt x="144" y="117"/>
                    <a:pt x="144" y="117"/>
                    <a:pt x="144" y="117"/>
                  </a:cubicBezTo>
                  <a:cubicBezTo>
                    <a:pt x="144" y="105"/>
                    <a:pt x="144" y="105"/>
                    <a:pt x="144" y="105"/>
                  </a:cubicBezTo>
                  <a:cubicBezTo>
                    <a:pt x="145" y="105"/>
                    <a:pt x="148" y="105"/>
                    <a:pt x="149" y="103"/>
                  </a:cubicBezTo>
                  <a:cubicBezTo>
                    <a:pt x="150" y="102"/>
                    <a:pt x="150" y="101"/>
                    <a:pt x="149" y="100"/>
                  </a:cubicBezTo>
                  <a:cubicBezTo>
                    <a:pt x="148" y="95"/>
                    <a:pt x="148" y="95"/>
                    <a:pt x="148" y="95"/>
                  </a:cubicBezTo>
                  <a:cubicBezTo>
                    <a:pt x="89" y="95"/>
                    <a:pt x="89" y="95"/>
                    <a:pt x="89" y="95"/>
                  </a:cubicBezTo>
                  <a:cubicBezTo>
                    <a:pt x="89" y="71"/>
                    <a:pt x="89" y="71"/>
                    <a:pt x="89" y="71"/>
                  </a:cubicBezTo>
                  <a:cubicBezTo>
                    <a:pt x="103" y="48"/>
                    <a:pt x="103" y="48"/>
                    <a:pt x="103" y="48"/>
                  </a:cubicBezTo>
                  <a:cubicBezTo>
                    <a:pt x="103" y="0"/>
                    <a:pt x="103" y="0"/>
                    <a:pt x="103" y="0"/>
                  </a:cubicBezTo>
                  <a:cubicBezTo>
                    <a:pt x="103" y="0"/>
                    <a:pt x="103" y="0"/>
                    <a:pt x="103" y="0"/>
                  </a:cubicBezTo>
                  <a:cubicBezTo>
                    <a:pt x="103" y="0"/>
                    <a:pt x="103" y="0"/>
                    <a:pt x="103" y="0"/>
                  </a:cubicBezTo>
                  <a:cubicBezTo>
                    <a:pt x="0" y="0"/>
                    <a:pt x="0" y="0"/>
                    <a:pt x="0" y="0"/>
                  </a:cubicBezTo>
                  <a:cubicBezTo>
                    <a:pt x="0" y="36"/>
                    <a:pt x="0" y="36"/>
                    <a:pt x="0" y="36"/>
                  </a:cubicBezTo>
                  <a:cubicBezTo>
                    <a:pt x="4" y="53"/>
                    <a:pt x="4" y="53"/>
                    <a:pt x="4" y="53"/>
                  </a:cubicBezTo>
                  <a:cubicBezTo>
                    <a:pt x="4" y="87"/>
                    <a:pt x="4" y="87"/>
                    <a:pt x="4" y="87"/>
                  </a:cubicBezTo>
                  <a:cubicBezTo>
                    <a:pt x="4" y="90"/>
                    <a:pt x="4" y="92"/>
                    <a:pt x="5" y="93"/>
                  </a:cubicBezTo>
                  <a:cubicBezTo>
                    <a:pt x="5" y="93"/>
                    <a:pt x="5" y="93"/>
                    <a:pt x="5" y="93"/>
                  </a:cubicBezTo>
                  <a:cubicBezTo>
                    <a:pt x="11" y="98"/>
                    <a:pt x="11" y="98"/>
                    <a:pt x="11" y="98"/>
                  </a:cubicBezTo>
                  <a:cubicBezTo>
                    <a:pt x="15" y="101"/>
                    <a:pt x="16" y="102"/>
                    <a:pt x="16" y="103"/>
                  </a:cubicBezTo>
                  <a:cubicBezTo>
                    <a:pt x="16" y="103"/>
                    <a:pt x="16" y="103"/>
                    <a:pt x="16" y="103"/>
                  </a:cubicBezTo>
                  <a:cubicBezTo>
                    <a:pt x="16" y="104"/>
                    <a:pt x="16" y="104"/>
                    <a:pt x="16" y="104"/>
                  </a:cubicBezTo>
                  <a:cubicBezTo>
                    <a:pt x="20" y="111"/>
                    <a:pt x="20" y="111"/>
                    <a:pt x="20" y="111"/>
                  </a:cubicBezTo>
                  <a:cubicBezTo>
                    <a:pt x="23" y="115"/>
                    <a:pt x="23" y="116"/>
                    <a:pt x="22" y="118"/>
                  </a:cubicBezTo>
                  <a:cubicBezTo>
                    <a:pt x="21" y="120"/>
                    <a:pt x="20" y="122"/>
                    <a:pt x="20" y="125"/>
                  </a:cubicBezTo>
                  <a:cubicBezTo>
                    <a:pt x="20" y="136"/>
                    <a:pt x="20" y="136"/>
                    <a:pt x="20" y="136"/>
                  </a:cubicBezTo>
                  <a:cubicBezTo>
                    <a:pt x="20" y="139"/>
                    <a:pt x="20" y="141"/>
                    <a:pt x="20" y="141"/>
                  </a:cubicBezTo>
                  <a:cubicBezTo>
                    <a:pt x="20" y="141"/>
                    <a:pt x="20" y="141"/>
                    <a:pt x="20" y="141"/>
                  </a:cubicBezTo>
                  <a:cubicBezTo>
                    <a:pt x="20" y="142"/>
                    <a:pt x="20" y="142"/>
                    <a:pt x="20" y="142"/>
                  </a:cubicBezTo>
                  <a:cubicBezTo>
                    <a:pt x="20" y="143"/>
                    <a:pt x="20" y="144"/>
                    <a:pt x="20" y="145"/>
                  </a:cubicBezTo>
                  <a:cubicBezTo>
                    <a:pt x="19" y="147"/>
                    <a:pt x="19" y="149"/>
                    <a:pt x="19" y="149"/>
                  </a:cubicBezTo>
                  <a:cubicBezTo>
                    <a:pt x="19" y="150"/>
                    <a:pt x="19" y="150"/>
                    <a:pt x="19" y="150"/>
                  </a:cubicBezTo>
                  <a:cubicBezTo>
                    <a:pt x="19" y="150"/>
                    <a:pt x="19" y="150"/>
                    <a:pt x="19" y="150"/>
                  </a:cubicBezTo>
                  <a:cubicBezTo>
                    <a:pt x="18" y="150"/>
                    <a:pt x="18" y="150"/>
                    <a:pt x="18" y="150"/>
                  </a:cubicBezTo>
                  <a:cubicBezTo>
                    <a:pt x="18" y="150"/>
                    <a:pt x="18" y="150"/>
                    <a:pt x="18" y="150"/>
                  </a:cubicBezTo>
                  <a:cubicBezTo>
                    <a:pt x="17" y="154"/>
                    <a:pt x="17" y="154"/>
                    <a:pt x="17" y="154"/>
                  </a:cubicBezTo>
                  <a:cubicBezTo>
                    <a:pt x="17" y="154"/>
                    <a:pt x="17" y="154"/>
                    <a:pt x="17" y="154"/>
                  </a:cubicBezTo>
                  <a:cubicBezTo>
                    <a:pt x="16" y="155"/>
                    <a:pt x="16" y="155"/>
                    <a:pt x="16" y="155"/>
                  </a:cubicBezTo>
                  <a:cubicBezTo>
                    <a:pt x="16" y="155"/>
                    <a:pt x="15" y="155"/>
                    <a:pt x="15" y="156"/>
                  </a:cubicBezTo>
                  <a:cubicBezTo>
                    <a:pt x="14" y="158"/>
                    <a:pt x="13" y="159"/>
                    <a:pt x="13" y="159"/>
                  </a:cubicBezTo>
                  <a:cubicBezTo>
                    <a:pt x="13" y="159"/>
                    <a:pt x="13" y="159"/>
                    <a:pt x="13" y="159"/>
                  </a:cubicBezTo>
                  <a:cubicBezTo>
                    <a:pt x="12" y="159"/>
                    <a:pt x="12" y="159"/>
                    <a:pt x="12" y="159"/>
                  </a:cubicBezTo>
                  <a:cubicBezTo>
                    <a:pt x="12" y="159"/>
                    <a:pt x="12" y="160"/>
                    <a:pt x="11" y="161"/>
                  </a:cubicBezTo>
                  <a:cubicBezTo>
                    <a:pt x="9" y="162"/>
                    <a:pt x="9" y="162"/>
                    <a:pt x="9" y="162"/>
                  </a:cubicBezTo>
                  <a:cubicBezTo>
                    <a:pt x="10" y="163"/>
                    <a:pt x="10" y="163"/>
                    <a:pt x="10" y="163"/>
                  </a:cubicBezTo>
                  <a:cubicBezTo>
                    <a:pt x="10" y="163"/>
                    <a:pt x="10" y="163"/>
                    <a:pt x="10" y="163"/>
                  </a:cubicBezTo>
                  <a:cubicBezTo>
                    <a:pt x="10" y="163"/>
                    <a:pt x="10" y="163"/>
                    <a:pt x="10" y="163"/>
                  </a:cubicBezTo>
                  <a:cubicBezTo>
                    <a:pt x="10" y="163"/>
                    <a:pt x="10" y="163"/>
                    <a:pt x="10" y="163"/>
                  </a:cubicBezTo>
                  <a:cubicBezTo>
                    <a:pt x="9" y="165"/>
                    <a:pt x="6" y="167"/>
                    <a:pt x="1" y="168"/>
                  </a:cubicBezTo>
                  <a:cubicBezTo>
                    <a:pt x="0" y="168"/>
                    <a:pt x="0" y="168"/>
                    <a:pt x="0" y="168"/>
                  </a:cubicBezTo>
                  <a:cubicBezTo>
                    <a:pt x="0" y="177"/>
                    <a:pt x="0" y="177"/>
                    <a:pt x="0" y="177"/>
                  </a:cubicBezTo>
                  <a:cubicBezTo>
                    <a:pt x="32" y="173"/>
                    <a:pt x="32" y="173"/>
                    <a:pt x="32" y="173"/>
                  </a:cubicBezTo>
                  <a:cubicBezTo>
                    <a:pt x="71" y="185"/>
                    <a:pt x="71" y="185"/>
                    <a:pt x="71" y="185"/>
                  </a:cubicBezTo>
                  <a:cubicBezTo>
                    <a:pt x="75" y="181"/>
                    <a:pt x="75" y="181"/>
                    <a:pt x="75" y="181"/>
                  </a:cubicBezTo>
                  <a:cubicBezTo>
                    <a:pt x="75" y="177"/>
                    <a:pt x="75" y="177"/>
                    <a:pt x="75" y="177"/>
                  </a:cubicBezTo>
                  <a:cubicBezTo>
                    <a:pt x="79" y="173"/>
                    <a:pt x="79" y="173"/>
                    <a:pt x="79" y="173"/>
                  </a:cubicBezTo>
                  <a:cubicBezTo>
                    <a:pt x="86" y="173"/>
                    <a:pt x="86" y="173"/>
                    <a:pt x="86" y="173"/>
                  </a:cubicBezTo>
                  <a:cubicBezTo>
                    <a:pt x="98" y="181"/>
                    <a:pt x="98" y="181"/>
                    <a:pt x="98" y="181"/>
                  </a:cubicBezTo>
                  <a:cubicBezTo>
                    <a:pt x="102" y="185"/>
                    <a:pt x="102" y="185"/>
                    <a:pt x="102" y="185"/>
                  </a:cubicBezTo>
                  <a:cubicBezTo>
                    <a:pt x="106" y="185"/>
                    <a:pt x="106" y="185"/>
                    <a:pt x="106" y="185"/>
                  </a:cubicBezTo>
                  <a:cubicBezTo>
                    <a:pt x="114" y="197"/>
                    <a:pt x="114" y="197"/>
                    <a:pt x="114" y="197"/>
                  </a:cubicBezTo>
                  <a:cubicBezTo>
                    <a:pt x="121" y="197"/>
                    <a:pt x="121" y="197"/>
                    <a:pt x="121" y="197"/>
                  </a:cubicBezTo>
                  <a:cubicBezTo>
                    <a:pt x="125" y="201"/>
                    <a:pt x="125" y="201"/>
                    <a:pt x="125" y="201"/>
                  </a:cubicBezTo>
                  <a:cubicBezTo>
                    <a:pt x="129" y="201"/>
                    <a:pt x="129" y="201"/>
                    <a:pt x="129" y="201"/>
                  </a:cubicBezTo>
                  <a:cubicBezTo>
                    <a:pt x="137" y="197"/>
                    <a:pt x="137" y="197"/>
                    <a:pt x="137" y="197"/>
                  </a:cubicBezTo>
                  <a:cubicBezTo>
                    <a:pt x="141" y="201"/>
                    <a:pt x="141" y="201"/>
                    <a:pt x="141" y="201"/>
                  </a:cubicBezTo>
                  <a:cubicBezTo>
                    <a:pt x="145" y="201"/>
                    <a:pt x="145" y="201"/>
                    <a:pt x="145" y="201"/>
                  </a:cubicBezTo>
                  <a:cubicBezTo>
                    <a:pt x="153" y="201"/>
                    <a:pt x="153" y="201"/>
                    <a:pt x="153" y="201"/>
                  </a:cubicBezTo>
                  <a:cubicBezTo>
                    <a:pt x="160" y="193"/>
                    <a:pt x="160" y="193"/>
                    <a:pt x="160" y="193"/>
                  </a:cubicBezTo>
                  <a:cubicBezTo>
                    <a:pt x="160" y="189"/>
                    <a:pt x="160" y="189"/>
                    <a:pt x="160" y="189"/>
                  </a:cubicBezTo>
                  <a:cubicBezTo>
                    <a:pt x="164" y="189"/>
                    <a:pt x="164" y="189"/>
                    <a:pt x="164" y="189"/>
                  </a:cubicBezTo>
                  <a:cubicBezTo>
                    <a:pt x="168" y="193"/>
                    <a:pt x="168" y="193"/>
                    <a:pt x="168" y="193"/>
                  </a:cubicBezTo>
                  <a:cubicBezTo>
                    <a:pt x="176" y="197"/>
                    <a:pt x="176" y="197"/>
                    <a:pt x="176" y="197"/>
                  </a:cubicBezTo>
                  <a:cubicBezTo>
                    <a:pt x="184" y="208"/>
                    <a:pt x="184" y="208"/>
                    <a:pt x="184" y="208"/>
                  </a:cubicBezTo>
                  <a:cubicBezTo>
                    <a:pt x="192" y="205"/>
                    <a:pt x="192" y="205"/>
                    <a:pt x="192" y="205"/>
                  </a:cubicBezTo>
                  <a:cubicBezTo>
                    <a:pt x="192" y="201"/>
                    <a:pt x="192" y="201"/>
                    <a:pt x="192" y="201"/>
                  </a:cubicBezTo>
                  <a:cubicBezTo>
                    <a:pt x="192" y="197"/>
                    <a:pt x="192" y="197"/>
                    <a:pt x="192" y="197"/>
                  </a:cubicBezTo>
                  <a:cubicBezTo>
                    <a:pt x="180" y="189"/>
                    <a:pt x="180" y="189"/>
                    <a:pt x="180" y="189"/>
                  </a:cubicBezTo>
                  <a:cubicBezTo>
                    <a:pt x="172" y="185"/>
                    <a:pt x="172" y="185"/>
                    <a:pt x="172" y="185"/>
                  </a:cubicBezTo>
                  <a:cubicBezTo>
                    <a:pt x="172" y="181"/>
                    <a:pt x="172" y="181"/>
                    <a:pt x="172" y="181"/>
                  </a:cubicBezTo>
                  <a:cubicBezTo>
                    <a:pt x="176" y="177"/>
                    <a:pt x="176" y="177"/>
                    <a:pt x="176" y="177"/>
                  </a:cubicBezTo>
                  <a:cubicBezTo>
                    <a:pt x="184" y="169"/>
                    <a:pt x="184" y="169"/>
                    <a:pt x="184" y="169"/>
                  </a:cubicBezTo>
                  <a:cubicBezTo>
                    <a:pt x="188" y="162"/>
                    <a:pt x="188" y="162"/>
                    <a:pt x="188" y="162"/>
                  </a:cubicBezTo>
                  <a:cubicBezTo>
                    <a:pt x="184" y="158"/>
                    <a:pt x="184" y="158"/>
                    <a:pt x="184" y="158"/>
                  </a:cubicBezTo>
                  <a:cubicBezTo>
                    <a:pt x="176" y="162"/>
                    <a:pt x="176" y="162"/>
                    <a:pt x="176" y="162"/>
                  </a:cubicBezTo>
                  <a:cubicBezTo>
                    <a:pt x="172" y="165"/>
                    <a:pt x="172" y="165"/>
                    <a:pt x="172" y="165"/>
                  </a:cubicBezTo>
                  <a:cubicBezTo>
                    <a:pt x="168" y="165"/>
                    <a:pt x="168" y="165"/>
                    <a:pt x="168" y="165"/>
                  </a:cubicBezTo>
                  <a:cubicBezTo>
                    <a:pt x="168" y="158"/>
                    <a:pt x="168" y="158"/>
                    <a:pt x="168" y="158"/>
                  </a:cubicBezTo>
                  <a:cubicBezTo>
                    <a:pt x="164" y="158"/>
                    <a:pt x="164" y="158"/>
                    <a:pt x="164" y="158"/>
                  </a:cubicBezTo>
                  <a:cubicBezTo>
                    <a:pt x="160" y="158"/>
                    <a:pt x="160" y="158"/>
                    <a:pt x="160" y="158"/>
                  </a:cubicBezTo>
                  <a:cubicBezTo>
                    <a:pt x="157" y="162"/>
                    <a:pt x="157" y="162"/>
                    <a:pt x="157" y="162"/>
                  </a:cubicBezTo>
                  <a:cubicBezTo>
                    <a:pt x="149" y="162"/>
                    <a:pt x="149" y="162"/>
                    <a:pt x="149" y="162"/>
                  </a:cubicBezTo>
                  <a:cubicBezTo>
                    <a:pt x="145" y="158"/>
                    <a:pt x="145" y="158"/>
                    <a:pt x="145" y="158"/>
                  </a:cubicBezTo>
                  <a:cubicBezTo>
                    <a:pt x="145" y="150"/>
                    <a:pt x="145" y="150"/>
                    <a:pt x="145" y="150"/>
                  </a:cubicBezTo>
                  <a:cubicBezTo>
                    <a:pt x="146" y="149"/>
                    <a:pt x="146" y="149"/>
                    <a:pt x="146" y="149"/>
                  </a:cubicBezTo>
                  <a:cubicBezTo>
                    <a:pt x="146" y="149"/>
                    <a:pt x="146" y="149"/>
                    <a:pt x="146" y="149"/>
                  </a:cubicBezTo>
                  <a:lnTo>
                    <a:pt x="145" y="149"/>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5" name="Kentucky">
              <a:extLst>
                <a:ext uri="{FF2B5EF4-FFF2-40B4-BE49-F238E27FC236}">
                  <a16:creationId xmlns:a16="http://schemas.microsoft.com/office/drawing/2014/main" id="{25C20FAB-D9C6-2246-B454-D1494B0D4129}"/>
                </a:ext>
              </a:extLst>
            </p:cNvPr>
            <p:cNvSpPr>
              <a:spLocks/>
            </p:cNvSpPr>
            <p:nvPr/>
          </p:nvSpPr>
          <p:spPr bwMode="auto">
            <a:xfrm>
              <a:off x="7363160" y="3303577"/>
              <a:ext cx="1014425" cy="378361"/>
            </a:xfrm>
            <a:custGeom>
              <a:avLst/>
              <a:gdLst>
                <a:gd name="T0" fmla="*/ 284 w 288"/>
                <a:gd name="T1" fmla="*/ 65 h 107"/>
                <a:gd name="T2" fmla="*/ 282 w 288"/>
                <a:gd name="T3" fmla="*/ 65 h 107"/>
                <a:gd name="T4" fmla="*/ 279 w 288"/>
                <a:gd name="T5" fmla="*/ 64 h 107"/>
                <a:gd name="T6" fmla="*/ 272 w 288"/>
                <a:gd name="T7" fmla="*/ 58 h 107"/>
                <a:gd name="T8" fmla="*/ 270 w 288"/>
                <a:gd name="T9" fmla="*/ 51 h 107"/>
                <a:gd name="T10" fmla="*/ 271 w 288"/>
                <a:gd name="T11" fmla="*/ 42 h 107"/>
                <a:gd name="T12" fmla="*/ 274 w 288"/>
                <a:gd name="T13" fmla="*/ 32 h 107"/>
                <a:gd name="T14" fmla="*/ 272 w 288"/>
                <a:gd name="T15" fmla="*/ 28 h 107"/>
                <a:gd name="T16" fmla="*/ 252 w 288"/>
                <a:gd name="T17" fmla="*/ 21 h 107"/>
                <a:gd name="T18" fmla="*/ 240 w 288"/>
                <a:gd name="T19" fmla="*/ 17 h 107"/>
                <a:gd name="T20" fmla="*/ 232 w 288"/>
                <a:gd name="T21" fmla="*/ 18 h 107"/>
                <a:gd name="T22" fmla="*/ 203 w 288"/>
                <a:gd name="T23" fmla="*/ 12 h 107"/>
                <a:gd name="T24" fmla="*/ 193 w 288"/>
                <a:gd name="T25" fmla="*/ 0 h 107"/>
                <a:gd name="T26" fmla="*/ 183 w 288"/>
                <a:gd name="T27" fmla="*/ 0 h 107"/>
                <a:gd name="T28" fmla="*/ 171 w 288"/>
                <a:gd name="T29" fmla="*/ 5 h 107"/>
                <a:gd name="T30" fmla="*/ 171 w 288"/>
                <a:gd name="T31" fmla="*/ 5 h 107"/>
                <a:gd name="T32" fmla="*/ 158 w 288"/>
                <a:gd name="T33" fmla="*/ 18 h 107"/>
                <a:gd name="T34" fmla="*/ 151 w 288"/>
                <a:gd name="T35" fmla="*/ 25 h 107"/>
                <a:gd name="T36" fmla="*/ 133 w 288"/>
                <a:gd name="T37" fmla="*/ 35 h 107"/>
                <a:gd name="T38" fmla="*/ 136 w 288"/>
                <a:gd name="T39" fmla="*/ 40 h 107"/>
                <a:gd name="T40" fmla="*/ 136 w 288"/>
                <a:gd name="T41" fmla="*/ 47 h 107"/>
                <a:gd name="T42" fmla="*/ 129 w 288"/>
                <a:gd name="T43" fmla="*/ 46 h 107"/>
                <a:gd name="T44" fmla="*/ 122 w 288"/>
                <a:gd name="T45" fmla="*/ 40 h 107"/>
                <a:gd name="T46" fmla="*/ 121 w 288"/>
                <a:gd name="T47" fmla="*/ 41 h 107"/>
                <a:gd name="T48" fmla="*/ 108 w 288"/>
                <a:gd name="T49" fmla="*/ 47 h 107"/>
                <a:gd name="T50" fmla="*/ 103 w 288"/>
                <a:gd name="T51" fmla="*/ 47 h 107"/>
                <a:gd name="T52" fmla="*/ 94 w 288"/>
                <a:gd name="T53" fmla="*/ 47 h 107"/>
                <a:gd name="T54" fmla="*/ 88 w 288"/>
                <a:gd name="T55" fmla="*/ 48 h 107"/>
                <a:gd name="T56" fmla="*/ 78 w 288"/>
                <a:gd name="T57" fmla="*/ 47 h 107"/>
                <a:gd name="T58" fmla="*/ 68 w 288"/>
                <a:gd name="T59" fmla="*/ 41 h 107"/>
                <a:gd name="T60" fmla="*/ 62 w 288"/>
                <a:gd name="T61" fmla="*/ 48 h 107"/>
                <a:gd name="T62" fmla="*/ 63 w 288"/>
                <a:gd name="T63" fmla="*/ 49 h 107"/>
                <a:gd name="T64" fmla="*/ 60 w 288"/>
                <a:gd name="T65" fmla="*/ 54 h 107"/>
                <a:gd name="T66" fmla="*/ 56 w 288"/>
                <a:gd name="T67" fmla="*/ 51 h 107"/>
                <a:gd name="T68" fmla="*/ 41 w 288"/>
                <a:gd name="T69" fmla="*/ 51 h 107"/>
                <a:gd name="T70" fmla="*/ 33 w 288"/>
                <a:gd name="T71" fmla="*/ 53 h 107"/>
                <a:gd name="T72" fmla="*/ 22 w 288"/>
                <a:gd name="T73" fmla="*/ 63 h 107"/>
                <a:gd name="T74" fmla="*/ 12 w 288"/>
                <a:gd name="T75" fmla="*/ 63 h 107"/>
                <a:gd name="T76" fmla="*/ 8 w 288"/>
                <a:gd name="T77" fmla="*/ 92 h 107"/>
                <a:gd name="T78" fmla="*/ 0 w 288"/>
                <a:gd name="T79" fmla="*/ 106 h 107"/>
                <a:gd name="T80" fmla="*/ 56 w 288"/>
                <a:gd name="T81" fmla="*/ 107 h 107"/>
                <a:gd name="T82" fmla="*/ 264 w 288"/>
                <a:gd name="T83" fmla="*/ 94 h 107"/>
                <a:gd name="T84" fmla="*/ 265 w 288"/>
                <a:gd name="T85" fmla="*/ 94 h 107"/>
                <a:gd name="T86" fmla="*/ 271 w 288"/>
                <a:gd name="T87" fmla="*/ 90 h 107"/>
                <a:gd name="T88" fmla="*/ 288 w 288"/>
                <a:gd name="T89" fmla="*/ 81 h 107"/>
                <a:gd name="T90" fmla="*/ 288 w 288"/>
                <a:gd name="T91" fmla="*/ 76 h 107"/>
                <a:gd name="T92" fmla="*/ 288 w 288"/>
                <a:gd name="T93" fmla="*/ 71 h 107"/>
                <a:gd name="T94" fmla="*/ 286 w 288"/>
                <a:gd name="T95" fmla="*/ 6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8" h="107">
                  <a:moveTo>
                    <a:pt x="286" y="68"/>
                  </a:moveTo>
                  <a:cubicBezTo>
                    <a:pt x="285" y="67"/>
                    <a:pt x="284" y="66"/>
                    <a:pt x="284" y="65"/>
                  </a:cubicBezTo>
                  <a:cubicBezTo>
                    <a:pt x="283" y="64"/>
                    <a:pt x="283" y="64"/>
                    <a:pt x="283" y="64"/>
                  </a:cubicBezTo>
                  <a:cubicBezTo>
                    <a:pt x="282" y="65"/>
                    <a:pt x="282" y="65"/>
                    <a:pt x="282" y="65"/>
                  </a:cubicBezTo>
                  <a:cubicBezTo>
                    <a:pt x="281" y="65"/>
                    <a:pt x="281" y="65"/>
                    <a:pt x="281" y="65"/>
                  </a:cubicBezTo>
                  <a:cubicBezTo>
                    <a:pt x="280" y="65"/>
                    <a:pt x="279" y="65"/>
                    <a:pt x="279" y="64"/>
                  </a:cubicBezTo>
                  <a:cubicBezTo>
                    <a:pt x="277" y="62"/>
                    <a:pt x="276" y="61"/>
                    <a:pt x="275" y="60"/>
                  </a:cubicBezTo>
                  <a:cubicBezTo>
                    <a:pt x="274" y="59"/>
                    <a:pt x="273" y="59"/>
                    <a:pt x="272" y="58"/>
                  </a:cubicBezTo>
                  <a:cubicBezTo>
                    <a:pt x="271" y="56"/>
                    <a:pt x="271" y="56"/>
                    <a:pt x="271" y="56"/>
                  </a:cubicBezTo>
                  <a:cubicBezTo>
                    <a:pt x="270" y="51"/>
                    <a:pt x="270" y="51"/>
                    <a:pt x="270" y="51"/>
                  </a:cubicBezTo>
                  <a:cubicBezTo>
                    <a:pt x="270" y="50"/>
                    <a:pt x="270" y="50"/>
                    <a:pt x="270" y="49"/>
                  </a:cubicBezTo>
                  <a:cubicBezTo>
                    <a:pt x="270" y="47"/>
                    <a:pt x="271" y="44"/>
                    <a:pt x="271" y="42"/>
                  </a:cubicBezTo>
                  <a:cubicBezTo>
                    <a:pt x="271" y="41"/>
                    <a:pt x="271" y="39"/>
                    <a:pt x="272" y="36"/>
                  </a:cubicBezTo>
                  <a:cubicBezTo>
                    <a:pt x="274" y="32"/>
                    <a:pt x="274" y="32"/>
                    <a:pt x="274" y="32"/>
                  </a:cubicBezTo>
                  <a:cubicBezTo>
                    <a:pt x="274" y="30"/>
                    <a:pt x="274" y="30"/>
                    <a:pt x="274" y="30"/>
                  </a:cubicBezTo>
                  <a:cubicBezTo>
                    <a:pt x="272" y="28"/>
                    <a:pt x="272" y="28"/>
                    <a:pt x="272" y="28"/>
                  </a:cubicBezTo>
                  <a:cubicBezTo>
                    <a:pt x="265" y="21"/>
                    <a:pt x="265" y="21"/>
                    <a:pt x="265" y="21"/>
                  </a:cubicBezTo>
                  <a:cubicBezTo>
                    <a:pt x="252" y="21"/>
                    <a:pt x="252" y="21"/>
                    <a:pt x="252" y="21"/>
                  </a:cubicBezTo>
                  <a:cubicBezTo>
                    <a:pt x="252" y="21"/>
                    <a:pt x="246" y="21"/>
                    <a:pt x="243" y="18"/>
                  </a:cubicBezTo>
                  <a:cubicBezTo>
                    <a:pt x="242" y="18"/>
                    <a:pt x="241" y="17"/>
                    <a:pt x="240" y="17"/>
                  </a:cubicBezTo>
                  <a:cubicBezTo>
                    <a:pt x="237" y="17"/>
                    <a:pt x="235" y="18"/>
                    <a:pt x="235" y="18"/>
                  </a:cubicBezTo>
                  <a:cubicBezTo>
                    <a:pt x="232" y="18"/>
                    <a:pt x="232" y="18"/>
                    <a:pt x="232" y="18"/>
                  </a:cubicBezTo>
                  <a:cubicBezTo>
                    <a:pt x="229" y="18"/>
                    <a:pt x="228" y="13"/>
                    <a:pt x="227" y="12"/>
                  </a:cubicBezTo>
                  <a:cubicBezTo>
                    <a:pt x="203" y="12"/>
                    <a:pt x="203" y="12"/>
                    <a:pt x="203" y="12"/>
                  </a:cubicBezTo>
                  <a:cubicBezTo>
                    <a:pt x="198" y="6"/>
                    <a:pt x="198" y="6"/>
                    <a:pt x="198" y="6"/>
                  </a:cubicBezTo>
                  <a:cubicBezTo>
                    <a:pt x="193" y="0"/>
                    <a:pt x="193" y="0"/>
                    <a:pt x="193" y="0"/>
                  </a:cubicBezTo>
                  <a:cubicBezTo>
                    <a:pt x="183" y="0"/>
                    <a:pt x="183" y="0"/>
                    <a:pt x="183" y="0"/>
                  </a:cubicBezTo>
                  <a:cubicBezTo>
                    <a:pt x="183" y="0"/>
                    <a:pt x="183" y="0"/>
                    <a:pt x="183" y="0"/>
                  </a:cubicBezTo>
                  <a:cubicBezTo>
                    <a:pt x="178" y="5"/>
                    <a:pt x="178" y="5"/>
                    <a:pt x="178" y="5"/>
                  </a:cubicBezTo>
                  <a:cubicBezTo>
                    <a:pt x="171" y="5"/>
                    <a:pt x="171" y="5"/>
                    <a:pt x="171" y="5"/>
                  </a:cubicBezTo>
                  <a:cubicBezTo>
                    <a:pt x="171" y="5"/>
                    <a:pt x="171" y="5"/>
                    <a:pt x="171" y="5"/>
                  </a:cubicBezTo>
                  <a:cubicBezTo>
                    <a:pt x="171" y="5"/>
                    <a:pt x="171" y="5"/>
                    <a:pt x="171" y="5"/>
                  </a:cubicBezTo>
                  <a:cubicBezTo>
                    <a:pt x="171" y="5"/>
                    <a:pt x="165" y="9"/>
                    <a:pt x="161" y="9"/>
                  </a:cubicBezTo>
                  <a:cubicBezTo>
                    <a:pt x="157" y="10"/>
                    <a:pt x="158" y="17"/>
                    <a:pt x="158" y="18"/>
                  </a:cubicBezTo>
                  <a:cubicBezTo>
                    <a:pt x="158" y="19"/>
                    <a:pt x="158" y="19"/>
                    <a:pt x="158" y="19"/>
                  </a:cubicBezTo>
                  <a:cubicBezTo>
                    <a:pt x="151" y="25"/>
                    <a:pt x="151" y="25"/>
                    <a:pt x="151" y="25"/>
                  </a:cubicBezTo>
                  <a:cubicBezTo>
                    <a:pt x="151" y="25"/>
                    <a:pt x="144" y="30"/>
                    <a:pt x="136" y="33"/>
                  </a:cubicBezTo>
                  <a:cubicBezTo>
                    <a:pt x="134" y="34"/>
                    <a:pt x="133" y="35"/>
                    <a:pt x="133" y="35"/>
                  </a:cubicBezTo>
                  <a:cubicBezTo>
                    <a:pt x="134" y="36"/>
                    <a:pt x="134" y="36"/>
                    <a:pt x="134" y="36"/>
                  </a:cubicBezTo>
                  <a:cubicBezTo>
                    <a:pt x="136" y="37"/>
                    <a:pt x="137" y="38"/>
                    <a:pt x="136" y="40"/>
                  </a:cubicBezTo>
                  <a:cubicBezTo>
                    <a:pt x="135" y="42"/>
                    <a:pt x="135" y="44"/>
                    <a:pt x="136" y="45"/>
                  </a:cubicBezTo>
                  <a:cubicBezTo>
                    <a:pt x="136" y="47"/>
                    <a:pt x="136" y="47"/>
                    <a:pt x="136" y="47"/>
                  </a:cubicBezTo>
                  <a:cubicBezTo>
                    <a:pt x="129" y="47"/>
                    <a:pt x="129" y="47"/>
                    <a:pt x="129" y="47"/>
                  </a:cubicBezTo>
                  <a:cubicBezTo>
                    <a:pt x="129" y="46"/>
                    <a:pt x="129" y="46"/>
                    <a:pt x="129" y="46"/>
                  </a:cubicBezTo>
                  <a:cubicBezTo>
                    <a:pt x="128" y="45"/>
                    <a:pt x="126" y="42"/>
                    <a:pt x="124" y="41"/>
                  </a:cubicBezTo>
                  <a:cubicBezTo>
                    <a:pt x="123" y="40"/>
                    <a:pt x="123" y="40"/>
                    <a:pt x="122" y="40"/>
                  </a:cubicBezTo>
                  <a:cubicBezTo>
                    <a:pt x="122" y="40"/>
                    <a:pt x="121" y="40"/>
                    <a:pt x="121" y="41"/>
                  </a:cubicBezTo>
                  <a:cubicBezTo>
                    <a:pt x="121" y="41"/>
                    <a:pt x="121" y="41"/>
                    <a:pt x="121" y="41"/>
                  </a:cubicBezTo>
                  <a:cubicBezTo>
                    <a:pt x="114" y="41"/>
                    <a:pt x="114" y="41"/>
                    <a:pt x="114" y="41"/>
                  </a:cubicBezTo>
                  <a:cubicBezTo>
                    <a:pt x="108" y="47"/>
                    <a:pt x="108" y="47"/>
                    <a:pt x="108" y="47"/>
                  </a:cubicBezTo>
                  <a:cubicBezTo>
                    <a:pt x="103" y="47"/>
                    <a:pt x="103" y="47"/>
                    <a:pt x="103" y="47"/>
                  </a:cubicBezTo>
                  <a:cubicBezTo>
                    <a:pt x="103" y="47"/>
                    <a:pt x="103" y="47"/>
                    <a:pt x="103" y="47"/>
                  </a:cubicBezTo>
                  <a:cubicBezTo>
                    <a:pt x="103" y="47"/>
                    <a:pt x="101" y="47"/>
                    <a:pt x="98" y="47"/>
                  </a:cubicBezTo>
                  <a:cubicBezTo>
                    <a:pt x="97" y="47"/>
                    <a:pt x="95" y="47"/>
                    <a:pt x="94" y="47"/>
                  </a:cubicBezTo>
                  <a:cubicBezTo>
                    <a:pt x="92" y="48"/>
                    <a:pt x="91" y="48"/>
                    <a:pt x="91" y="48"/>
                  </a:cubicBezTo>
                  <a:cubicBezTo>
                    <a:pt x="88" y="48"/>
                    <a:pt x="88" y="48"/>
                    <a:pt x="88" y="48"/>
                  </a:cubicBezTo>
                  <a:cubicBezTo>
                    <a:pt x="89" y="47"/>
                    <a:pt x="89" y="47"/>
                    <a:pt x="89" y="47"/>
                  </a:cubicBezTo>
                  <a:cubicBezTo>
                    <a:pt x="78" y="47"/>
                    <a:pt x="78" y="47"/>
                    <a:pt x="78" y="47"/>
                  </a:cubicBezTo>
                  <a:cubicBezTo>
                    <a:pt x="70" y="45"/>
                    <a:pt x="70" y="45"/>
                    <a:pt x="70" y="45"/>
                  </a:cubicBezTo>
                  <a:cubicBezTo>
                    <a:pt x="68" y="41"/>
                    <a:pt x="68" y="41"/>
                    <a:pt x="68" y="41"/>
                  </a:cubicBezTo>
                  <a:cubicBezTo>
                    <a:pt x="64" y="46"/>
                    <a:pt x="64" y="46"/>
                    <a:pt x="64" y="46"/>
                  </a:cubicBezTo>
                  <a:cubicBezTo>
                    <a:pt x="63" y="47"/>
                    <a:pt x="63" y="47"/>
                    <a:pt x="62" y="48"/>
                  </a:cubicBezTo>
                  <a:cubicBezTo>
                    <a:pt x="63" y="48"/>
                    <a:pt x="63" y="48"/>
                    <a:pt x="63" y="48"/>
                  </a:cubicBezTo>
                  <a:cubicBezTo>
                    <a:pt x="63" y="49"/>
                    <a:pt x="63" y="49"/>
                    <a:pt x="63" y="49"/>
                  </a:cubicBezTo>
                  <a:cubicBezTo>
                    <a:pt x="63" y="49"/>
                    <a:pt x="63" y="50"/>
                    <a:pt x="62" y="51"/>
                  </a:cubicBezTo>
                  <a:cubicBezTo>
                    <a:pt x="62" y="53"/>
                    <a:pt x="61" y="54"/>
                    <a:pt x="60" y="54"/>
                  </a:cubicBezTo>
                  <a:cubicBezTo>
                    <a:pt x="60" y="54"/>
                    <a:pt x="60" y="54"/>
                    <a:pt x="60" y="54"/>
                  </a:cubicBezTo>
                  <a:cubicBezTo>
                    <a:pt x="58" y="54"/>
                    <a:pt x="56" y="52"/>
                    <a:pt x="56" y="51"/>
                  </a:cubicBezTo>
                  <a:cubicBezTo>
                    <a:pt x="41" y="51"/>
                    <a:pt x="41" y="51"/>
                    <a:pt x="41" y="51"/>
                  </a:cubicBezTo>
                  <a:cubicBezTo>
                    <a:pt x="41" y="51"/>
                    <a:pt x="41" y="51"/>
                    <a:pt x="41" y="51"/>
                  </a:cubicBezTo>
                  <a:cubicBezTo>
                    <a:pt x="40" y="51"/>
                    <a:pt x="40" y="51"/>
                    <a:pt x="40" y="51"/>
                  </a:cubicBezTo>
                  <a:cubicBezTo>
                    <a:pt x="37" y="52"/>
                    <a:pt x="34" y="53"/>
                    <a:pt x="33" y="53"/>
                  </a:cubicBezTo>
                  <a:cubicBezTo>
                    <a:pt x="26" y="58"/>
                    <a:pt x="26" y="58"/>
                    <a:pt x="26" y="58"/>
                  </a:cubicBezTo>
                  <a:cubicBezTo>
                    <a:pt x="22" y="63"/>
                    <a:pt x="22" y="63"/>
                    <a:pt x="22" y="63"/>
                  </a:cubicBezTo>
                  <a:cubicBezTo>
                    <a:pt x="12" y="63"/>
                    <a:pt x="12" y="63"/>
                    <a:pt x="12" y="63"/>
                  </a:cubicBezTo>
                  <a:cubicBezTo>
                    <a:pt x="12" y="63"/>
                    <a:pt x="12" y="63"/>
                    <a:pt x="12" y="63"/>
                  </a:cubicBezTo>
                  <a:cubicBezTo>
                    <a:pt x="14" y="75"/>
                    <a:pt x="14" y="75"/>
                    <a:pt x="14" y="75"/>
                  </a:cubicBezTo>
                  <a:cubicBezTo>
                    <a:pt x="17" y="85"/>
                    <a:pt x="9" y="91"/>
                    <a:pt x="8" y="92"/>
                  </a:cubicBezTo>
                  <a:cubicBezTo>
                    <a:pt x="7" y="92"/>
                    <a:pt x="7" y="92"/>
                    <a:pt x="7" y="92"/>
                  </a:cubicBezTo>
                  <a:cubicBezTo>
                    <a:pt x="0" y="106"/>
                    <a:pt x="0" y="106"/>
                    <a:pt x="0" y="106"/>
                  </a:cubicBezTo>
                  <a:cubicBezTo>
                    <a:pt x="0" y="107"/>
                    <a:pt x="0" y="107"/>
                    <a:pt x="0" y="107"/>
                  </a:cubicBezTo>
                  <a:cubicBezTo>
                    <a:pt x="56" y="107"/>
                    <a:pt x="56" y="107"/>
                    <a:pt x="56" y="107"/>
                  </a:cubicBezTo>
                  <a:cubicBezTo>
                    <a:pt x="56" y="94"/>
                    <a:pt x="56" y="94"/>
                    <a:pt x="56" y="94"/>
                  </a:cubicBezTo>
                  <a:cubicBezTo>
                    <a:pt x="264" y="94"/>
                    <a:pt x="264" y="94"/>
                    <a:pt x="264" y="94"/>
                  </a:cubicBezTo>
                  <a:cubicBezTo>
                    <a:pt x="265" y="94"/>
                    <a:pt x="265" y="94"/>
                    <a:pt x="265" y="94"/>
                  </a:cubicBezTo>
                  <a:cubicBezTo>
                    <a:pt x="265" y="94"/>
                    <a:pt x="265" y="94"/>
                    <a:pt x="265" y="94"/>
                  </a:cubicBezTo>
                  <a:cubicBezTo>
                    <a:pt x="267" y="93"/>
                    <a:pt x="267" y="93"/>
                    <a:pt x="267" y="93"/>
                  </a:cubicBezTo>
                  <a:cubicBezTo>
                    <a:pt x="268" y="92"/>
                    <a:pt x="270" y="90"/>
                    <a:pt x="271" y="90"/>
                  </a:cubicBezTo>
                  <a:cubicBezTo>
                    <a:pt x="274" y="88"/>
                    <a:pt x="277" y="86"/>
                    <a:pt x="278" y="85"/>
                  </a:cubicBezTo>
                  <a:cubicBezTo>
                    <a:pt x="288" y="81"/>
                    <a:pt x="288" y="81"/>
                    <a:pt x="288" y="81"/>
                  </a:cubicBezTo>
                  <a:cubicBezTo>
                    <a:pt x="287" y="80"/>
                    <a:pt x="287" y="80"/>
                    <a:pt x="287" y="80"/>
                  </a:cubicBezTo>
                  <a:cubicBezTo>
                    <a:pt x="287" y="79"/>
                    <a:pt x="287" y="77"/>
                    <a:pt x="288" y="76"/>
                  </a:cubicBezTo>
                  <a:cubicBezTo>
                    <a:pt x="288" y="74"/>
                    <a:pt x="288" y="74"/>
                    <a:pt x="288" y="73"/>
                  </a:cubicBezTo>
                  <a:cubicBezTo>
                    <a:pt x="288" y="72"/>
                    <a:pt x="288" y="72"/>
                    <a:pt x="288" y="71"/>
                  </a:cubicBezTo>
                  <a:cubicBezTo>
                    <a:pt x="288" y="71"/>
                    <a:pt x="288" y="71"/>
                    <a:pt x="288" y="71"/>
                  </a:cubicBezTo>
                  <a:cubicBezTo>
                    <a:pt x="288" y="70"/>
                    <a:pt x="287" y="69"/>
                    <a:pt x="286" y="68"/>
                  </a:cubicBez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6" name="Kansas">
              <a:extLst>
                <a:ext uri="{FF2B5EF4-FFF2-40B4-BE49-F238E27FC236}">
                  <a16:creationId xmlns:a16="http://schemas.microsoft.com/office/drawing/2014/main" id="{9741AFA7-DCE6-CF44-9106-D345081088E3}"/>
                </a:ext>
              </a:extLst>
            </p:cNvPr>
            <p:cNvSpPr>
              <a:spLocks/>
            </p:cNvSpPr>
            <p:nvPr/>
          </p:nvSpPr>
          <p:spPr bwMode="auto">
            <a:xfrm>
              <a:off x="5672450" y="3001186"/>
              <a:ext cx="1003998" cy="510936"/>
            </a:xfrm>
            <a:custGeom>
              <a:avLst/>
              <a:gdLst>
                <a:gd name="T0" fmla="*/ 285 w 285"/>
                <a:gd name="T1" fmla="*/ 144 h 145"/>
                <a:gd name="T2" fmla="*/ 285 w 285"/>
                <a:gd name="T3" fmla="*/ 54 h 145"/>
                <a:gd name="T4" fmla="*/ 285 w 285"/>
                <a:gd name="T5" fmla="*/ 53 h 145"/>
                <a:gd name="T6" fmla="*/ 282 w 285"/>
                <a:gd name="T7" fmla="*/ 50 h 145"/>
                <a:gd name="T8" fmla="*/ 273 w 285"/>
                <a:gd name="T9" fmla="*/ 42 h 145"/>
                <a:gd name="T10" fmla="*/ 273 w 285"/>
                <a:gd name="T11" fmla="*/ 35 h 145"/>
                <a:gd name="T12" fmla="*/ 270 w 285"/>
                <a:gd name="T13" fmla="*/ 35 h 145"/>
                <a:gd name="T14" fmla="*/ 269 w 285"/>
                <a:gd name="T15" fmla="*/ 16 h 145"/>
                <a:gd name="T16" fmla="*/ 269 w 285"/>
                <a:gd name="T17" fmla="*/ 15 h 145"/>
                <a:gd name="T18" fmla="*/ 269 w 285"/>
                <a:gd name="T19" fmla="*/ 15 h 145"/>
                <a:gd name="T20" fmla="*/ 269 w 285"/>
                <a:gd name="T21" fmla="*/ 15 h 145"/>
                <a:gd name="T22" fmla="*/ 269 w 285"/>
                <a:gd name="T23" fmla="*/ 15 h 145"/>
                <a:gd name="T24" fmla="*/ 265 w 285"/>
                <a:gd name="T25" fmla="*/ 13 h 145"/>
                <a:gd name="T26" fmla="*/ 261 w 285"/>
                <a:gd name="T27" fmla="*/ 13 h 145"/>
                <a:gd name="T28" fmla="*/ 256 w 285"/>
                <a:gd name="T29" fmla="*/ 13 h 145"/>
                <a:gd name="T30" fmla="*/ 256 w 285"/>
                <a:gd name="T31" fmla="*/ 7 h 145"/>
                <a:gd name="T32" fmla="*/ 251 w 285"/>
                <a:gd name="T33" fmla="*/ 0 h 145"/>
                <a:gd name="T34" fmla="*/ 251 w 285"/>
                <a:gd name="T35" fmla="*/ 0 h 145"/>
                <a:gd name="T36" fmla="*/ 1 w 285"/>
                <a:gd name="T37" fmla="*/ 0 h 145"/>
                <a:gd name="T38" fmla="*/ 0 w 285"/>
                <a:gd name="T39" fmla="*/ 0 h 145"/>
                <a:gd name="T40" fmla="*/ 0 w 285"/>
                <a:gd name="T41" fmla="*/ 1 h 145"/>
                <a:gd name="T42" fmla="*/ 0 w 285"/>
                <a:gd name="T43" fmla="*/ 145 h 145"/>
                <a:gd name="T44" fmla="*/ 1 w 285"/>
                <a:gd name="T45" fmla="*/ 145 h 145"/>
                <a:gd name="T46" fmla="*/ 285 w 285"/>
                <a:gd name="T47" fmla="*/ 145 h 145"/>
                <a:gd name="T48" fmla="*/ 285 w 285"/>
                <a:gd name="T49" fmla="*/ 145 h 145"/>
                <a:gd name="T50" fmla="*/ 285 w 285"/>
                <a:gd name="T51" fmla="*/ 14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5" h="145">
                  <a:moveTo>
                    <a:pt x="285" y="144"/>
                  </a:moveTo>
                  <a:cubicBezTo>
                    <a:pt x="285" y="54"/>
                    <a:pt x="285" y="54"/>
                    <a:pt x="285" y="54"/>
                  </a:cubicBezTo>
                  <a:cubicBezTo>
                    <a:pt x="285" y="53"/>
                    <a:pt x="285" y="53"/>
                    <a:pt x="285" y="53"/>
                  </a:cubicBezTo>
                  <a:cubicBezTo>
                    <a:pt x="284" y="53"/>
                    <a:pt x="283" y="52"/>
                    <a:pt x="282" y="50"/>
                  </a:cubicBezTo>
                  <a:cubicBezTo>
                    <a:pt x="273" y="42"/>
                    <a:pt x="273" y="42"/>
                    <a:pt x="273" y="42"/>
                  </a:cubicBezTo>
                  <a:cubicBezTo>
                    <a:pt x="273" y="35"/>
                    <a:pt x="273" y="35"/>
                    <a:pt x="273" y="35"/>
                  </a:cubicBezTo>
                  <a:cubicBezTo>
                    <a:pt x="270" y="35"/>
                    <a:pt x="270" y="35"/>
                    <a:pt x="270" y="35"/>
                  </a:cubicBezTo>
                  <a:cubicBezTo>
                    <a:pt x="269" y="16"/>
                    <a:pt x="269" y="16"/>
                    <a:pt x="269" y="16"/>
                  </a:cubicBezTo>
                  <a:cubicBezTo>
                    <a:pt x="269" y="15"/>
                    <a:pt x="269" y="15"/>
                    <a:pt x="269" y="15"/>
                  </a:cubicBezTo>
                  <a:cubicBezTo>
                    <a:pt x="269" y="15"/>
                    <a:pt x="269" y="15"/>
                    <a:pt x="269" y="15"/>
                  </a:cubicBezTo>
                  <a:cubicBezTo>
                    <a:pt x="269" y="15"/>
                    <a:pt x="269" y="15"/>
                    <a:pt x="269" y="15"/>
                  </a:cubicBezTo>
                  <a:cubicBezTo>
                    <a:pt x="269" y="15"/>
                    <a:pt x="269" y="15"/>
                    <a:pt x="269" y="15"/>
                  </a:cubicBezTo>
                  <a:cubicBezTo>
                    <a:pt x="268" y="14"/>
                    <a:pt x="267" y="13"/>
                    <a:pt x="265" y="13"/>
                  </a:cubicBezTo>
                  <a:cubicBezTo>
                    <a:pt x="261" y="13"/>
                    <a:pt x="261" y="13"/>
                    <a:pt x="261" y="13"/>
                  </a:cubicBezTo>
                  <a:cubicBezTo>
                    <a:pt x="256" y="13"/>
                    <a:pt x="256" y="13"/>
                    <a:pt x="256" y="13"/>
                  </a:cubicBezTo>
                  <a:cubicBezTo>
                    <a:pt x="256" y="7"/>
                    <a:pt x="256" y="7"/>
                    <a:pt x="256" y="7"/>
                  </a:cubicBezTo>
                  <a:cubicBezTo>
                    <a:pt x="251" y="0"/>
                    <a:pt x="251" y="0"/>
                    <a:pt x="251" y="0"/>
                  </a:cubicBezTo>
                  <a:cubicBezTo>
                    <a:pt x="251" y="0"/>
                    <a:pt x="251" y="0"/>
                    <a:pt x="251" y="0"/>
                  </a:cubicBezTo>
                  <a:cubicBezTo>
                    <a:pt x="1" y="0"/>
                    <a:pt x="1" y="0"/>
                    <a:pt x="1" y="0"/>
                  </a:cubicBezTo>
                  <a:cubicBezTo>
                    <a:pt x="0" y="0"/>
                    <a:pt x="0" y="0"/>
                    <a:pt x="0" y="0"/>
                  </a:cubicBezTo>
                  <a:cubicBezTo>
                    <a:pt x="0" y="1"/>
                    <a:pt x="0" y="1"/>
                    <a:pt x="0" y="1"/>
                  </a:cubicBezTo>
                  <a:cubicBezTo>
                    <a:pt x="0" y="145"/>
                    <a:pt x="0" y="145"/>
                    <a:pt x="0" y="145"/>
                  </a:cubicBezTo>
                  <a:cubicBezTo>
                    <a:pt x="1" y="145"/>
                    <a:pt x="1" y="145"/>
                    <a:pt x="1" y="145"/>
                  </a:cubicBezTo>
                  <a:cubicBezTo>
                    <a:pt x="285" y="145"/>
                    <a:pt x="285" y="145"/>
                    <a:pt x="285" y="145"/>
                  </a:cubicBezTo>
                  <a:cubicBezTo>
                    <a:pt x="285" y="145"/>
                    <a:pt x="285" y="145"/>
                    <a:pt x="285" y="145"/>
                  </a:cubicBezTo>
                  <a:lnTo>
                    <a:pt x="285" y="144"/>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7" name="Iowa">
              <a:extLst>
                <a:ext uri="{FF2B5EF4-FFF2-40B4-BE49-F238E27FC236}">
                  <a16:creationId xmlns:a16="http://schemas.microsoft.com/office/drawing/2014/main" id="{B7244307-A50E-BF4E-897A-D3E76D5D7E9D}"/>
                </a:ext>
              </a:extLst>
            </p:cNvPr>
            <p:cNvSpPr>
              <a:spLocks/>
            </p:cNvSpPr>
            <p:nvPr/>
          </p:nvSpPr>
          <p:spPr bwMode="auto">
            <a:xfrm>
              <a:off x="6394912" y="2429176"/>
              <a:ext cx="865465" cy="557115"/>
            </a:xfrm>
            <a:custGeom>
              <a:avLst/>
              <a:gdLst>
                <a:gd name="T0" fmla="*/ 0 w 246"/>
                <a:gd name="T1" fmla="*/ 40 h 158"/>
                <a:gd name="T2" fmla="*/ 0 w 246"/>
                <a:gd name="T3" fmla="*/ 40 h 158"/>
                <a:gd name="T4" fmla="*/ 12 w 246"/>
                <a:gd name="T5" fmla="*/ 59 h 158"/>
                <a:gd name="T6" fmla="*/ 12 w 246"/>
                <a:gd name="T7" fmla="*/ 89 h 158"/>
                <a:gd name="T8" fmla="*/ 24 w 246"/>
                <a:gd name="T9" fmla="*/ 94 h 158"/>
                <a:gd name="T10" fmla="*/ 24 w 246"/>
                <a:gd name="T11" fmla="*/ 120 h 158"/>
                <a:gd name="T12" fmla="*/ 26 w 246"/>
                <a:gd name="T13" fmla="*/ 138 h 158"/>
                <a:gd name="T14" fmla="*/ 26 w 246"/>
                <a:gd name="T15" fmla="*/ 139 h 158"/>
                <a:gd name="T16" fmla="*/ 26 w 246"/>
                <a:gd name="T17" fmla="*/ 139 h 158"/>
                <a:gd name="T18" fmla="*/ 26 w 246"/>
                <a:gd name="T19" fmla="*/ 139 h 158"/>
                <a:gd name="T20" fmla="*/ 188 w 246"/>
                <a:gd name="T21" fmla="*/ 139 h 158"/>
                <a:gd name="T22" fmla="*/ 195 w 246"/>
                <a:gd name="T23" fmla="*/ 158 h 158"/>
                <a:gd name="T24" fmla="*/ 195 w 246"/>
                <a:gd name="T25" fmla="*/ 158 h 158"/>
                <a:gd name="T26" fmla="*/ 210 w 246"/>
                <a:gd name="T27" fmla="*/ 139 h 158"/>
                <a:gd name="T28" fmla="*/ 215 w 246"/>
                <a:gd name="T29" fmla="*/ 118 h 158"/>
                <a:gd name="T30" fmla="*/ 224 w 246"/>
                <a:gd name="T31" fmla="*/ 101 h 158"/>
                <a:gd name="T32" fmla="*/ 234 w 246"/>
                <a:gd name="T33" fmla="*/ 89 h 158"/>
                <a:gd name="T34" fmla="*/ 246 w 246"/>
                <a:gd name="T35" fmla="*/ 68 h 158"/>
                <a:gd name="T36" fmla="*/ 234 w 246"/>
                <a:gd name="T37" fmla="*/ 56 h 158"/>
                <a:gd name="T38" fmla="*/ 228 w 246"/>
                <a:gd name="T39" fmla="*/ 49 h 158"/>
                <a:gd name="T40" fmla="*/ 228 w 246"/>
                <a:gd name="T41" fmla="*/ 49 h 158"/>
                <a:gd name="T42" fmla="*/ 224 w 246"/>
                <a:gd name="T43" fmla="*/ 44 h 158"/>
                <a:gd name="T44" fmla="*/ 212 w 246"/>
                <a:gd name="T45" fmla="*/ 25 h 158"/>
                <a:gd name="T46" fmla="*/ 205 w 246"/>
                <a:gd name="T47" fmla="*/ 14 h 158"/>
                <a:gd name="T48" fmla="*/ 205 w 246"/>
                <a:gd name="T49" fmla="*/ 14 h 158"/>
                <a:gd name="T50" fmla="*/ 203 w 246"/>
                <a:gd name="T51" fmla="*/ 0 h 158"/>
                <a:gd name="T52" fmla="*/ 13 w 246"/>
                <a:gd name="T53" fmla="*/ 0 h 158"/>
                <a:gd name="T54" fmla="*/ 13 w 246"/>
                <a:gd name="T55" fmla="*/ 27 h 158"/>
                <a:gd name="T56" fmla="*/ 0 w 246"/>
                <a:gd name="T57" fmla="*/ 4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6" h="158">
                  <a:moveTo>
                    <a:pt x="0" y="40"/>
                  </a:moveTo>
                  <a:cubicBezTo>
                    <a:pt x="0" y="40"/>
                    <a:pt x="0" y="40"/>
                    <a:pt x="0" y="40"/>
                  </a:cubicBezTo>
                  <a:cubicBezTo>
                    <a:pt x="12" y="59"/>
                    <a:pt x="12" y="59"/>
                    <a:pt x="12" y="59"/>
                  </a:cubicBezTo>
                  <a:cubicBezTo>
                    <a:pt x="12" y="89"/>
                    <a:pt x="12" y="89"/>
                    <a:pt x="12" y="89"/>
                  </a:cubicBezTo>
                  <a:cubicBezTo>
                    <a:pt x="24" y="94"/>
                    <a:pt x="24" y="94"/>
                    <a:pt x="24" y="94"/>
                  </a:cubicBezTo>
                  <a:cubicBezTo>
                    <a:pt x="24" y="120"/>
                    <a:pt x="24" y="120"/>
                    <a:pt x="24" y="120"/>
                  </a:cubicBezTo>
                  <a:cubicBezTo>
                    <a:pt x="26" y="138"/>
                    <a:pt x="26" y="138"/>
                    <a:pt x="26" y="138"/>
                  </a:cubicBezTo>
                  <a:cubicBezTo>
                    <a:pt x="26" y="139"/>
                    <a:pt x="26" y="139"/>
                    <a:pt x="26" y="139"/>
                  </a:cubicBezTo>
                  <a:cubicBezTo>
                    <a:pt x="26" y="139"/>
                    <a:pt x="26" y="139"/>
                    <a:pt x="26" y="139"/>
                  </a:cubicBezTo>
                  <a:cubicBezTo>
                    <a:pt x="26" y="139"/>
                    <a:pt x="26" y="139"/>
                    <a:pt x="26" y="139"/>
                  </a:cubicBezTo>
                  <a:cubicBezTo>
                    <a:pt x="188" y="139"/>
                    <a:pt x="188" y="139"/>
                    <a:pt x="188" y="139"/>
                  </a:cubicBezTo>
                  <a:cubicBezTo>
                    <a:pt x="195" y="158"/>
                    <a:pt x="195" y="158"/>
                    <a:pt x="195" y="158"/>
                  </a:cubicBezTo>
                  <a:cubicBezTo>
                    <a:pt x="195" y="158"/>
                    <a:pt x="195" y="158"/>
                    <a:pt x="195" y="158"/>
                  </a:cubicBezTo>
                  <a:cubicBezTo>
                    <a:pt x="210" y="139"/>
                    <a:pt x="210" y="139"/>
                    <a:pt x="210" y="139"/>
                  </a:cubicBezTo>
                  <a:cubicBezTo>
                    <a:pt x="215" y="118"/>
                    <a:pt x="215" y="118"/>
                    <a:pt x="215" y="118"/>
                  </a:cubicBezTo>
                  <a:cubicBezTo>
                    <a:pt x="224" y="101"/>
                    <a:pt x="224" y="101"/>
                    <a:pt x="224" y="101"/>
                  </a:cubicBezTo>
                  <a:cubicBezTo>
                    <a:pt x="234" y="89"/>
                    <a:pt x="234" y="89"/>
                    <a:pt x="234" y="89"/>
                  </a:cubicBezTo>
                  <a:cubicBezTo>
                    <a:pt x="246" y="68"/>
                    <a:pt x="246" y="68"/>
                    <a:pt x="246" y="68"/>
                  </a:cubicBezTo>
                  <a:cubicBezTo>
                    <a:pt x="234" y="56"/>
                    <a:pt x="234" y="56"/>
                    <a:pt x="234" y="56"/>
                  </a:cubicBezTo>
                  <a:cubicBezTo>
                    <a:pt x="228" y="49"/>
                    <a:pt x="228" y="49"/>
                    <a:pt x="228" y="49"/>
                  </a:cubicBezTo>
                  <a:cubicBezTo>
                    <a:pt x="228" y="49"/>
                    <a:pt x="228" y="49"/>
                    <a:pt x="228" y="49"/>
                  </a:cubicBezTo>
                  <a:cubicBezTo>
                    <a:pt x="224" y="44"/>
                    <a:pt x="224" y="44"/>
                    <a:pt x="224" y="44"/>
                  </a:cubicBezTo>
                  <a:cubicBezTo>
                    <a:pt x="212" y="25"/>
                    <a:pt x="212" y="25"/>
                    <a:pt x="212" y="25"/>
                  </a:cubicBezTo>
                  <a:cubicBezTo>
                    <a:pt x="205" y="14"/>
                    <a:pt x="205" y="14"/>
                    <a:pt x="205" y="14"/>
                  </a:cubicBezTo>
                  <a:cubicBezTo>
                    <a:pt x="205" y="14"/>
                    <a:pt x="205" y="14"/>
                    <a:pt x="205" y="14"/>
                  </a:cubicBezTo>
                  <a:cubicBezTo>
                    <a:pt x="205" y="12"/>
                    <a:pt x="204" y="6"/>
                    <a:pt x="203" y="0"/>
                  </a:cubicBezTo>
                  <a:cubicBezTo>
                    <a:pt x="13" y="0"/>
                    <a:pt x="13" y="0"/>
                    <a:pt x="13" y="0"/>
                  </a:cubicBezTo>
                  <a:cubicBezTo>
                    <a:pt x="13" y="27"/>
                    <a:pt x="13" y="27"/>
                    <a:pt x="13" y="27"/>
                  </a:cubicBezTo>
                  <a:lnTo>
                    <a:pt x="0" y="40"/>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8" name="Indiana">
              <a:extLst>
                <a:ext uri="{FF2B5EF4-FFF2-40B4-BE49-F238E27FC236}">
                  <a16:creationId xmlns:a16="http://schemas.microsoft.com/office/drawing/2014/main" id="{F6067AB5-6661-6946-90A6-576A1623A917}"/>
                </a:ext>
              </a:extLst>
            </p:cNvPr>
            <p:cNvSpPr>
              <a:spLocks/>
            </p:cNvSpPr>
            <p:nvPr/>
          </p:nvSpPr>
          <p:spPr bwMode="auto">
            <a:xfrm>
              <a:off x="7507652" y="2806048"/>
              <a:ext cx="500509" cy="688201"/>
            </a:xfrm>
            <a:custGeom>
              <a:avLst/>
              <a:gdLst>
                <a:gd name="T0" fmla="*/ 35 w 142"/>
                <a:gd name="T1" fmla="*/ 142 h 195"/>
                <a:gd name="T2" fmla="*/ 30 w 142"/>
                <a:gd name="T3" fmla="*/ 149 h 195"/>
                <a:gd name="T4" fmla="*/ 23 w 142"/>
                <a:gd name="T5" fmla="*/ 153 h 195"/>
                <a:gd name="T6" fmla="*/ 23 w 142"/>
                <a:gd name="T7" fmla="*/ 160 h 195"/>
                <a:gd name="T8" fmla="*/ 19 w 142"/>
                <a:gd name="T9" fmla="*/ 164 h 195"/>
                <a:gd name="T10" fmla="*/ 15 w 142"/>
                <a:gd name="T11" fmla="*/ 171 h 195"/>
                <a:gd name="T12" fmla="*/ 9 w 142"/>
                <a:gd name="T13" fmla="*/ 177 h 195"/>
                <a:gd name="T14" fmla="*/ 5 w 142"/>
                <a:gd name="T15" fmla="*/ 183 h 195"/>
                <a:gd name="T16" fmla="*/ 4 w 142"/>
                <a:gd name="T17" fmla="*/ 185 h 195"/>
                <a:gd name="T18" fmla="*/ 2 w 142"/>
                <a:gd name="T19" fmla="*/ 189 h 195"/>
                <a:gd name="T20" fmla="*/ 2 w 142"/>
                <a:gd name="T21" fmla="*/ 191 h 195"/>
                <a:gd name="T22" fmla="*/ 1 w 142"/>
                <a:gd name="T23" fmla="*/ 191 h 195"/>
                <a:gd name="T24" fmla="*/ 0 w 142"/>
                <a:gd name="T25" fmla="*/ 192 h 195"/>
                <a:gd name="T26" fmla="*/ 0 w 142"/>
                <a:gd name="T27" fmla="*/ 192 h 195"/>
                <a:gd name="T28" fmla="*/ 15 w 142"/>
                <a:gd name="T29" fmla="*/ 192 h 195"/>
                <a:gd name="T30" fmla="*/ 19 w 142"/>
                <a:gd name="T31" fmla="*/ 195 h 195"/>
                <a:gd name="T32" fmla="*/ 19 w 142"/>
                <a:gd name="T33" fmla="*/ 195 h 195"/>
                <a:gd name="T34" fmla="*/ 21 w 142"/>
                <a:gd name="T35" fmla="*/ 192 h 195"/>
                <a:gd name="T36" fmla="*/ 22 w 142"/>
                <a:gd name="T37" fmla="*/ 190 h 195"/>
                <a:gd name="T38" fmla="*/ 22 w 142"/>
                <a:gd name="T39" fmla="*/ 189 h 195"/>
                <a:gd name="T40" fmla="*/ 21 w 142"/>
                <a:gd name="T41" fmla="*/ 189 h 195"/>
                <a:gd name="T42" fmla="*/ 23 w 142"/>
                <a:gd name="T43" fmla="*/ 187 h 195"/>
                <a:gd name="T44" fmla="*/ 27 w 142"/>
                <a:gd name="T45" fmla="*/ 182 h 195"/>
                <a:gd name="T46" fmla="*/ 29 w 142"/>
                <a:gd name="T47" fmla="*/ 186 h 195"/>
                <a:gd name="T48" fmla="*/ 37 w 142"/>
                <a:gd name="T49" fmla="*/ 188 h 195"/>
                <a:gd name="T50" fmla="*/ 48 w 142"/>
                <a:gd name="T51" fmla="*/ 188 h 195"/>
                <a:gd name="T52" fmla="*/ 47 w 142"/>
                <a:gd name="T53" fmla="*/ 189 h 195"/>
                <a:gd name="T54" fmla="*/ 50 w 142"/>
                <a:gd name="T55" fmla="*/ 189 h 195"/>
                <a:gd name="T56" fmla="*/ 53 w 142"/>
                <a:gd name="T57" fmla="*/ 188 h 195"/>
                <a:gd name="T58" fmla="*/ 57 w 142"/>
                <a:gd name="T59" fmla="*/ 188 h 195"/>
                <a:gd name="T60" fmla="*/ 62 w 142"/>
                <a:gd name="T61" fmla="*/ 188 h 195"/>
                <a:gd name="T62" fmla="*/ 62 w 142"/>
                <a:gd name="T63" fmla="*/ 188 h 195"/>
                <a:gd name="T64" fmla="*/ 67 w 142"/>
                <a:gd name="T65" fmla="*/ 188 h 195"/>
                <a:gd name="T66" fmla="*/ 73 w 142"/>
                <a:gd name="T67" fmla="*/ 182 h 195"/>
                <a:gd name="T68" fmla="*/ 80 w 142"/>
                <a:gd name="T69" fmla="*/ 182 h 195"/>
                <a:gd name="T70" fmla="*/ 80 w 142"/>
                <a:gd name="T71" fmla="*/ 182 h 195"/>
                <a:gd name="T72" fmla="*/ 81 w 142"/>
                <a:gd name="T73" fmla="*/ 181 h 195"/>
                <a:gd name="T74" fmla="*/ 83 w 142"/>
                <a:gd name="T75" fmla="*/ 182 h 195"/>
                <a:gd name="T76" fmla="*/ 88 w 142"/>
                <a:gd name="T77" fmla="*/ 187 h 195"/>
                <a:gd name="T78" fmla="*/ 88 w 142"/>
                <a:gd name="T79" fmla="*/ 188 h 195"/>
                <a:gd name="T80" fmla="*/ 95 w 142"/>
                <a:gd name="T81" fmla="*/ 188 h 195"/>
                <a:gd name="T82" fmla="*/ 95 w 142"/>
                <a:gd name="T83" fmla="*/ 186 h 195"/>
                <a:gd name="T84" fmla="*/ 95 w 142"/>
                <a:gd name="T85" fmla="*/ 181 h 195"/>
                <a:gd name="T86" fmla="*/ 93 w 142"/>
                <a:gd name="T87" fmla="*/ 177 h 195"/>
                <a:gd name="T88" fmla="*/ 92 w 142"/>
                <a:gd name="T89" fmla="*/ 176 h 195"/>
                <a:gd name="T90" fmla="*/ 95 w 142"/>
                <a:gd name="T91" fmla="*/ 174 h 195"/>
                <a:gd name="T92" fmla="*/ 110 w 142"/>
                <a:gd name="T93" fmla="*/ 166 h 195"/>
                <a:gd name="T94" fmla="*/ 117 w 142"/>
                <a:gd name="T95" fmla="*/ 160 h 195"/>
                <a:gd name="T96" fmla="*/ 117 w 142"/>
                <a:gd name="T97" fmla="*/ 159 h 195"/>
                <a:gd name="T98" fmla="*/ 120 w 142"/>
                <a:gd name="T99" fmla="*/ 150 h 195"/>
                <a:gd name="T100" fmla="*/ 130 w 142"/>
                <a:gd name="T101" fmla="*/ 146 h 195"/>
                <a:gd name="T102" fmla="*/ 130 w 142"/>
                <a:gd name="T103" fmla="*/ 146 h 195"/>
                <a:gd name="T104" fmla="*/ 130 w 142"/>
                <a:gd name="T105" fmla="*/ 146 h 195"/>
                <a:gd name="T106" fmla="*/ 137 w 142"/>
                <a:gd name="T107" fmla="*/ 146 h 195"/>
                <a:gd name="T108" fmla="*/ 142 w 142"/>
                <a:gd name="T109" fmla="*/ 141 h 195"/>
                <a:gd name="T110" fmla="*/ 142 w 142"/>
                <a:gd name="T111" fmla="*/ 16 h 195"/>
                <a:gd name="T112" fmla="*/ 62 w 142"/>
                <a:gd name="T113" fmla="*/ 16 h 195"/>
                <a:gd name="T114" fmla="*/ 55 w 142"/>
                <a:gd name="T115" fmla="*/ 20 h 195"/>
                <a:gd name="T116" fmla="*/ 51 w 142"/>
                <a:gd name="T117" fmla="*/ 20 h 195"/>
                <a:gd name="T118" fmla="*/ 43 w 142"/>
                <a:gd name="T119" fmla="*/ 16 h 195"/>
                <a:gd name="T120" fmla="*/ 36 w 142"/>
                <a:gd name="T121" fmla="*/ 0 h 195"/>
                <a:gd name="T122" fmla="*/ 35 w 142"/>
                <a:gd name="T123" fmla="*/ 0 h 195"/>
                <a:gd name="T124" fmla="*/ 35 w 142"/>
                <a:gd name="T125" fmla="*/ 14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 h="195">
                  <a:moveTo>
                    <a:pt x="35" y="142"/>
                  </a:moveTo>
                  <a:cubicBezTo>
                    <a:pt x="30" y="149"/>
                    <a:pt x="30" y="149"/>
                    <a:pt x="30" y="149"/>
                  </a:cubicBezTo>
                  <a:cubicBezTo>
                    <a:pt x="23" y="153"/>
                    <a:pt x="23" y="153"/>
                    <a:pt x="23" y="153"/>
                  </a:cubicBezTo>
                  <a:cubicBezTo>
                    <a:pt x="23" y="160"/>
                    <a:pt x="23" y="160"/>
                    <a:pt x="23" y="160"/>
                  </a:cubicBezTo>
                  <a:cubicBezTo>
                    <a:pt x="19" y="164"/>
                    <a:pt x="19" y="164"/>
                    <a:pt x="19" y="164"/>
                  </a:cubicBezTo>
                  <a:cubicBezTo>
                    <a:pt x="15" y="171"/>
                    <a:pt x="15" y="171"/>
                    <a:pt x="15" y="171"/>
                  </a:cubicBezTo>
                  <a:cubicBezTo>
                    <a:pt x="14" y="171"/>
                    <a:pt x="12" y="174"/>
                    <a:pt x="9" y="177"/>
                  </a:cubicBezTo>
                  <a:cubicBezTo>
                    <a:pt x="7" y="180"/>
                    <a:pt x="6" y="182"/>
                    <a:pt x="5" y="183"/>
                  </a:cubicBezTo>
                  <a:cubicBezTo>
                    <a:pt x="4" y="184"/>
                    <a:pt x="4" y="185"/>
                    <a:pt x="4" y="185"/>
                  </a:cubicBezTo>
                  <a:cubicBezTo>
                    <a:pt x="4" y="185"/>
                    <a:pt x="4" y="186"/>
                    <a:pt x="2" y="189"/>
                  </a:cubicBezTo>
                  <a:cubicBezTo>
                    <a:pt x="2" y="191"/>
                    <a:pt x="2" y="191"/>
                    <a:pt x="2" y="191"/>
                  </a:cubicBezTo>
                  <a:cubicBezTo>
                    <a:pt x="1" y="191"/>
                    <a:pt x="1" y="191"/>
                    <a:pt x="1" y="191"/>
                  </a:cubicBezTo>
                  <a:cubicBezTo>
                    <a:pt x="0" y="192"/>
                    <a:pt x="0" y="192"/>
                    <a:pt x="0" y="192"/>
                  </a:cubicBezTo>
                  <a:cubicBezTo>
                    <a:pt x="0" y="192"/>
                    <a:pt x="0" y="192"/>
                    <a:pt x="0" y="192"/>
                  </a:cubicBezTo>
                  <a:cubicBezTo>
                    <a:pt x="15" y="192"/>
                    <a:pt x="15" y="192"/>
                    <a:pt x="15" y="192"/>
                  </a:cubicBezTo>
                  <a:cubicBezTo>
                    <a:pt x="15" y="193"/>
                    <a:pt x="17" y="195"/>
                    <a:pt x="19" y="195"/>
                  </a:cubicBezTo>
                  <a:cubicBezTo>
                    <a:pt x="19" y="195"/>
                    <a:pt x="19" y="195"/>
                    <a:pt x="19" y="195"/>
                  </a:cubicBezTo>
                  <a:cubicBezTo>
                    <a:pt x="20" y="195"/>
                    <a:pt x="21" y="194"/>
                    <a:pt x="21" y="192"/>
                  </a:cubicBezTo>
                  <a:cubicBezTo>
                    <a:pt x="22" y="191"/>
                    <a:pt x="22" y="190"/>
                    <a:pt x="22" y="190"/>
                  </a:cubicBezTo>
                  <a:cubicBezTo>
                    <a:pt x="22" y="189"/>
                    <a:pt x="22" y="189"/>
                    <a:pt x="22" y="189"/>
                  </a:cubicBezTo>
                  <a:cubicBezTo>
                    <a:pt x="21" y="189"/>
                    <a:pt x="21" y="189"/>
                    <a:pt x="21" y="189"/>
                  </a:cubicBezTo>
                  <a:cubicBezTo>
                    <a:pt x="22" y="188"/>
                    <a:pt x="22" y="188"/>
                    <a:pt x="23" y="187"/>
                  </a:cubicBezTo>
                  <a:cubicBezTo>
                    <a:pt x="27" y="182"/>
                    <a:pt x="27" y="182"/>
                    <a:pt x="27" y="182"/>
                  </a:cubicBezTo>
                  <a:cubicBezTo>
                    <a:pt x="29" y="186"/>
                    <a:pt x="29" y="186"/>
                    <a:pt x="29" y="186"/>
                  </a:cubicBezTo>
                  <a:cubicBezTo>
                    <a:pt x="37" y="188"/>
                    <a:pt x="37" y="188"/>
                    <a:pt x="37" y="188"/>
                  </a:cubicBezTo>
                  <a:cubicBezTo>
                    <a:pt x="48" y="188"/>
                    <a:pt x="48" y="188"/>
                    <a:pt x="48" y="188"/>
                  </a:cubicBezTo>
                  <a:cubicBezTo>
                    <a:pt x="47" y="189"/>
                    <a:pt x="47" y="189"/>
                    <a:pt x="47" y="189"/>
                  </a:cubicBezTo>
                  <a:cubicBezTo>
                    <a:pt x="50" y="189"/>
                    <a:pt x="50" y="189"/>
                    <a:pt x="50" y="189"/>
                  </a:cubicBezTo>
                  <a:cubicBezTo>
                    <a:pt x="50" y="189"/>
                    <a:pt x="51" y="189"/>
                    <a:pt x="53" y="188"/>
                  </a:cubicBezTo>
                  <a:cubicBezTo>
                    <a:pt x="54" y="188"/>
                    <a:pt x="56" y="188"/>
                    <a:pt x="57" y="188"/>
                  </a:cubicBezTo>
                  <a:cubicBezTo>
                    <a:pt x="60" y="188"/>
                    <a:pt x="62" y="188"/>
                    <a:pt x="62" y="188"/>
                  </a:cubicBezTo>
                  <a:cubicBezTo>
                    <a:pt x="62" y="188"/>
                    <a:pt x="62" y="188"/>
                    <a:pt x="62" y="188"/>
                  </a:cubicBezTo>
                  <a:cubicBezTo>
                    <a:pt x="67" y="188"/>
                    <a:pt x="67" y="188"/>
                    <a:pt x="67" y="188"/>
                  </a:cubicBezTo>
                  <a:cubicBezTo>
                    <a:pt x="73" y="182"/>
                    <a:pt x="73" y="182"/>
                    <a:pt x="73" y="182"/>
                  </a:cubicBezTo>
                  <a:cubicBezTo>
                    <a:pt x="80" y="182"/>
                    <a:pt x="80" y="182"/>
                    <a:pt x="80" y="182"/>
                  </a:cubicBezTo>
                  <a:cubicBezTo>
                    <a:pt x="80" y="182"/>
                    <a:pt x="80" y="182"/>
                    <a:pt x="80" y="182"/>
                  </a:cubicBezTo>
                  <a:cubicBezTo>
                    <a:pt x="80" y="181"/>
                    <a:pt x="81" y="181"/>
                    <a:pt x="81" y="181"/>
                  </a:cubicBezTo>
                  <a:cubicBezTo>
                    <a:pt x="82" y="181"/>
                    <a:pt x="82" y="181"/>
                    <a:pt x="83" y="182"/>
                  </a:cubicBezTo>
                  <a:cubicBezTo>
                    <a:pt x="85" y="183"/>
                    <a:pt x="87" y="186"/>
                    <a:pt x="88" y="187"/>
                  </a:cubicBezTo>
                  <a:cubicBezTo>
                    <a:pt x="88" y="188"/>
                    <a:pt x="88" y="188"/>
                    <a:pt x="88" y="188"/>
                  </a:cubicBezTo>
                  <a:cubicBezTo>
                    <a:pt x="95" y="188"/>
                    <a:pt x="95" y="188"/>
                    <a:pt x="95" y="188"/>
                  </a:cubicBezTo>
                  <a:cubicBezTo>
                    <a:pt x="95" y="186"/>
                    <a:pt x="95" y="186"/>
                    <a:pt x="95" y="186"/>
                  </a:cubicBezTo>
                  <a:cubicBezTo>
                    <a:pt x="94" y="185"/>
                    <a:pt x="94" y="183"/>
                    <a:pt x="95" y="181"/>
                  </a:cubicBezTo>
                  <a:cubicBezTo>
                    <a:pt x="96" y="179"/>
                    <a:pt x="95" y="178"/>
                    <a:pt x="93" y="177"/>
                  </a:cubicBezTo>
                  <a:cubicBezTo>
                    <a:pt x="92" y="176"/>
                    <a:pt x="92" y="176"/>
                    <a:pt x="92" y="176"/>
                  </a:cubicBezTo>
                  <a:cubicBezTo>
                    <a:pt x="92" y="176"/>
                    <a:pt x="93" y="175"/>
                    <a:pt x="95" y="174"/>
                  </a:cubicBezTo>
                  <a:cubicBezTo>
                    <a:pt x="103" y="171"/>
                    <a:pt x="110" y="166"/>
                    <a:pt x="110" y="166"/>
                  </a:cubicBezTo>
                  <a:cubicBezTo>
                    <a:pt x="117" y="160"/>
                    <a:pt x="117" y="160"/>
                    <a:pt x="117" y="160"/>
                  </a:cubicBezTo>
                  <a:cubicBezTo>
                    <a:pt x="117" y="159"/>
                    <a:pt x="117" y="159"/>
                    <a:pt x="117" y="159"/>
                  </a:cubicBezTo>
                  <a:cubicBezTo>
                    <a:pt x="117" y="158"/>
                    <a:pt x="116" y="151"/>
                    <a:pt x="120" y="150"/>
                  </a:cubicBezTo>
                  <a:cubicBezTo>
                    <a:pt x="124" y="150"/>
                    <a:pt x="130" y="146"/>
                    <a:pt x="130" y="146"/>
                  </a:cubicBezTo>
                  <a:cubicBezTo>
                    <a:pt x="130" y="146"/>
                    <a:pt x="130" y="146"/>
                    <a:pt x="130" y="146"/>
                  </a:cubicBezTo>
                  <a:cubicBezTo>
                    <a:pt x="130" y="146"/>
                    <a:pt x="130" y="146"/>
                    <a:pt x="130" y="146"/>
                  </a:cubicBezTo>
                  <a:cubicBezTo>
                    <a:pt x="137" y="146"/>
                    <a:pt x="137" y="146"/>
                    <a:pt x="137" y="146"/>
                  </a:cubicBezTo>
                  <a:cubicBezTo>
                    <a:pt x="142" y="141"/>
                    <a:pt x="142" y="141"/>
                    <a:pt x="142" y="141"/>
                  </a:cubicBezTo>
                  <a:cubicBezTo>
                    <a:pt x="142" y="16"/>
                    <a:pt x="142" y="16"/>
                    <a:pt x="142" y="16"/>
                  </a:cubicBezTo>
                  <a:cubicBezTo>
                    <a:pt x="62" y="16"/>
                    <a:pt x="62" y="16"/>
                    <a:pt x="62" y="16"/>
                  </a:cubicBezTo>
                  <a:cubicBezTo>
                    <a:pt x="55" y="20"/>
                    <a:pt x="55" y="20"/>
                    <a:pt x="55" y="20"/>
                  </a:cubicBezTo>
                  <a:cubicBezTo>
                    <a:pt x="51" y="20"/>
                    <a:pt x="51" y="20"/>
                    <a:pt x="51" y="20"/>
                  </a:cubicBezTo>
                  <a:cubicBezTo>
                    <a:pt x="43" y="16"/>
                    <a:pt x="43" y="16"/>
                    <a:pt x="43" y="16"/>
                  </a:cubicBezTo>
                  <a:cubicBezTo>
                    <a:pt x="36" y="0"/>
                    <a:pt x="36" y="0"/>
                    <a:pt x="36" y="0"/>
                  </a:cubicBezTo>
                  <a:cubicBezTo>
                    <a:pt x="35" y="0"/>
                    <a:pt x="35" y="0"/>
                    <a:pt x="35" y="0"/>
                  </a:cubicBezTo>
                  <a:lnTo>
                    <a:pt x="35" y="142"/>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9" name="Illinois">
              <a:extLst>
                <a:ext uri="{FF2B5EF4-FFF2-40B4-BE49-F238E27FC236}">
                  <a16:creationId xmlns:a16="http://schemas.microsoft.com/office/drawing/2014/main" id="{4B607F6A-CD49-5949-9996-947F4DB9B1A9}"/>
                </a:ext>
              </a:extLst>
            </p:cNvPr>
            <p:cNvSpPr>
              <a:spLocks/>
            </p:cNvSpPr>
            <p:nvPr/>
          </p:nvSpPr>
          <p:spPr bwMode="auto">
            <a:xfrm>
              <a:off x="7081623" y="2601970"/>
              <a:ext cx="549667" cy="925048"/>
            </a:xfrm>
            <a:custGeom>
              <a:avLst/>
              <a:gdLst>
                <a:gd name="T0" fmla="*/ 39 w 156"/>
                <a:gd name="T1" fmla="*/ 7 h 262"/>
                <a:gd name="T2" fmla="*/ 51 w 156"/>
                <a:gd name="T3" fmla="*/ 19 h 262"/>
                <a:gd name="T4" fmla="*/ 39 w 156"/>
                <a:gd name="T5" fmla="*/ 40 h 262"/>
                <a:gd name="T6" fmla="*/ 29 w 156"/>
                <a:gd name="T7" fmla="*/ 52 h 262"/>
                <a:gd name="T8" fmla="*/ 20 w 156"/>
                <a:gd name="T9" fmla="*/ 69 h 262"/>
                <a:gd name="T10" fmla="*/ 15 w 156"/>
                <a:gd name="T11" fmla="*/ 90 h 262"/>
                <a:gd name="T12" fmla="*/ 0 w 156"/>
                <a:gd name="T13" fmla="*/ 109 h 262"/>
                <a:gd name="T14" fmla="*/ 0 w 156"/>
                <a:gd name="T15" fmla="*/ 109 h 262"/>
                <a:gd name="T16" fmla="*/ 0 w 156"/>
                <a:gd name="T17" fmla="*/ 144 h 262"/>
                <a:gd name="T18" fmla="*/ 15 w 156"/>
                <a:gd name="T19" fmla="*/ 154 h 262"/>
                <a:gd name="T20" fmla="*/ 32 w 156"/>
                <a:gd name="T21" fmla="*/ 165 h 262"/>
                <a:gd name="T22" fmla="*/ 49 w 156"/>
                <a:gd name="T23" fmla="*/ 182 h 262"/>
                <a:gd name="T24" fmla="*/ 46 w 156"/>
                <a:gd name="T25" fmla="*/ 198 h 262"/>
                <a:gd name="T26" fmla="*/ 51 w 156"/>
                <a:gd name="T27" fmla="*/ 215 h 262"/>
                <a:gd name="T28" fmla="*/ 71 w 156"/>
                <a:gd name="T29" fmla="*/ 225 h 262"/>
                <a:gd name="T30" fmla="*/ 78 w 156"/>
                <a:gd name="T31" fmla="*/ 238 h 262"/>
                <a:gd name="T32" fmla="*/ 80 w 156"/>
                <a:gd name="T33" fmla="*/ 246 h 262"/>
                <a:gd name="T34" fmla="*/ 92 w 156"/>
                <a:gd name="T35" fmla="*/ 262 h 262"/>
                <a:gd name="T36" fmla="*/ 92 w 156"/>
                <a:gd name="T37" fmla="*/ 262 h 262"/>
                <a:gd name="T38" fmla="*/ 92 w 156"/>
                <a:gd name="T39" fmla="*/ 262 h 262"/>
                <a:gd name="T40" fmla="*/ 102 w 156"/>
                <a:gd name="T41" fmla="*/ 262 h 262"/>
                <a:gd name="T42" fmla="*/ 106 w 156"/>
                <a:gd name="T43" fmla="*/ 257 h 262"/>
                <a:gd name="T44" fmla="*/ 113 w 156"/>
                <a:gd name="T45" fmla="*/ 252 h 262"/>
                <a:gd name="T46" fmla="*/ 120 w 156"/>
                <a:gd name="T47" fmla="*/ 250 h 262"/>
                <a:gd name="T48" fmla="*/ 121 w 156"/>
                <a:gd name="T49" fmla="*/ 249 h 262"/>
                <a:gd name="T50" fmla="*/ 122 w 156"/>
                <a:gd name="T51" fmla="*/ 249 h 262"/>
                <a:gd name="T52" fmla="*/ 122 w 156"/>
                <a:gd name="T53" fmla="*/ 249 h 262"/>
                <a:gd name="T54" fmla="*/ 123 w 156"/>
                <a:gd name="T55" fmla="*/ 249 h 262"/>
                <a:gd name="T56" fmla="*/ 123 w 156"/>
                <a:gd name="T57" fmla="*/ 247 h 262"/>
                <a:gd name="T58" fmla="*/ 125 w 156"/>
                <a:gd name="T59" fmla="*/ 243 h 262"/>
                <a:gd name="T60" fmla="*/ 126 w 156"/>
                <a:gd name="T61" fmla="*/ 241 h 262"/>
                <a:gd name="T62" fmla="*/ 130 w 156"/>
                <a:gd name="T63" fmla="*/ 235 h 262"/>
                <a:gd name="T64" fmla="*/ 136 w 156"/>
                <a:gd name="T65" fmla="*/ 229 h 262"/>
                <a:gd name="T66" fmla="*/ 140 w 156"/>
                <a:gd name="T67" fmla="*/ 222 h 262"/>
                <a:gd name="T68" fmla="*/ 144 w 156"/>
                <a:gd name="T69" fmla="*/ 218 h 262"/>
                <a:gd name="T70" fmla="*/ 144 w 156"/>
                <a:gd name="T71" fmla="*/ 211 h 262"/>
                <a:gd name="T72" fmla="*/ 151 w 156"/>
                <a:gd name="T73" fmla="*/ 207 h 262"/>
                <a:gd name="T74" fmla="*/ 156 w 156"/>
                <a:gd name="T75" fmla="*/ 200 h 262"/>
                <a:gd name="T76" fmla="*/ 156 w 156"/>
                <a:gd name="T77" fmla="*/ 58 h 262"/>
                <a:gd name="T78" fmla="*/ 156 w 156"/>
                <a:gd name="T79" fmla="*/ 57 h 262"/>
                <a:gd name="T80" fmla="*/ 152 w 156"/>
                <a:gd name="T81" fmla="*/ 47 h 262"/>
                <a:gd name="T82" fmla="*/ 149 w 156"/>
                <a:gd name="T83" fmla="*/ 0 h 262"/>
                <a:gd name="T84" fmla="*/ 33 w 156"/>
                <a:gd name="T85" fmla="*/ 0 h 262"/>
                <a:gd name="T86" fmla="*/ 39 w 156"/>
                <a:gd name="T87" fmla="*/ 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 h="262">
                  <a:moveTo>
                    <a:pt x="39" y="7"/>
                  </a:moveTo>
                  <a:cubicBezTo>
                    <a:pt x="51" y="19"/>
                    <a:pt x="51" y="19"/>
                    <a:pt x="51" y="19"/>
                  </a:cubicBezTo>
                  <a:cubicBezTo>
                    <a:pt x="39" y="40"/>
                    <a:pt x="39" y="40"/>
                    <a:pt x="39" y="40"/>
                  </a:cubicBezTo>
                  <a:cubicBezTo>
                    <a:pt x="29" y="52"/>
                    <a:pt x="29" y="52"/>
                    <a:pt x="29" y="52"/>
                  </a:cubicBezTo>
                  <a:cubicBezTo>
                    <a:pt x="20" y="69"/>
                    <a:pt x="20" y="69"/>
                    <a:pt x="20" y="69"/>
                  </a:cubicBezTo>
                  <a:cubicBezTo>
                    <a:pt x="15" y="90"/>
                    <a:pt x="15" y="90"/>
                    <a:pt x="15" y="90"/>
                  </a:cubicBezTo>
                  <a:cubicBezTo>
                    <a:pt x="0" y="109"/>
                    <a:pt x="0" y="109"/>
                    <a:pt x="0" y="109"/>
                  </a:cubicBezTo>
                  <a:cubicBezTo>
                    <a:pt x="0" y="109"/>
                    <a:pt x="0" y="109"/>
                    <a:pt x="0" y="109"/>
                  </a:cubicBezTo>
                  <a:cubicBezTo>
                    <a:pt x="0" y="144"/>
                    <a:pt x="0" y="144"/>
                    <a:pt x="0" y="144"/>
                  </a:cubicBezTo>
                  <a:cubicBezTo>
                    <a:pt x="15" y="154"/>
                    <a:pt x="15" y="154"/>
                    <a:pt x="15" y="154"/>
                  </a:cubicBezTo>
                  <a:cubicBezTo>
                    <a:pt x="32" y="165"/>
                    <a:pt x="32" y="165"/>
                    <a:pt x="32" y="165"/>
                  </a:cubicBezTo>
                  <a:cubicBezTo>
                    <a:pt x="49" y="182"/>
                    <a:pt x="49" y="182"/>
                    <a:pt x="49" y="182"/>
                  </a:cubicBezTo>
                  <a:cubicBezTo>
                    <a:pt x="46" y="198"/>
                    <a:pt x="46" y="198"/>
                    <a:pt x="46" y="198"/>
                  </a:cubicBezTo>
                  <a:cubicBezTo>
                    <a:pt x="51" y="215"/>
                    <a:pt x="51" y="215"/>
                    <a:pt x="51" y="215"/>
                  </a:cubicBezTo>
                  <a:cubicBezTo>
                    <a:pt x="71" y="225"/>
                    <a:pt x="71" y="225"/>
                    <a:pt x="71" y="225"/>
                  </a:cubicBezTo>
                  <a:cubicBezTo>
                    <a:pt x="78" y="238"/>
                    <a:pt x="78" y="238"/>
                    <a:pt x="78" y="238"/>
                  </a:cubicBezTo>
                  <a:cubicBezTo>
                    <a:pt x="80" y="246"/>
                    <a:pt x="80" y="246"/>
                    <a:pt x="80" y="246"/>
                  </a:cubicBezTo>
                  <a:cubicBezTo>
                    <a:pt x="82" y="252"/>
                    <a:pt x="90" y="260"/>
                    <a:pt x="92" y="262"/>
                  </a:cubicBezTo>
                  <a:cubicBezTo>
                    <a:pt x="92" y="262"/>
                    <a:pt x="92" y="262"/>
                    <a:pt x="92" y="262"/>
                  </a:cubicBezTo>
                  <a:cubicBezTo>
                    <a:pt x="92" y="262"/>
                    <a:pt x="92" y="262"/>
                    <a:pt x="92" y="262"/>
                  </a:cubicBezTo>
                  <a:cubicBezTo>
                    <a:pt x="102" y="262"/>
                    <a:pt x="102" y="262"/>
                    <a:pt x="102" y="262"/>
                  </a:cubicBezTo>
                  <a:cubicBezTo>
                    <a:pt x="106" y="257"/>
                    <a:pt x="106" y="257"/>
                    <a:pt x="106" y="257"/>
                  </a:cubicBezTo>
                  <a:cubicBezTo>
                    <a:pt x="113" y="252"/>
                    <a:pt x="113" y="252"/>
                    <a:pt x="113" y="252"/>
                  </a:cubicBezTo>
                  <a:cubicBezTo>
                    <a:pt x="114" y="252"/>
                    <a:pt x="117" y="251"/>
                    <a:pt x="120" y="250"/>
                  </a:cubicBezTo>
                  <a:cubicBezTo>
                    <a:pt x="120" y="250"/>
                    <a:pt x="120" y="249"/>
                    <a:pt x="121" y="249"/>
                  </a:cubicBezTo>
                  <a:cubicBezTo>
                    <a:pt x="121" y="249"/>
                    <a:pt x="121" y="249"/>
                    <a:pt x="122" y="249"/>
                  </a:cubicBezTo>
                  <a:cubicBezTo>
                    <a:pt x="122" y="249"/>
                    <a:pt x="122" y="249"/>
                    <a:pt x="122" y="249"/>
                  </a:cubicBezTo>
                  <a:cubicBezTo>
                    <a:pt x="123" y="249"/>
                    <a:pt x="123" y="249"/>
                    <a:pt x="123" y="249"/>
                  </a:cubicBezTo>
                  <a:cubicBezTo>
                    <a:pt x="123" y="247"/>
                    <a:pt x="123" y="247"/>
                    <a:pt x="123" y="247"/>
                  </a:cubicBezTo>
                  <a:cubicBezTo>
                    <a:pt x="125" y="244"/>
                    <a:pt x="125" y="243"/>
                    <a:pt x="125" y="243"/>
                  </a:cubicBezTo>
                  <a:cubicBezTo>
                    <a:pt x="125" y="243"/>
                    <a:pt x="125" y="242"/>
                    <a:pt x="126" y="241"/>
                  </a:cubicBezTo>
                  <a:cubicBezTo>
                    <a:pt x="127" y="240"/>
                    <a:pt x="128" y="238"/>
                    <a:pt x="130" y="235"/>
                  </a:cubicBezTo>
                  <a:cubicBezTo>
                    <a:pt x="133" y="232"/>
                    <a:pt x="135" y="229"/>
                    <a:pt x="136" y="229"/>
                  </a:cubicBezTo>
                  <a:cubicBezTo>
                    <a:pt x="140" y="222"/>
                    <a:pt x="140" y="222"/>
                    <a:pt x="140" y="222"/>
                  </a:cubicBezTo>
                  <a:cubicBezTo>
                    <a:pt x="144" y="218"/>
                    <a:pt x="144" y="218"/>
                    <a:pt x="144" y="218"/>
                  </a:cubicBezTo>
                  <a:cubicBezTo>
                    <a:pt x="144" y="211"/>
                    <a:pt x="144" y="211"/>
                    <a:pt x="144" y="211"/>
                  </a:cubicBezTo>
                  <a:cubicBezTo>
                    <a:pt x="151" y="207"/>
                    <a:pt x="151" y="207"/>
                    <a:pt x="151" y="207"/>
                  </a:cubicBezTo>
                  <a:cubicBezTo>
                    <a:pt x="156" y="200"/>
                    <a:pt x="156" y="200"/>
                    <a:pt x="156" y="200"/>
                  </a:cubicBezTo>
                  <a:cubicBezTo>
                    <a:pt x="156" y="58"/>
                    <a:pt x="156" y="58"/>
                    <a:pt x="156" y="58"/>
                  </a:cubicBezTo>
                  <a:cubicBezTo>
                    <a:pt x="156" y="57"/>
                    <a:pt x="156" y="57"/>
                    <a:pt x="156" y="57"/>
                  </a:cubicBezTo>
                  <a:cubicBezTo>
                    <a:pt x="152" y="47"/>
                    <a:pt x="152" y="47"/>
                    <a:pt x="152" y="47"/>
                  </a:cubicBezTo>
                  <a:cubicBezTo>
                    <a:pt x="149" y="0"/>
                    <a:pt x="149" y="0"/>
                    <a:pt x="149" y="0"/>
                  </a:cubicBezTo>
                  <a:cubicBezTo>
                    <a:pt x="33" y="0"/>
                    <a:pt x="33" y="0"/>
                    <a:pt x="33" y="0"/>
                  </a:cubicBezTo>
                  <a:lnTo>
                    <a:pt x="39" y="7"/>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0" name="Idaho">
              <a:extLst>
                <a:ext uri="{FF2B5EF4-FFF2-40B4-BE49-F238E27FC236}">
                  <a16:creationId xmlns:a16="http://schemas.microsoft.com/office/drawing/2014/main" id="{81B11A69-A0EE-234B-AA8F-BF3F1A7E387C}"/>
                </a:ext>
              </a:extLst>
            </p:cNvPr>
            <p:cNvSpPr>
              <a:spLocks/>
            </p:cNvSpPr>
            <p:nvPr/>
          </p:nvSpPr>
          <p:spPr bwMode="auto">
            <a:xfrm>
              <a:off x="3618277" y="1459439"/>
              <a:ext cx="805879" cy="1191689"/>
            </a:xfrm>
            <a:custGeom>
              <a:avLst/>
              <a:gdLst>
                <a:gd name="T0" fmla="*/ 9 w 229"/>
                <a:gd name="T1" fmla="*/ 148 h 338"/>
                <a:gd name="T2" fmla="*/ 19 w 229"/>
                <a:gd name="T3" fmla="*/ 163 h 338"/>
                <a:gd name="T4" fmla="*/ 4 w 229"/>
                <a:gd name="T5" fmla="*/ 201 h 338"/>
                <a:gd name="T6" fmla="*/ 4 w 229"/>
                <a:gd name="T7" fmla="*/ 215 h 338"/>
                <a:gd name="T8" fmla="*/ 7 w 229"/>
                <a:gd name="T9" fmla="*/ 248 h 338"/>
                <a:gd name="T10" fmla="*/ 0 w 229"/>
                <a:gd name="T11" fmla="*/ 293 h 338"/>
                <a:gd name="T12" fmla="*/ 2 w 229"/>
                <a:gd name="T13" fmla="*/ 338 h 338"/>
                <a:gd name="T14" fmla="*/ 118 w 229"/>
                <a:gd name="T15" fmla="*/ 338 h 338"/>
                <a:gd name="T16" fmla="*/ 229 w 229"/>
                <a:gd name="T17" fmla="*/ 338 h 338"/>
                <a:gd name="T18" fmla="*/ 222 w 229"/>
                <a:gd name="T19" fmla="*/ 216 h 338"/>
                <a:gd name="T20" fmla="*/ 205 w 229"/>
                <a:gd name="T21" fmla="*/ 221 h 338"/>
                <a:gd name="T22" fmla="*/ 196 w 229"/>
                <a:gd name="T23" fmla="*/ 225 h 338"/>
                <a:gd name="T24" fmla="*/ 194 w 229"/>
                <a:gd name="T25" fmla="*/ 224 h 338"/>
                <a:gd name="T26" fmla="*/ 183 w 229"/>
                <a:gd name="T27" fmla="*/ 224 h 338"/>
                <a:gd name="T28" fmla="*/ 178 w 229"/>
                <a:gd name="T29" fmla="*/ 224 h 338"/>
                <a:gd name="T30" fmla="*/ 162 w 229"/>
                <a:gd name="T31" fmla="*/ 224 h 338"/>
                <a:gd name="T32" fmla="*/ 147 w 229"/>
                <a:gd name="T33" fmla="*/ 212 h 338"/>
                <a:gd name="T34" fmla="*/ 145 w 229"/>
                <a:gd name="T35" fmla="*/ 214 h 338"/>
                <a:gd name="T36" fmla="*/ 145 w 229"/>
                <a:gd name="T37" fmla="*/ 214 h 338"/>
                <a:gd name="T38" fmla="*/ 144 w 229"/>
                <a:gd name="T39" fmla="*/ 206 h 338"/>
                <a:gd name="T40" fmla="*/ 133 w 229"/>
                <a:gd name="T41" fmla="*/ 194 h 338"/>
                <a:gd name="T42" fmla="*/ 128 w 229"/>
                <a:gd name="T43" fmla="*/ 173 h 338"/>
                <a:gd name="T44" fmla="*/ 113 w 229"/>
                <a:gd name="T45" fmla="*/ 166 h 338"/>
                <a:gd name="T46" fmla="*/ 110 w 229"/>
                <a:gd name="T47" fmla="*/ 166 h 338"/>
                <a:gd name="T48" fmla="*/ 100 w 229"/>
                <a:gd name="T49" fmla="*/ 167 h 338"/>
                <a:gd name="T50" fmla="*/ 100 w 229"/>
                <a:gd name="T51" fmla="*/ 153 h 338"/>
                <a:gd name="T52" fmla="*/ 100 w 229"/>
                <a:gd name="T53" fmla="*/ 151 h 338"/>
                <a:gd name="T54" fmla="*/ 99 w 229"/>
                <a:gd name="T55" fmla="*/ 141 h 338"/>
                <a:gd name="T56" fmla="*/ 93 w 229"/>
                <a:gd name="T57" fmla="*/ 107 h 338"/>
                <a:gd name="T58" fmla="*/ 78 w 229"/>
                <a:gd name="T59" fmla="*/ 101 h 338"/>
                <a:gd name="T60" fmla="*/ 78 w 229"/>
                <a:gd name="T61" fmla="*/ 97 h 338"/>
                <a:gd name="T62" fmla="*/ 71 w 229"/>
                <a:gd name="T63" fmla="*/ 87 h 338"/>
                <a:gd name="T64" fmla="*/ 63 w 229"/>
                <a:gd name="T65" fmla="*/ 82 h 338"/>
                <a:gd name="T66" fmla="*/ 53 w 229"/>
                <a:gd name="T67" fmla="*/ 77 h 338"/>
                <a:gd name="T68" fmla="*/ 50 w 229"/>
                <a:gd name="T69" fmla="*/ 63 h 338"/>
                <a:gd name="T70" fmla="*/ 40 w 229"/>
                <a:gd name="T71" fmla="*/ 59 h 338"/>
                <a:gd name="T72" fmla="*/ 2 w 229"/>
                <a:gd name="T73" fmla="*/ 0 h 338"/>
                <a:gd name="T74" fmla="*/ 3 w 229"/>
                <a:gd name="T75" fmla="*/ 14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 h="338">
                  <a:moveTo>
                    <a:pt x="3" y="148"/>
                  </a:moveTo>
                  <a:cubicBezTo>
                    <a:pt x="6" y="148"/>
                    <a:pt x="9" y="148"/>
                    <a:pt x="9" y="148"/>
                  </a:cubicBezTo>
                  <a:cubicBezTo>
                    <a:pt x="15" y="154"/>
                    <a:pt x="15" y="154"/>
                    <a:pt x="15" y="154"/>
                  </a:cubicBezTo>
                  <a:cubicBezTo>
                    <a:pt x="19" y="163"/>
                    <a:pt x="19" y="163"/>
                    <a:pt x="19" y="163"/>
                  </a:cubicBezTo>
                  <a:cubicBezTo>
                    <a:pt x="19" y="189"/>
                    <a:pt x="19" y="189"/>
                    <a:pt x="19" y="189"/>
                  </a:cubicBezTo>
                  <a:cubicBezTo>
                    <a:pt x="4" y="201"/>
                    <a:pt x="4" y="201"/>
                    <a:pt x="4" y="201"/>
                  </a:cubicBezTo>
                  <a:cubicBezTo>
                    <a:pt x="2" y="211"/>
                    <a:pt x="2" y="211"/>
                    <a:pt x="2" y="211"/>
                  </a:cubicBezTo>
                  <a:cubicBezTo>
                    <a:pt x="4" y="215"/>
                    <a:pt x="4" y="215"/>
                    <a:pt x="4" y="215"/>
                  </a:cubicBezTo>
                  <a:cubicBezTo>
                    <a:pt x="7" y="236"/>
                    <a:pt x="7" y="236"/>
                    <a:pt x="7" y="236"/>
                  </a:cubicBezTo>
                  <a:cubicBezTo>
                    <a:pt x="7" y="248"/>
                    <a:pt x="7" y="248"/>
                    <a:pt x="7" y="248"/>
                  </a:cubicBezTo>
                  <a:cubicBezTo>
                    <a:pt x="2" y="263"/>
                    <a:pt x="2" y="263"/>
                    <a:pt x="2" y="263"/>
                  </a:cubicBezTo>
                  <a:cubicBezTo>
                    <a:pt x="0" y="293"/>
                    <a:pt x="0" y="293"/>
                    <a:pt x="0" y="293"/>
                  </a:cubicBezTo>
                  <a:cubicBezTo>
                    <a:pt x="2" y="312"/>
                    <a:pt x="2" y="312"/>
                    <a:pt x="2" y="312"/>
                  </a:cubicBezTo>
                  <a:cubicBezTo>
                    <a:pt x="2" y="338"/>
                    <a:pt x="2" y="338"/>
                    <a:pt x="2" y="338"/>
                  </a:cubicBezTo>
                  <a:cubicBezTo>
                    <a:pt x="2" y="338"/>
                    <a:pt x="2" y="338"/>
                    <a:pt x="2" y="338"/>
                  </a:cubicBezTo>
                  <a:cubicBezTo>
                    <a:pt x="118" y="338"/>
                    <a:pt x="118" y="338"/>
                    <a:pt x="118" y="338"/>
                  </a:cubicBezTo>
                  <a:cubicBezTo>
                    <a:pt x="229" y="338"/>
                    <a:pt x="229" y="338"/>
                    <a:pt x="229" y="338"/>
                  </a:cubicBezTo>
                  <a:cubicBezTo>
                    <a:pt x="229" y="338"/>
                    <a:pt x="229" y="338"/>
                    <a:pt x="229" y="338"/>
                  </a:cubicBezTo>
                  <a:cubicBezTo>
                    <a:pt x="229" y="216"/>
                    <a:pt x="229" y="216"/>
                    <a:pt x="229" y="216"/>
                  </a:cubicBezTo>
                  <a:cubicBezTo>
                    <a:pt x="222" y="216"/>
                    <a:pt x="222" y="216"/>
                    <a:pt x="222" y="216"/>
                  </a:cubicBezTo>
                  <a:cubicBezTo>
                    <a:pt x="216" y="217"/>
                    <a:pt x="216" y="217"/>
                    <a:pt x="216" y="217"/>
                  </a:cubicBezTo>
                  <a:cubicBezTo>
                    <a:pt x="205" y="221"/>
                    <a:pt x="205" y="221"/>
                    <a:pt x="205" y="221"/>
                  </a:cubicBezTo>
                  <a:cubicBezTo>
                    <a:pt x="200" y="224"/>
                    <a:pt x="200" y="224"/>
                    <a:pt x="200" y="224"/>
                  </a:cubicBezTo>
                  <a:cubicBezTo>
                    <a:pt x="198" y="225"/>
                    <a:pt x="197" y="225"/>
                    <a:pt x="196" y="225"/>
                  </a:cubicBezTo>
                  <a:cubicBezTo>
                    <a:pt x="195" y="225"/>
                    <a:pt x="195" y="225"/>
                    <a:pt x="195" y="225"/>
                  </a:cubicBezTo>
                  <a:cubicBezTo>
                    <a:pt x="194" y="224"/>
                    <a:pt x="194" y="224"/>
                    <a:pt x="194" y="224"/>
                  </a:cubicBezTo>
                  <a:cubicBezTo>
                    <a:pt x="193" y="224"/>
                    <a:pt x="189" y="224"/>
                    <a:pt x="187" y="224"/>
                  </a:cubicBezTo>
                  <a:cubicBezTo>
                    <a:pt x="185" y="224"/>
                    <a:pt x="183" y="224"/>
                    <a:pt x="183" y="224"/>
                  </a:cubicBezTo>
                  <a:cubicBezTo>
                    <a:pt x="182" y="224"/>
                    <a:pt x="181" y="223"/>
                    <a:pt x="180" y="223"/>
                  </a:cubicBezTo>
                  <a:cubicBezTo>
                    <a:pt x="179" y="223"/>
                    <a:pt x="179" y="223"/>
                    <a:pt x="178" y="224"/>
                  </a:cubicBezTo>
                  <a:cubicBezTo>
                    <a:pt x="177" y="224"/>
                    <a:pt x="176" y="224"/>
                    <a:pt x="174" y="224"/>
                  </a:cubicBezTo>
                  <a:cubicBezTo>
                    <a:pt x="162" y="224"/>
                    <a:pt x="162" y="224"/>
                    <a:pt x="162" y="224"/>
                  </a:cubicBezTo>
                  <a:cubicBezTo>
                    <a:pt x="161" y="224"/>
                    <a:pt x="157" y="222"/>
                    <a:pt x="151" y="216"/>
                  </a:cubicBezTo>
                  <a:cubicBezTo>
                    <a:pt x="150" y="213"/>
                    <a:pt x="149" y="212"/>
                    <a:pt x="147" y="212"/>
                  </a:cubicBezTo>
                  <a:cubicBezTo>
                    <a:pt x="146" y="213"/>
                    <a:pt x="146" y="213"/>
                    <a:pt x="146" y="213"/>
                  </a:cubicBezTo>
                  <a:cubicBezTo>
                    <a:pt x="145" y="214"/>
                    <a:pt x="145" y="214"/>
                    <a:pt x="145" y="214"/>
                  </a:cubicBezTo>
                  <a:cubicBezTo>
                    <a:pt x="145" y="214"/>
                    <a:pt x="145" y="214"/>
                    <a:pt x="145" y="214"/>
                  </a:cubicBezTo>
                  <a:cubicBezTo>
                    <a:pt x="145" y="214"/>
                    <a:pt x="145" y="214"/>
                    <a:pt x="145" y="214"/>
                  </a:cubicBezTo>
                  <a:cubicBezTo>
                    <a:pt x="144" y="214"/>
                    <a:pt x="144" y="214"/>
                    <a:pt x="144" y="214"/>
                  </a:cubicBezTo>
                  <a:cubicBezTo>
                    <a:pt x="144" y="206"/>
                    <a:pt x="144" y="206"/>
                    <a:pt x="144" y="206"/>
                  </a:cubicBezTo>
                  <a:cubicBezTo>
                    <a:pt x="140" y="206"/>
                    <a:pt x="140" y="206"/>
                    <a:pt x="140" y="206"/>
                  </a:cubicBezTo>
                  <a:cubicBezTo>
                    <a:pt x="133" y="194"/>
                    <a:pt x="133" y="194"/>
                    <a:pt x="133" y="194"/>
                  </a:cubicBezTo>
                  <a:cubicBezTo>
                    <a:pt x="128" y="188"/>
                    <a:pt x="128" y="188"/>
                    <a:pt x="128" y="188"/>
                  </a:cubicBezTo>
                  <a:cubicBezTo>
                    <a:pt x="128" y="173"/>
                    <a:pt x="128" y="173"/>
                    <a:pt x="128" y="173"/>
                  </a:cubicBezTo>
                  <a:cubicBezTo>
                    <a:pt x="127" y="172"/>
                    <a:pt x="122" y="168"/>
                    <a:pt x="115" y="167"/>
                  </a:cubicBezTo>
                  <a:cubicBezTo>
                    <a:pt x="114" y="166"/>
                    <a:pt x="113" y="166"/>
                    <a:pt x="113" y="166"/>
                  </a:cubicBezTo>
                  <a:cubicBezTo>
                    <a:pt x="111" y="166"/>
                    <a:pt x="111" y="166"/>
                    <a:pt x="111" y="166"/>
                  </a:cubicBezTo>
                  <a:cubicBezTo>
                    <a:pt x="110" y="166"/>
                    <a:pt x="110" y="166"/>
                    <a:pt x="110" y="166"/>
                  </a:cubicBezTo>
                  <a:cubicBezTo>
                    <a:pt x="110" y="167"/>
                    <a:pt x="110" y="167"/>
                    <a:pt x="110" y="167"/>
                  </a:cubicBezTo>
                  <a:cubicBezTo>
                    <a:pt x="100" y="167"/>
                    <a:pt x="100" y="167"/>
                    <a:pt x="100" y="167"/>
                  </a:cubicBezTo>
                  <a:cubicBezTo>
                    <a:pt x="100" y="166"/>
                    <a:pt x="100" y="166"/>
                    <a:pt x="100" y="166"/>
                  </a:cubicBezTo>
                  <a:cubicBezTo>
                    <a:pt x="100" y="163"/>
                    <a:pt x="98" y="156"/>
                    <a:pt x="100" y="153"/>
                  </a:cubicBezTo>
                  <a:cubicBezTo>
                    <a:pt x="100" y="152"/>
                    <a:pt x="100" y="151"/>
                    <a:pt x="100" y="151"/>
                  </a:cubicBezTo>
                  <a:cubicBezTo>
                    <a:pt x="100" y="151"/>
                    <a:pt x="100" y="151"/>
                    <a:pt x="100" y="151"/>
                  </a:cubicBezTo>
                  <a:cubicBezTo>
                    <a:pt x="100" y="151"/>
                    <a:pt x="99" y="150"/>
                    <a:pt x="99" y="148"/>
                  </a:cubicBezTo>
                  <a:cubicBezTo>
                    <a:pt x="98" y="144"/>
                    <a:pt x="98" y="141"/>
                    <a:pt x="99" y="141"/>
                  </a:cubicBezTo>
                  <a:cubicBezTo>
                    <a:pt x="99" y="113"/>
                    <a:pt x="99" y="113"/>
                    <a:pt x="99" y="113"/>
                  </a:cubicBezTo>
                  <a:cubicBezTo>
                    <a:pt x="93" y="107"/>
                    <a:pt x="93" y="107"/>
                    <a:pt x="93" y="107"/>
                  </a:cubicBezTo>
                  <a:cubicBezTo>
                    <a:pt x="89" y="106"/>
                    <a:pt x="89" y="106"/>
                    <a:pt x="89" y="106"/>
                  </a:cubicBezTo>
                  <a:cubicBezTo>
                    <a:pt x="86" y="105"/>
                    <a:pt x="80" y="102"/>
                    <a:pt x="78" y="101"/>
                  </a:cubicBezTo>
                  <a:cubicBezTo>
                    <a:pt x="78" y="101"/>
                    <a:pt x="78" y="101"/>
                    <a:pt x="78" y="101"/>
                  </a:cubicBezTo>
                  <a:cubicBezTo>
                    <a:pt x="78" y="97"/>
                    <a:pt x="78" y="97"/>
                    <a:pt x="78" y="97"/>
                  </a:cubicBezTo>
                  <a:cubicBezTo>
                    <a:pt x="71" y="93"/>
                    <a:pt x="71" y="93"/>
                    <a:pt x="71" y="93"/>
                  </a:cubicBezTo>
                  <a:cubicBezTo>
                    <a:pt x="71" y="87"/>
                    <a:pt x="71" y="87"/>
                    <a:pt x="71" y="87"/>
                  </a:cubicBezTo>
                  <a:cubicBezTo>
                    <a:pt x="63" y="87"/>
                    <a:pt x="63" y="87"/>
                    <a:pt x="63" y="87"/>
                  </a:cubicBezTo>
                  <a:cubicBezTo>
                    <a:pt x="63" y="82"/>
                    <a:pt x="63" y="82"/>
                    <a:pt x="63" y="82"/>
                  </a:cubicBezTo>
                  <a:cubicBezTo>
                    <a:pt x="59" y="77"/>
                    <a:pt x="59" y="77"/>
                    <a:pt x="59" y="77"/>
                  </a:cubicBezTo>
                  <a:cubicBezTo>
                    <a:pt x="53" y="77"/>
                    <a:pt x="53" y="77"/>
                    <a:pt x="53" y="77"/>
                  </a:cubicBezTo>
                  <a:cubicBezTo>
                    <a:pt x="53" y="69"/>
                    <a:pt x="53" y="69"/>
                    <a:pt x="53" y="69"/>
                  </a:cubicBezTo>
                  <a:cubicBezTo>
                    <a:pt x="50" y="63"/>
                    <a:pt x="50" y="63"/>
                    <a:pt x="50" y="63"/>
                  </a:cubicBezTo>
                  <a:cubicBezTo>
                    <a:pt x="50" y="59"/>
                    <a:pt x="50" y="59"/>
                    <a:pt x="50" y="59"/>
                  </a:cubicBezTo>
                  <a:cubicBezTo>
                    <a:pt x="40" y="59"/>
                    <a:pt x="40" y="59"/>
                    <a:pt x="40" y="59"/>
                  </a:cubicBezTo>
                  <a:cubicBezTo>
                    <a:pt x="40" y="0"/>
                    <a:pt x="40" y="0"/>
                    <a:pt x="40" y="0"/>
                  </a:cubicBezTo>
                  <a:cubicBezTo>
                    <a:pt x="2" y="0"/>
                    <a:pt x="2" y="0"/>
                    <a:pt x="2" y="0"/>
                  </a:cubicBezTo>
                  <a:cubicBezTo>
                    <a:pt x="2" y="149"/>
                    <a:pt x="2" y="149"/>
                    <a:pt x="2" y="149"/>
                  </a:cubicBezTo>
                  <a:lnTo>
                    <a:pt x="3" y="148"/>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1" name="Hawaii">
              <a:extLst>
                <a:ext uri="{FF2B5EF4-FFF2-40B4-BE49-F238E27FC236}">
                  <a16:creationId xmlns:a16="http://schemas.microsoft.com/office/drawing/2014/main" id="{6AF729F4-3660-4243-9AF7-76AEC3E32500}"/>
                </a:ext>
              </a:extLst>
            </p:cNvPr>
            <p:cNvSpPr>
              <a:spLocks noEditPoints="1"/>
            </p:cNvSpPr>
            <p:nvPr/>
          </p:nvSpPr>
          <p:spPr bwMode="auto">
            <a:xfrm>
              <a:off x="3990679" y="5133563"/>
              <a:ext cx="1556954" cy="869651"/>
            </a:xfrm>
            <a:custGeom>
              <a:avLst/>
              <a:gdLst>
                <a:gd name="T0" fmla="*/ 1 w 1313"/>
                <a:gd name="T1" fmla="*/ 1 h 734"/>
                <a:gd name="T2" fmla="*/ 10 w 1313"/>
                <a:gd name="T3" fmla="*/ 17 h 734"/>
                <a:gd name="T4" fmla="*/ 17 w 1313"/>
                <a:gd name="T5" fmla="*/ 3 h 734"/>
                <a:gd name="T6" fmla="*/ 1 w 1313"/>
                <a:gd name="T7" fmla="*/ 1 h 734"/>
                <a:gd name="T8" fmla="*/ 391 w 1313"/>
                <a:gd name="T9" fmla="*/ 194 h 734"/>
                <a:gd name="T10" fmla="*/ 458 w 1313"/>
                <a:gd name="T11" fmla="*/ 217 h 734"/>
                <a:gd name="T12" fmla="*/ 474 w 1313"/>
                <a:gd name="T13" fmla="*/ 150 h 734"/>
                <a:gd name="T14" fmla="*/ 391 w 1313"/>
                <a:gd name="T15" fmla="*/ 194 h 734"/>
                <a:gd name="T16" fmla="*/ 311 w 1313"/>
                <a:gd name="T17" fmla="*/ 233 h 734"/>
                <a:gd name="T18" fmla="*/ 322 w 1313"/>
                <a:gd name="T19" fmla="*/ 242 h 734"/>
                <a:gd name="T20" fmla="*/ 343 w 1313"/>
                <a:gd name="T21" fmla="*/ 219 h 734"/>
                <a:gd name="T22" fmla="*/ 348 w 1313"/>
                <a:gd name="T23" fmla="*/ 196 h 734"/>
                <a:gd name="T24" fmla="*/ 311 w 1313"/>
                <a:gd name="T25" fmla="*/ 233 h 734"/>
                <a:gd name="T26" fmla="*/ 766 w 1313"/>
                <a:gd name="T27" fmla="*/ 276 h 734"/>
                <a:gd name="T28" fmla="*/ 752 w 1313"/>
                <a:gd name="T29" fmla="*/ 281 h 734"/>
                <a:gd name="T30" fmla="*/ 745 w 1313"/>
                <a:gd name="T31" fmla="*/ 260 h 734"/>
                <a:gd name="T32" fmla="*/ 715 w 1313"/>
                <a:gd name="T33" fmla="*/ 230 h 734"/>
                <a:gd name="T34" fmla="*/ 690 w 1313"/>
                <a:gd name="T35" fmla="*/ 256 h 734"/>
                <a:gd name="T36" fmla="*/ 662 w 1313"/>
                <a:gd name="T37" fmla="*/ 263 h 734"/>
                <a:gd name="T38" fmla="*/ 697 w 1313"/>
                <a:gd name="T39" fmla="*/ 313 h 734"/>
                <a:gd name="T40" fmla="*/ 754 w 1313"/>
                <a:gd name="T41" fmla="*/ 318 h 734"/>
                <a:gd name="T42" fmla="*/ 782 w 1313"/>
                <a:gd name="T43" fmla="*/ 304 h 734"/>
                <a:gd name="T44" fmla="*/ 766 w 1313"/>
                <a:gd name="T45" fmla="*/ 276 h 734"/>
                <a:gd name="T46" fmla="*/ 899 w 1313"/>
                <a:gd name="T47" fmla="*/ 313 h 734"/>
                <a:gd name="T48" fmla="*/ 848 w 1313"/>
                <a:gd name="T49" fmla="*/ 315 h 734"/>
                <a:gd name="T50" fmla="*/ 842 w 1313"/>
                <a:gd name="T51" fmla="*/ 341 h 734"/>
                <a:gd name="T52" fmla="*/ 950 w 1313"/>
                <a:gd name="T53" fmla="*/ 320 h 734"/>
                <a:gd name="T54" fmla="*/ 899 w 1313"/>
                <a:gd name="T55" fmla="*/ 313 h 734"/>
                <a:gd name="T56" fmla="*/ 996 w 1313"/>
                <a:gd name="T57" fmla="*/ 366 h 734"/>
                <a:gd name="T58" fmla="*/ 952 w 1313"/>
                <a:gd name="T59" fmla="*/ 366 h 734"/>
                <a:gd name="T60" fmla="*/ 993 w 1313"/>
                <a:gd name="T61" fmla="*/ 389 h 734"/>
                <a:gd name="T62" fmla="*/ 1002 w 1313"/>
                <a:gd name="T63" fmla="*/ 426 h 734"/>
                <a:gd name="T64" fmla="*/ 1012 w 1313"/>
                <a:gd name="T65" fmla="*/ 430 h 734"/>
                <a:gd name="T66" fmla="*/ 1085 w 1313"/>
                <a:gd name="T67" fmla="*/ 384 h 734"/>
                <a:gd name="T68" fmla="*/ 996 w 1313"/>
                <a:gd name="T69" fmla="*/ 366 h 734"/>
                <a:gd name="T70" fmla="*/ 888 w 1313"/>
                <a:gd name="T71" fmla="*/ 375 h 734"/>
                <a:gd name="T72" fmla="*/ 906 w 1313"/>
                <a:gd name="T73" fmla="*/ 407 h 734"/>
                <a:gd name="T74" fmla="*/ 888 w 1313"/>
                <a:gd name="T75" fmla="*/ 375 h 734"/>
                <a:gd name="T76" fmla="*/ 986 w 1313"/>
                <a:gd name="T77" fmla="*/ 426 h 734"/>
                <a:gd name="T78" fmla="*/ 956 w 1313"/>
                <a:gd name="T79" fmla="*/ 444 h 734"/>
                <a:gd name="T80" fmla="*/ 989 w 1313"/>
                <a:gd name="T81" fmla="*/ 442 h 734"/>
                <a:gd name="T82" fmla="*/ 986 w 1313"/>
                <a:gd name="T83" fmla="*/ 426 h 734"/>
                <a:gd name="T84" fmla="*/ 1276 w 1313"/>
                <a:gd name="T85" fmla="*/ 566 h 734"/>
                <a:gd name="T86" fmla="*/ 1260 w 1313"/>
                <a:gd name="T87" fmla="*/ 566 h 734"/>
                <a:gd name="T88" fmla="*/ 1260 w 1313"/>
                <a:gd name="T89" fmla="*/ 545 h 734"/>
                <a:gd name="T90" fmla="*/ 1161 w 1313"/>
                <a:gd name="T91" fmla="*/ 502 h 734"/>
                <a:gd name="T92" fmla="*/ 1108 w 1313"/>
                <a:gd name="T93" fmla="*/ 479 h 734"/>
                <a:gd name="T94" fmla="*/ 1104 w 1313"/>
                <a:gd name="T95" fmla="*/ 481 h 734"/>
                <a:gd name="T96" fmla="*/ 1120 w 1313"/>
                <a:gd name="T97" fmla="*/ 531 h 734"/>
                <a:gd name="T98" fmla="*/ 1081 w 1313"/>
                <a:gd name="T99" fmla="*/ 584 h 734"/>
                <a:gd name="T100" fmla="*/ 1104 w 1313"/>
                <a:gd name="T101" fmla="*/ 628 h 734"/>
                <a:gd name="T102" fmla="*/ 1120 w 1313"/>
                <a:gd name="T103" fmla="*/ 658 h 734"/>
                <a:gd name="T104" fmla="*/ 1115 w 1313"/>
                <a:gd name="T105" fmla="*/ 697 h 734"/>
                <a:gd name="T106" fmla="*/ 1166 w 1313"/>
                <a:gd name="T107" fmla="*/ 734 h 734"/>
                <a:gd name="T108" fmla="*/ 1186 w 1313"/>
                <a:gd name="T109" fmla="*/ 697 h 734"/>
                <a:gd name="T110" fmla="*/ 1234 w 1313"/>
                <a:gd name="T111" fmla="*/ 660 h 734"/>
                <a:gd name="T112" fmla="*/ 1313 w 1313"/>
                <a:gd name="T113" fmla="*/ 605 h 734"/>
                <a:gd name="T114" fmla="*/ 1276 w 1313"/>
                <a:gd name="T115" fmla="*/ 566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13" h="734">
                  <a:moveTo>
                    <a:pt x="1" y="1"/>
                  </a:moveTo>
                  <a:cubicBezTo>
                    <a:pt x="0" y="10"/>
                    <a:pt x="2" y="17"/>
                    <a:pt x="10" y="17"/>
                  </a:cubicBezTo>
                  <a:cubicBezTo>
                    <a:pt x="15" y="15"/>
                    <a:pt x="18" y="11"/>
                    <a:pt x="17" y="3"/>
                  </a:cubicBezTo>
                  <a:cubicBezTo>
                    <a:pt x="9" y="5"/>
                    <a:pt x="8" y="0"/>
                    <a:pt x="1" y="1"/>
                  </a:cubicBezTo>
                  <a:close/>
                  <a:moveTo>
                    <a:pt x="391" y="194"/>
                  </a:moveTo>
                  <a:cubicBezTo>
                    <a:pt x="411" y="205"/>
                    <a:pt x="431" y="219"/>
                    <a:pt x="458" y="217"/>
                  </a:cubicBezTo>
                  <a:cubicBezTo>
                    <a:pt x="477" y="204"/>
                    <a:pt x="485" y="172"/>
                    <a:pt x="474" y="150"/>
                  </a:cubicBezTo>
                  <a:cubicBezTo>
                    <a:pt x="432" y="142"/>
                    <a:pt x="396" y="153"/>
                    <a:pt x="391" y="194"/>
                  </a:cubicBezTo>
                  <a:close/>
                  <a:moveTo>
                    <a:pt x="311" y="233"/>
                  </a:moveTo>
                  <a:cubicBezTo>
                    <a:pt x="314" y="237"/>
                    <a:pt x="316" y="242"/>
                    <a:pt x="322" y="242"/>
                  </a:cubicBezTo>
                  <a:cubicBezTo>
                    <a:pt x="324" y="229"/>
                    <a:pt x="332" y="222"/>
                    <a:pt x="343" y="219"/>
                  </a:cubicBezTo>
                  <a:cubicBezTo>
                    <a:pt x="340" y="207"/>
                    <a:pt x="348" y="205"/>
                    <a:pt x="348" y="196"/>
                  </a:cubicBezTo>
                  <a:cubicBezTo>
                    <a:pt x="329" y="202"/>
                    <a:pt x="315" y="212"/>
                    <a:pt x="311" y="233"/>
                  </a:cubicBezTo>
                  <a:close/>
                  <a:moveTo>
                    <a:pt x="766" y="276"/>
                  </a:moveTo>
                  <a:cubicBezTo>
                    <a:pt x="758" y="275"/>
                    <a:pt x="754" y="277"/>
                    <a:pt x="752" y="281"/>
                  </a:cubicBezTo>
                  <a:cubicBezTo>
                    <a:pt x="742" y="276"/>
                    <a:pt x="744" y="273"/>
                    <a:pt x="745" y="260"/>
                  </a:cubicBezTo>
                  <a:cubicBezTo>
                    <a:pt x="730" y="256"/>
                    <a:pt x="731" y="235"/>
                    <a:pt x="715" y="230"/>
                  </a:cubicBezTo>
                  <a:cubicBezTo>
                    <a:pt x="702" y="234"/>
                    <a:pt x="699" y="248"/>
                    <a:pt x="690" y="256"/>
                  </a:cubicBezTo>
                  <a:cubicBezTo>
                    <a:pt x="679" y="256"/>
                    <a:pt x="667" y="255"/>
                    <a:pt x="662" y="263"/>
                  </a:cubicBezTo>
                  <a:cubicBezTo>
                    <a:pt x="680" y="282"/>
                    <a:pt x="683" y="289"/>
                    <a:pt x="697" y="313"/>
                  </a:cubicBezTo>
                  <a:cubicBezTo>
                    <a:pt x="720" y="309"/>
                    <a:pt x="737" y="306"/>
                    <a:pt x="754" y="318"/>
                  </a:cubicBezTo>
                  <a:cubicBezTo>
                    <a:pt x="764" y="310"/>
                    <a:pt x="778" y="319"/>
                    <a:pt x="782" y="304"/>
                  </a:cubicBezTo>
                  <a:cubicBezTo>
                    <a:pt x="772" y="299"/>
                    <a:pt x="762" y="287"/>
                    <a:pt x="766" y="276"/>
                  </a:cubicBezTo>
                  <a:close/>
                  <a:moveTo>
                    <a:pt x="899" y="313"/>
                  </a:moveTo>
                  <a:cubicBezTo>
                    <a:pt x="894" y="326"/>
                    <a:pt x="864" y="314"/>
                    <a:pt x="848" y="315"/>
                  </a:cubicBezTo>
                  <a:cubicBezTo>
                    <a:pt x="855" y="327"/>
                    <a:pt x="839" y="327"/>
                    <a:pt x="842" y="341"/>
                  </a:cubicBezTo>
                  <a:cubicBezTo>
                    <a:pt x="883" y="332"/>
                    <a:pt x="936" y="365"/>
                    <a:pt x="950" y="320"/>
                  </a:cubicBezTo>
                  <a:cubicBezTo>
                    <a:pt x="927" y="314"/>
                    <a:pt x="913" y="329"/>
                    <a:pt x="899" y="313"/>
                  </a:cubicBezTo>
                  <a:close/>
                  <a:moveTo>
                    <a:pt x="996" y="366"/>
                  </a:moveTo>
                  <a:cubicBezTo>
                    <a:pt x="985" y="342"/>
                    <a:pt x="950" y="336"/>
                    <a:pt x="952" y="366"/>
                  </a:cubicBezTo>
                  <a:cubicBezTo>
                    <a:pt x="953" y="382"/>
                    <a:pt x="976" y="399"/>
                    <a:pt x="993" y="389"/>
                  </a:cubicBezTo>
                  <a:cubicBezTo>
                    <a:pt x="1000" y="397"/>
                    <a:pt x="999" y="414"/>
                    <a:pt x="1002" y="426"/>
                  </a:cubicBezTo>
                  <a:cubicBezTo>
                    <a:pt x="1007" y="426"/>
                    <a:pt x="1010" y="427"/>
                    <a:pt x="1012" y="430"/>
                  </a:cubicBezTo>
                  <a:cubicBezTo>
                    <a:pt x="1040" y="416"/>
                    <a:pt x="1081" y="425"/>
                    <a:pt x="1085" y="384"/>
                  </a:cubicBezTo>
                  <a:cubicBezTo>
                    <a:pt x="1052" y="374"/>
                    <a:pt x="1028" y="340"/>
                    <a:pt x="996" y="366"/>
                  </a:cubicBezTo>
                  <a:close/>
                  <a:moveTo>
                    <a:pt x="888" y="375"/>
                  </a:moveTo>
                  <a:cubicBezTo>
                    <a:pt x="896" y="383"/>
                    <a:pt x="903" y="393"/>
                    <a:pt x="906" y="407"/>
                  </a:cubicBezTo>
                  <a:cubicBezTo>
                    <a:pt x="966" y="409"/>
                    <a:pt x="914" y="342"/>
                    <a:pt x="888" y="375"/>
                  </a:cubicBezTo>
                  <a:close/>
                  <a:moveTo>
                    <a:pt x="986" y="426"/>
                  </a:moveTo>
                  <a:cubicBezTo>
                    <a:pt x="974" y="421"/>
                    <a:pt x="959" y="431"/>
                    <a:pt x="956" y="444"/>
                  </a:cubicBezTo>
                  <a:cubicBezTo>
                    <a:pt x="965" y="449"/>
                    <a:pt x="979" y="443"/>
                    <a:pt x="989" y="442"/>
                  </a:cubicBezTo>
                  <a:cubicBezTo>
                    <a:pt x="985" y="435"/>
                    <a:pt x="989" y="430"/>
                    <a:pt x="986" y="426"/>
                  </a:cubicBezTo>
                  <a:close/>
                  <a:moveTo>
                    <a:pt x="1276" y="566"/>
                  </a:moveTo>
                  <a:cubicBezTo>
                    <a:pt x="1269" y="563"/>
                    <a:pt x="1262" y="572"/>
                    <a:pt x="1260" y="566"/>
                  </a:cubicBezTo>
                  <a:cubicBezTo>
                    <a:pt x="1259" y="558"/>
                    <a:pt x="1256" y="553"/>
                    <a:pt x="1260" y="545"/>
                  </a:cubicBezTo>
                  <a:cubicBezTo>
                    <a:pt x="1235" y="524"/>
                    <a:pt x="1200" y="501"/>
                    <a:pt x="1161" y="502"/>
                  </a:cubicBezTo>
                  <a:cubicBezTo>
                    <a:pt x="1145" y="493"/>
                    <a:pt x="1129" y="474"/>
                    <a:pt x="1108" y="479"/>
                  </a:cubicBezTo>
                  <a:cubicBezTo>
                    <a:pt x="1106" y="479"/>
                    <a:pt x="1105" y="480"/>
                    <a:pt x="1104" y="481"/>
                  </a:cubicBezTo>
                  <a:cubicBezTo>
                    <a:pt x="1099" y="508"/>
                    <a:pt x="1116" y="513"/>
                    <a:pt x="1120" y="531"/>
                  </a:cubicBezTo>
                  <a:cubicBezTo>
                    <a:pt x="1109" y="551"/>
                    <a:pt x="1088" y="561"/>
                    <a:pt x="1081" y="584"/>
                  </a:cubicBezTo>
                  <a:cubicBezTo>
                    <a:pt x="1094" y="595"/>
                    <a:pt x="1097" y="612"/>
                    <a:pt x="1104" y="628"/>
                  </a:cubicBezTo>
                  <a:cubicBezTo>
                    <a:pt x="1108" y="638"/>
                    <a:pt x="1118" y="645"/>
                    <a:pt x="1120" y="658"/>
                  </a:cubicBezTo>
                  <a:cubicBezTo>
                    <a:pt x="1121" y="670"/>
                    <a:pt x="1112" y="685"/>
                    <a:pt x="1115" y="697"/>
                  </a:cubicBezTo>
                  <a:cubicBezTo>
                    <a:pt x="1121" y="723"/>
                    <a:pt x="1151" y="715"/>
                    <a:pt x="1166" y="734"/>
                  </a:cubicBezTo>
                  <a:cubicBezTo>
                    <a:pt x="1177" y="725"/>
                    <a:pt x="1185" y="715"/>
                    <a:pt x="1186" y="697"/>
                  </a:cubicBezTo>
                  <a:cubicBezTo>
                    <a:pt x="1204" y="686"/>
                    <a:pt x="1217" y="671"/>
                    <a:pt x="1234" y="660"/>
                  </a:cubicBezTo>
                  <a:cubicBezTo>
                    <a:pt x="1270" y="659"/>
                    <a:pt x="1300" y="636"/>
                    <a:pt x="1313" y="605"/>
                  </a:cubicBezTo>
                  <a:cubicBezTo>
                    <a:pt x="1295" y="597"/>
                    <a:pt x="1279" y="588"/>
                    <a:pt x="1276" y="566"/>
                  </a:cubicBez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2" name="Georgia">
              <a:extLst>
                <a:ext uri="{FF2B5EF4-FFF2-40B4-BE49-F238E27FC236}">
                  <a16:creationId xmlns:a16="http://schemas.microsoft.com/office/drawing/2014/main" id="{F3C0F06A-E192-AE4E-A6E7-C78757944CAF}"/>
                </a:ext>
              </a:extLst>
            </p:cNvPr>
            <p:cNvSpPr>
              <a:spLocks/>
            </p:cNvSpPr>
            <p:nvPr/>
          </p:nvSpPr>
          <p:spPr bwMode="auto">
            <a:xfrm>
              <a:off x="7894951" y="3911338"/>
              <a:ext cx="712034" cy="835672"/>
            </a:xfrm>
            <a:custGeom>
              <a:avLst/>
              <a:gdLst>
                <a:gd name="T0" fmla="*/ 469 w 478"/>
                <a:gd name="T1" fmla="*/ 367 h 561"/>
                <a:gd name="T2" fmla="*/ 452 w 478"/>
                <a:gd name="T3" fmla="*/ 343 h 561"/>
                <a:gd name="T4" fmla="*/ 440 w 478"/>
                <a:gd name="T5" fmla="*/ 343 h 561"/>
                <a:gd name="T6" fmla="*/ 426 w 478"/>
                <a:gd name="T7" fmla="*/ 334 h 561"/>
                <a:gd name="T8" fmla="*/ 426 w 478"/>
                <a:gd name="T9" fmla="*/ 315 h 561"/>
                <a:gd name="T10" fmla="*/ 409 w 478"/>
                <a:gd name="T11" fmla="*/ 298 h 561"/>
                <a:gd name="T12" fmla="*/ 409 w 478"/>
                <a:gd name="T13" fmla="*/ 258 h 561"/>
                <a:gd name="T14" fmla="*/ 400 w 478"/>
                <a:gd name="T15" fmla="*/ 248 h 561"/>
                <a:gd name="T16" fmla="*/ 388 w 478"/>
                <a:gd name="T17" fmla="*/ 237 h 561"/>
                <a:gd name="T18" fmla="*/ 369 w 478"/>
                <a:gd name="T19" fmla="*/ 225 h 561"/>
                <a:gd name="T20" fmla="*/ 369 w 478"/>
                <a:gd name="T21" fmla="*/ 203 h 561"/>
                <a:gd name="T22" fmla="*/ 355 w 478"/>
                <a:gd name="T23" fmla="*/ 203 h 561"/>
                <a:gd name="T24" fmla="*/ 355 w 478"/>
                <a:gd name="T25" fmla="*/ 182 h 561"/>
                <a:gd name="T26" fmla="*/ 343 w 478"/>
                <a:gd name="T27" fmla="*/ 170 h 561"/>
                <a:gd name="T28" fmla="*/ 331 w 478"/>
                <a:gd name="T29" fmla="*/ 170 h 561"/>
                <a:gd name="T30" fmla="*/ 315 w 478"/>
                <a:gd name="T31" fmla="*/ 161 h 561"/>
                <a:gd name="T32" fmla="*/ 315 w 478"/>
                <a:gd name="T33" fmla="*/ 147 h 561"/>
                <a:gd name="T34" fmla="*/ 296 w 478"/>
                <a:gd name="T35" fmla="*/ 135 h 561"/>
                <a:gd name="T36" fmla="*/ 289 w 478"/>
                <a:gd name="T37" fmla="*/ 113 h 561"/>
                <a:gd name="T38" fmla="*/ 286 w 478"/>
                <a:gd name="T39" fmla="*/ 85 h 561"/>
                <a:gd name="T40" fmla="*/ 263 w 478"/>
                <a:gd name="T41" fmla="*/ 78 h 561"/>
                <a:gd name="T42" fmla="*/ 227 w 478"/>
                <a:gd name="T43" fmla="*/ 40 h 561"/>
                <a:gd name="T44" fmla="*/ 227 w 478"/>
                <a:gd name="T45" fmla="*/ 0 h 561"/>
                <a:gd name="T46" fmla="*/ 227 w 478"/>
                <a:gd name="T47" fmla="*/ 0 h 561"/>
                <a:gd name="T48" fmla="*/ 97 w 478"/>
                <a:gd name="T49" fmla="*/ 0 h 561"/>
                <a:gd name="T50" fmla="*/ 97 w 478"/>
                <a:gd name="T51" fmla="*/ 0 h 561"/>
                <a:gd name="T52" fmla="*/ 0 w 478"/>
                <a:gd name="T53" fmla="*/ 0 h 561"/>
                <a:gd name="T54" fmla="*/ 0 w 478"/>
                <a:gd name="T55" fmla="*/ 21 h 561"/>
                <a:gd name="T56" fmla="*/ 10 w 478"/>
                <a:gd name="T57" fmla="*/ 52 h 561"/>
                <a:gd name="T58" fmla="*/ 10 w 478"/>
                <a:gd name="T59" fmla="*/ 149 h 561"/>
                <a:gd name="T60" fmla="*/ 19 w 478"/>
                <a:gd name="T61" fmla="*/ 168 h 561"/>
                <a:gd name="T62" fmla="*/ 19 w 478"/>
                <a:gd name="T63" fmla="*/ 182 h 561"/>
                <a:gd name="T64" fmla="*/ 33 w 478"/>
                <a:gd name="T65" fmla="*/ 213 h 561"/>
                <a:gd name="T66" fmla="*/ 33 w 478"/>
                <a:gd name="T67" fmla="*/ 274 h 561"/>
                <a:gd name="T68" fmla="*/ 48 w 478"/>
                <a:gd name="T69" fmla="*/ 312 h 561"/>
                <a:gd name="T70" fmla="*/ 48 w 478"/>
                <a:gd name="T71" fmla="*/ 511 h 561"/>
                <a:gd name="T72" fmla="*/ 50 w 478"/>
                <a:gd name="T73" fmla="*/ 514 h 561"/>
                <a:gd name="T74" fmla="*/ 59 w 478"/>
                <a:gd name="T75" fmla="*/ 530 h 561"/>
                <a:gd name="T76" fmla="*/ 81 w 478"/>
                <a:gd name="T77" fmla="*/ 542 h 561"/>
                <a:gd name="T78" fmla="*/ 182 w 478"/>
                <a:gd name="T79" fmla="*/ 542 h 561"/>
                <a:gd name="T80" fmla="*/ 206 w 478"/>
                <a:gd name="T81" fmla="*/ 561 h 561"/>
                <a:gd name="T82" fmla="*/ 350 w 478"/>
                <a:gd name="T83" fmla="*/ 561 h 561"/>
                <a:gd name="T84" fmla="*/ 364 w 478"/>
                <a:gd name="T85" fmla="*/ 537 h 561"/>
                <a:gd name="T86" fmla="*/ 372 w 478"/>
                <a:gd name="T87" fmla="*/ 530 h 561"/>
                <a:gd name="T88" fmla="*/ 388 w 478"/>
                <a:gd name="T89" fmla="*/ 523 h 561"/>
                <a:gd name="T90" fmla="*/ 443 w 478"/>
                <a:gd name="T91" fmla="*/ 407 h 561"/>
                <a:gd name="T92" fmla="*/ 452 w 478"/>
                <a:gd name="T93" fmla="*/ 407 h 561"/>
                <a:gd name="T94" fmla="*/ 443 w 478"/>
                <a:gd name="T95" fmla="*/ 398 h 561"/>
                <a:gd name="T96" fmla="*/ 452 w 478"/>
                <a:gd name="T97" fmla="*/ 398 h 561"/>
                <a:gd name="T98" fmla="*/ 461 w 478"/>
                <a:gd name="T99" fmla="*/ 388 h 561"/>
                <a:gd name="T100" fmla="*/ 469 w 478"/>
                <a:gd name="T101" fmla="*/ 388 h 561"/>
                <a:gd name="T102" fmla="*/ 478 w 478"/>
                <a:gd name="T103" fmla="*/ 379 h 561"/>
                <a:gd name="T104" fmla="*/ 478 w 478"/>
                <a:gd name="T105" fmla="*/ 376 h 561"/>
                <a:gd name="T106" fmla="*/ 473 w 478"/>
                <a:gd name="T107" fmla="*/ 372 h 561"/>
                <a:gd name="T108" fmla="*/ 469 w 478"/>
                <a:gd name="T109" fmla="*/ 367 h 561"/>
                <a:gd name="T110" fmla="*/ 469 w 478"/>
                <a:gd name="T111" fmla="*/ 367 h 561"/>
                <a:gd name="T112" fmla="*/ 469 w 478"/>
                <a:gd name="T113" fmla="*/ 367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8" h="561">
                  <a:moveTo>
                    <a:pt x="469" y="367"/>
                  </a:moveTo>
                  <a:lnTo>
                    <a:pt x="452" y="343"/>
                  </a:lnTo>
                  <a:lnTo>
                    <a:pt x="440" y="343"/>
                  </a:lnTo>
                  <a:lnTo>
                    <a:pt x="426" y="334"/>
                  </a:lnTo>
                  <a:lnTo>
                    <a:pt x="426" y="315"/>
                  </a:lnTo>
                  <a:lnTo>
                    <a:pt x="409" y="298"/>
                  </a:lnTo>
                  <a:lnTo>
                    <a:pt x="409" y="258"/>
                  </a:lnTo>
                  <a:lnTo>
                    <a:pt x="400" y="248"/>
                  </a:lnTo>
                  <a:lnTo>
                    <a:pt x="388" y="237"/>
                  </a:lnTo>
                  <a:lnTo>
                    <a:pt x="369" y="225"/>
                  </a:lnTo>
                  <a:lnTo>
                    <a:pt x="369" y="203"/>
                  </a:lnTo>
                  <a:lnTo>
                    <a:pt x="355" y="203"/>
                  </a:lnTo>
                  <a:lnTo>
                    <a:pt x="355" y="182"/>
                  </a:lnTo>
                  <a:lnTo>
                    <a:pt x="343" y="170"/>
                  </a:lnTo>
                  <a:lnTo>
                    <a:pt x="331" y="170"/>
                  </a:lnTo>
                  <a:lnTo>
                    <a:pt x="315" y="161"/>
                  </a:lnTo>
                  <a:lnTo>
                    <a:pt x="315" y="147"/>
                  </a:lnTo>
                  <a:lnTo>
                    <a:pt x="296" y="135"/>
                  </a:lnTo>
                  <a:lnTo>
                    <a:pt x="289" y="113"/>
                  </a:lnTo>
                  <a:lnTo>
                    <a:pt x="286" y="85"/>
                  </a:lnTo>
                  <a:lnTo>
                    <a:pt x="263" y="78"/>
                  </a:lnTo>
                  <a:lnTo>
                    <a:pt x="227" y="40"/>
                  </a:lnTo>
                  <a:lnTo>
                    <a:pt x="227" y="0"/>
                  </a:lnTo>
                  <a:lnTo>
                    <a:pt x="227" y="0"/>
                  </a:lnTo>
                  <a:lnTo>
                    <a:pt x="97" y="0"/>
                  </a:lnTo>
                  <a:lnTo>
                    <a:pt x="97" y="0"/>
                  </a:lnTo>
                  <a:lnTo>
                    <a:pt x="0" y="0"/>
                  </a:lnTo>
                  <a:lnTo>
                    <a:pt x="0" y="21"/>
                  </a:lnTo>
                  <a:lnTo>
                    <a:pt x="10" y="52"/>
                  </a:lnTo>
                  <a:lnTo>
                    <a:pt x="10" y="149"/>
                  </a:lnTo>
                  <a:lnTo>
                    <a:pt x="19" y="168"/>
                  </a:lnTo>
                  <a:lnTo>
                    <a:pt x="19" y="182"/>
                  </a:lnTo>
                  <a:lnTo>
                    <a:pt x="33" y="213"/>
                  </a:lnTo>
                  <a:lnTo>
                    <a:pt x="33" y="274"/>
                  </a:lnTo>
                  <a:lnTo>
                    <a:pt x="48" y="312"/>
                  </a:lnTo>
                  <a:lnTo>
                    <a:pt x="48" y="511"/>
                  </a:lnTo>
                  <a:lnTo>
                    <a:pt x="50" y="514"/>
                  </a:lnTo>
                  <a:lnTo>
                    <a:pt x="59" y="530"/>
                  </a:lnTo>
                  <a:lnTo>
                    <a:pt x="81" y="542"/>
                  </a:lnTo>
                  <a:lnTo>
                    <a:pt x="182" y="542"/>
                  </a:lnTo>
                  <a:lnTo>
                    <a:pt x="206" y="561"/>
                  </a:lnTo>
                  <a:lnTo>
                    <a:pt x="350" y="561"/>
                  </a:lnTo>
                  <a:lnTo>
                    <a:pt x="364" y="537"/>
                  </a:lnTo>
                  <a:lnTo>
                    <a:pt x="372" y="530"/>
                  </a:lnTo>
                  <a:lnTo>
                    <a:pt x="388" y="523"/>
                  </a:lnTo>
                  <a:lnTo>
                    <a:pt x="443" y="407"/>
                  </a:lnTo>
                  <a:lnTo>
                    <a:pt x="452" y="407"/>
                  </a:lnTo>
                  <a:lnTo>
                    <a:pt x="443" y="398"/>
                  </a:lnTo>
                  <a:lnTo>
                    <a:pt x="452" y="398"/>
                  </a:lnTo>
                  <a:lnTo>
                    <a:pt x="461" y="388"/>
                  </a:lnTo>
                  <a:lnTo>
                    <a:pt x="469" y="388"/>
                  </a:lnTo>
                  <a:lnTo>
                    <a:pt x="478" y="379"/>
                  </a:lnTo>
                  <a:lnTo>
                    <a:pt x="478" y="376"/>
                  </a:lnTo>
                  <a:lnTo>
                    <a:pt x="473" y="372"/>
                  </a:lnTo>
                  <a:lnTo>
                    <a:pt x="469" y="367"/>
                  </a:lnTo>
                  <a:lnTo>
                    <a:pt x="469" y="367"/>
                  </a:lnTo>
                  <a:lnTo>
                    <a:pt x="469" y="367"/>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3" name="Florida">
              <a:extLst>
                <a:ext uri="{FF2B5EF4-FFF2-40B4-BE49-F238E27FC236}">
                  <a16:creationId xmlns:a16="http://schemas.microsoft.com/office/drawing/2014/main" id="{4DA5D30B-8F16-A948-9559-94B1F4C5D5A3}"/>
                </a:ext>
              </a:extLst>
            </p:cNvPr>
            <p:cNvSpPr>
              <a:spLocks/>
            </p:cNvSpPr>
            <p:nvPr/>
          </p:nvSpPr>
          <p:spPr bwMode="auto">
            <a:xfrm>
              <a:off x="7641717" y="4676998"/>
              <a:ext cx="1021874" cy="913132"/>
            </a:xfrm>
            <a:custGeom>
              <a:avLst/>
              <a:gdLst>
                <a:gd name="T0" fmla="*/ 520 w 686"/>
                <a:gd name="T1" fmla="*/ 47 h 613"/>
                <a:gd name="T2" fmla="*/ 352 w 686"/>
                <a:gd name="T3" fmla="*/ 28 h 613"/>
                <a:gd name="T4" fmla="*/ 229 w 686"/>
                <a:gd name="T5" fmla="*/ 16 h 613"/>
                <a:gd name="T6" fmla="*/ 220 w 686"/>
                <a:gd name="T7" fmla="*/ 7 h 613"/>
                <a:gd name="T8" fmla="*/ 0 w 686"/>
                <a:gd name="T9" fmla="*/ 80 h 613"/>
                <a:gd name="T10" fmla="*/ 31 w 686"/>
                <a:gd name="T11" fmla="*/ 59 h 613"/>
                <a:gd name="T12" fmla="*/ 50 w 686"/>
                <a:gd name="T13" fmla="*/ 49 h 613"/>
                <a:gd name="T14" fmla="*/ 113 w 686"/>
                <a:gd name="T15" fmla="*/ 59 h 613"/>
                <a:gd name="T16" fmla="*/ 123 w 686"/>
                <a:gd name="T17" fmla="*/ 68 h 613"/>
                <a:gd name="T18" fmla="*/ 113 w 686"/>
                <a:gd name="T19" fmla="*/ 78 h 613"/>
                <a:gd name="T20" fmla="*/ 206 w 686"/>
                <a:gd name="T21" fmla="*/ 132 h 613"/>
                <a:gd name="T22" fmla="*/ 260 w 686"/>
                <a:gd name="T23" fmla="*/ 132 h 613"/>
                <a:gd name="T24" fmla="*/ 298 w 686"/>
                <a:gd name="T25" fmla="*/ 113 h 613"/>
                <a:gd name="T26" fmla="*/ 307 w 686"/>
                <a:gd name="T27" fmla="*/ 106 h 613"/>
                <a:gd name="T28" fmla="*/ 345 w 686"/>
                <a:gd name="T29" fmla="*/ 106 h 613"/>
                <a:gd name="T30" fmla="*/ 381 w 686"/>
                <a:gd name="T31" fmla="*/ 142 h 613"/>
                <a:gd name="T32" fmla="*/ 390 w 686"/>
                <a:gd name="T33" fmla="*/ 161 h 613"/>
                <a:gd name="T34" fmla="*/ 437 w 686"/>
                <a:gd name="T35" fmla="*/ 199 h 613"/>
                <a:gd name="T36" fmla="*/ 445 w 686"/>
                <a:gd name="T37" fmla="*/ 336 h 613"/>
                <a:gd name="T38" fmla="*/ 454 w 686"/>
                <a:gd name="T39" fmla="*/ 327 h 613"/>
                <a:gd name="T40" fmla="*/ 454 w 686"/>
                <a:gd name="T41" fmla="*/ 364 h 613"/>
                <a:gd name="T42" fmla="*/ 492 w 686"/>
                <a:gd name="T43" fmla="*/ 438 h 613"/>
                <a:gd name="T44" fmla="*/ 511 w 686"/>
                <a:gd name="T45" fmla="*/ 457 h 613"/>
                <a:gd name="T46" fmla="*/ 511 w 686"/>
                <a:gd name="T47" fmla="*/ 476 h 613"/>
                <a:gd name="T48" fmla="*/ 546 w 686"/>
                <a:gd name="T49" fmla="*/ 540 h 613"/>
                <a:gd name="T50" fmla="*/ 575 w 686"/>
                <a:gd name="T51" fmla="*/ 549 h 613"/>
                <a:gd name="T52" fmla="*/ 584 w 686"/>
                <a:gd name="T53" fmla="*/ 604 h 613"/>
                <a:gd name="T54" fmla="*/ 594 w 686"/>
                <a:gd name="T55" fmla="*/ 613 h 613"/>
                <a:gd name="T56" fmla="*/ 657 w 686"/>
                <a:gd name="T57" fmla="*/ 594 h 613"/>
                <a:gd name="T58" fmla="*/ 676 w 686"/>
                <a:gd name="T59" fmla="*/ 594 h 613"/>
                <a:gd name="T60" fmla="*/ 686 w 686"/>
                <a:gd name="T61" fmla="*/ 521 h 613"/>
                <a:gd name="T62" fmla="*/ 639 w 686"/>
                <a:gd name="T63" fmla="*/ 308 h 613"/>
                <a:gd name="T64" fmla="*/ 556 w 686"/>
                <a:gd name="T65" fmla="*/ 49 h 613"/>
                <a:gd name="T66" fmla="*/ 556 w 686"/>
                <a:gd name="T67" fmla="*/ 14 h 613"/>
                <a:gd name="T68" fmla="*/ 542 w 686"/>
                <a:gd name="T69" fmla="*/ 16 h 613"/>
                <a:gd name="T70" fmla="*/ 534 w 686"/>
                <a:gd name="T71" fmla="*/ 2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6" h="613">
                  <a:moveTo>
                    <a:pt x="534" y="23"/>
                  </a:moveTo>
                  <a:lnTo>
                    <a:pt x="520" y="47"/>
                  </a:lnTo>
                  <a:lnTo>
                    <a:pt x="376" y="47"/>
                  </a:lnTo>
                  <a:lnTo>
                    <a:pt x="352" y="28"/>
                  </a:lnTo>
                  <a:lnTo>
                    <a:pt x="251" y="28"/>
                  </a:lnTo>
                  <a:lnTo>
                    <a:pt x="229" y="16"/>
                  </a:lnTo>
                  <a:lnTo>
                    <a:pt x="220" y="0"/>
                  </a:lnTo>
                  <a:lnTo>
                    <a:pt x="220" y="7"/>
                  </a:lnTo>
                  <a:lnTo>
                    <a:pt x="0" y="7"/>
                  </a:lnTo>
                  <a:lnTo>
                    <a:pt x="0" y="80"/>
                  </a:lnTo>
                  <a:lnTo>
                    <a:pt x="21" y="78"/>
                  </a:lnTo>
                  <a:lnTo>
                    <a:pt x="31" y="59"/>
                  </a:lnTo>
                  <a:lnTo>
                    <a:pt x="40" y="59"/>
                  </a:lnTo>
                  <a:lnTo>
                    <a:pt x="50" y="49"/>
                  </a:lnTo>
                  <a:lnTo>
                    <a:pt x="50" y="68"/>
                  </a:lnTo>
                  <a:lnTo>
                    <a:pt x="113" y="59"/>
                  </a:lnTo>
                  <a:lnTo>
                    <a:pt x="123" y="59"/>
                  </a:lnTo>
                  <a:lnTo>
                    <a:pt x="123" y="68"/>
                  </a:lnTo>
                  <a:lnTo>
                    <a:pt x="113" y="68"/>
                  </a:lnTo>
                  <a:lnTo>
                    <a:pt x="113" y="78"/>
                  </a:lnTo>
                  <a:lnTo>
                    <a:pt x="187" y="106"/>
                  </a:lnTo>
                  <a:lnTo>
                    <a:pt x="206" y="132"/>
                  </a:lnTo>
                  <a:lnTo>
                    <a:pt x="215" y="142"/>
                  </a:lnTo>
                  <a:lnTo>
                    <a:pt x="260" y="132"/>
                  </a:lnTo>
                  <a:lnTo>
                    <a:pt x="279" y="113"/>
                  </a:lnTo>
                  <a:lnTo>
                    <a:pt x="298" y="113"/>
                  </a:lnTo>
                  <a:lnTo>
                    <a:pt x="298" y="106"/>
                  </a:lnTo>
                  <a:lnTo>
                    <a:pt x="307" y="106"/>
                  </a:lnTo>
                  <a:lnTo>
                    <a:pt x="317" y="106"/>
                  </a:lnTo>
                  <a:lnTo>
                    <a:pt x="345" y="106"/>
                  </a:lnTo>
                  <a:lnTo>
                    <a:pt x="371" y="142"/>
                  </a:lnTo>
                  <a:lnTo>
                    <a:pt x="381" y="142"/>
                  </a:lnTo>
                  <a:lnTo>
                    <a:pt x="381" y="161"/>
                  </a:lnTo>
                  <a:lnTo>
                    <a:pt x="390" y="161"/>
                  </a:lnTo>
                  <a:lnTo>
                    <a:pt x="419" y="189"/>
                  </a:lnTo>
                  <a:lnTo>
                    <a:pt x="437" y="199"/>
                  </a:lnTo>
                  <a:lnTo>
                    <a:pt x="445" y="208"/>
                  </a:lnTo>
                  <a:lnTo>
                    <a:pt x="445" y="336"/>
                  </a:lnTo>
                  <a:lnTo>
                    <a:pt x="454" y="336"/>
                  </a:lnTo>
                  <a:lnTo>
                    <a:pt x="454" y="327"/>
                  </a:lnTo>
                  <a:lnTo>
                    <a:pt x="464" y="327"/>
                  </a:lnTo>
                  <a:lnTo>
                    <a:pt x="454" y="364"/>
                  </a:lnTo>
                  <a:lnTo>
                    <a:pt x="464" y="383"/>
                  </a:lnTo>
                  <a:lnTo>
                    <a:pt x="492" y="438"/>
                  </a:lnTo>
                  <a:lnTo>
                    <a:pt x="511" y="428"/>
                  </a:lnTo>
                  <a:lnTo>
                    <a:pt x="511" y="457"/>
                  </a:lnTo>
                  <a:lnTo>
                    <a:pt x="520" y="457"/>
                  </a:lnTo>
                  <a:lnTo>
                    <a:pt x="511" y="476"/>
                  </a:lnTo>
                  <a:lnTo>
                    <a:pt x="539" y="530"/>
                  </a:lnTo>
                  <a:lnTo>
                    <a:pt x="546" y="540"/>
                  </a:lnTo>
                  <a:lnTo>
                    <a:pt x="565" y="540"/>
                  </a:lnTo>
                  <a:lnTo>
                    <a:pt x="575" y="549"/>
                  </a:lnTo>
                  <a:lnTo>
                    <a:pt x="584" y="587"/>
                  </a:lnTo>
                  <a:lnTo>
                    <a:pt x="584" y="604"/>
                  </a:lnTo>
                  <a:lnTo>
                    <a:pt x="594" y="604"/>
                  </a:lnTo>
                  <a:lnTo>
                    <a:pt x="594" y="613"/>
                  </a:lnTo>
                  <a:lnTo>
                    <a:pt x="631" y="613"/>
                  </a:lnTo>
                  <a:lnTo>
                    <a:pt x="657" y="594"/>
                  </a:lnTo>
                  <a:lnTo>
                    <a:pt x="667" y="604"/>
                  </a:lnTo>
                  <a:lnTo>
                    <a:pt x="676" y="594"/>
                  </a:lnTo>
                  <a:lnTo>
                    <a:pt x="667" y="587"/>
                  </a:lnTo>
                  <a:lnTo>
                    <a:pt x="686" y="521"/>
                  </a:lnTo>
                  <a:lnTo>
                    <a:pt x="686" y="428"/>
                  </a:lnTo>
                  <a:lnTo>
                    <a:pt x="639" y="308"/>
                  </a:lnTo>
                  <a:lnTo>
                    <a:pt x="639" y="263"/>
                  </a:lnTo>
                  <a:lnTo>
                    <a:pt x="556" y="49"/>
                  </a:lnTo>
                  <a:lnTo>
                    <a:pt x="556" y="40"/>
                  </a:lnTo>
                  <a:lnTo>
                    <a:pt x="556" y="14"/>
                  </a:lnTo>
                  <a:lnTo>
                    <a:pt x="558" y="9"/>
                  </a:lnTo>
                  <a:lnTo>
                    <a:pt x="542" y="16"/>
                  </a:lnTo>
                  <a:lnTo>
                    <a:pt x="534" y="23"/>
                  </a:lnTo>
                  <a:lnTo>
                    <a:pt x="534" y="23"/>
                  </a:lnTo>
                  <a:lnTo>
                    <a:pt x="534" y="23"/>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4" name="Delaware">
              <a:extLst>
                <a:ext uri="{FF2B5EF4-FFF2-40B4-BE49-F238E27FC236}">
                  <a16:creationId xmlns:a16="http://schemas.microsoft.com/office/drawing/2014/main" id="{80B90954-8FDF-F64E-96C7-F03CBD0CFC5C}"/>
                </a:ext>
              </a:extLst>
            </p:cNvPr>
            <p:cNvSpPr>
              <a:spLocks/>
            </p:cNvSpPr>
            <p:nvPr/>
          </p:nvSpPr>
          <p:spPr bwMode="auto">
            <a:xfrm>
              <a:off x="9275820" y="3244088"/>
              <a:ext cx="95594" cy="190575"/>
            </a:xfrm>
            <a:custGeom>
              <a:avLst/>
              <a:gdLst>
                <a:gd name="connsiteX0" fmla="*/ 15489 w 107288"/>
                <a:gd name="connsiteY0" fmla="*/ 0 h 213887"/>
                <a:gd name="connsiteX1" fmla="*/ 23032 w 107288"/>
                <a:gd name="connsiteY1" fmla="*/ 10620 h 213887"/>
                <a:gd name="connsiteX2" fmla="*/ 19868 w 107288"/>
                <a:gd name="connsiteY2" fmla="*/ 7727 h 213887"/>
                <a:gd name="connsiteX3" fmla="*/ 19868 w 107288"/>
                <a:gd name="connsiteY3" fmla="*/ 39444 h 213887"/>
                <a:gd name="connsiteX4" fmla="*/ 107288 w 107288"/>
                <a:gd name="connsiteY4" fmla="*/ 209923 h 213887"/>
                <a:gd name="connsiteX5" fmla="*/ 107288 w 107288"/>
                <a:gd name="connsiteY5" fmla="*/ 213887 h 213887"/>
                <a:gd name="connsiteX6" fmla="*/ 0 w 107288"/>
                <a:gd name="connsiteY6" fmla="*/ 213887 h 213887"/>
                <a:gd name="connsiteX7" fmla="*/ 0 w 107288"/>
                <a:gd name="connsiteY7" fmla="*/ 7727 h 21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88" h="213887">
                  <a:moveTo>
                    <a:pt x="15489" y="0"/>
                  </a:moveTo>
                  <a:lnTo>
                    <a:pt x="23032" y="10620"/>
                  </a:lnTo>
                  <a:lnTo>
                    <a:pt x="19868" y="7727"/>
                  </a:lnTo>
                  <a:cubicBezTo>
                    <a:pt x="19868" y="7727"/>
                    <a:pt x="19868" y="7727"/>
                    <a:pt x="19868" y="39444"/>
                  </a:cubicBezTo>
                  <a:cubicBezTo>
                    <a:pt x="19868" y="39444"/>
                    <a:pt x="19868" y="39444"/>
                    <a:pt x="107288" y="209923"/>
                  </a:cubicBezTo>
                  <a:cubicBezTo>
                    <a:pt x="107288" y="209923"/>
                    <a:pt x="107288" y="209923"/>
                    <a:pt x="107288" y="213887"/>
                  </a:cubicBezTo>
                  <a:cubicBezTo>
                    <a:pt x="107288" y="213887"/>
                    <a:pt x="107288" y="213887"/>
                    <a:pt x="0" y="213887"/>
                  </a:cubicBezTo>
                  <a:cubicBezTo>
                    <a:pt x="0" y="213887"/>
                    <a:pt x="0" y="213887"/>
                    <a:pt x="0" y="7727"/>
                  </a:cubicBez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p>
          </p:txBody>
        </p:sp>
        <p:sp>
          <p:nvSpPr>
            <p:cNvPr id="275" name="Connecticut">
              <a:extLst>
                <a:ext uri="{FF2B5EF4-FFF2-40B4-BE49-F238E27FC236}">
                  <a16:creationId xmlns:a16="http://schemas.microsoft.com/office/drawing/2014/main" id="{67C15A28-A0C3-3244-A530-D0473D7F29FC}"/>
                </a:ext>
              </a:extLst>
            </p:cNvPr>
            <p:cNvSpPr>
              <a:spLocks/>
            </p:cNvSpPr>
            <p:nvPr/>
          </p:nvSpPr>
          <p:spPr bwMode="auto">
            <a:xfrm>
              <a:off x="9610983" y="2816475"/>
              <a:ext cx="201098" cy="166837"/>
            </a:xfrm>
            <a:custGeom>
              <a:avLst/>
              <a:gdLst>
                <a:gd name="T0" fmla="*/ 57 w 57"/>
                <a:gd name="T1" fmla="*/ 0 h 47"/>
                <a:gd name="T2" fmla="*/ 57 w 57"/>
                <a:gd name="T3" fmla="*/ 0 h 47"/>
                <a:gd name="T4" fmla="*/ 8 w 57"/>
                <a:gd name="T5" fmla="*/ 0 h 47"/>
                <a:gd name="T6" fmla="*/ 7 w 57"/>
                <a:gd name="T7" fmla="*/ 31 h 47"/>
                <a:gd name="T8" fmla="*/ 7 w 57"/>
                <a:gd name="T9" fmla="*/ 32 h 47"/>
                <a:gd name="T10" fmla="*/ 0 w 57"/>
                <a:gd name="T11" fmla="*/ 37 h 47"/>
                <a:gd name="T12" fmla="*/ 0 w 57"/>
                <a:gd name="T13" fmla="*/ 47 h 47"/>
                <a:gd name="T14" fmla="*/ 8 w 57"/>
                <a:gd name="T15" fmla="*/ 45 h 47"/>
                <a:gd name="T16" fmla="*/ 12 w 57"/>
                <a:gd name="T17" fmla="*/ 41 h 47"/>
                <a:gd name="T18" fmla="*/ 16 w 57"/>
                <a:gd name="T19" fmla="*/ 37 h 47"/>
                <a:gd name="T20" fmla="*/ 28 w 57"/>
                <a:gd name="T21" fmla="*/ 41 h 47"/>
                <a:gd name="T22" fmla="*/ 56 w 57"/>
                <a:gd name="T23" fmla="*/ 36 h 47"/>
                <a:gd name="T24" fmla="*/ 57 w 57"/>
                <a:gd name="T25" fmla="*/ 35 h 47"/>
                <a:gd name="T26" fmla="*/ 57 w 57"/>
                <a:gd name="T27" fmla="*/ 1 h 47"/>
                <a:gd name="T28" fmla="*/ 57 w 57"/>
                <a:gd name="T2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47">
                  <a:moveTo>
                    <a:pt x="57" y="0"/>
                  </a:moveTo>
                  <a:cubicBezTo>
                    <a:pt x="57" y="0"/>
                    <a:pt x="57" y="0"/>
                    <a:pt x="57" y="0"/>
                  </a:cubicBezTo>
                  <a:cubicBezTo>
                    <a:pt x="8" y="0"/>
                    <a:pt x="8" y="0"/>
                    <a:pt x="8" y="0"/>
                  </a:cubicBezTo>
                  <a:cubicBezTo>
                    <a:pt x="8" y="14"/>
                    <a:pt x="7" y="28"/>
                    <a:pt x="7" y="31"/>
                  </a:cubicBezTo>
                  <a:cubicBezTo>
                    <a:pt x="7" y="32"/>
                    <a:pt x="7" y="32"/>
                    <a:pt x="7" y="32"/>
                  </a:cubicBezTo>
                  <a:cubicBezTo>
                    <a:pt x="0" y="37"/>
                    <a:pt x="0" y="37"/>
                    <a:pt x="0" y="37"/>
                  </a:cubicBezTo>
                  <a:cubicBezTo>
                    <a:pt x="0" y="47"/>
                    <a:pt x="0" y="47"/>
                    <a:pt x="0" y="47"/>
                  </a:cubicBezTo>
                  <a:cubicBezTo>
                    <a:pt x="8" y="45"/>
                    <a:pt x="8" y="45"/>
                    <a:pt x="8" y="45"/>
                  </a:cubicBezTo>
                  <a:cubicBezTo>
                    <a:pt x="12" y="41"/>
                    <a:pt x="12" y="41"/>
                    <a:pt x="12" y="41"/>
                  </a:cubicBezTo>
                  <a:cubicBezTo>
                    <a:pt x="16" y="37"/>
                    <a:pt x="16" y="37"/>
                    <a:pt x="16" y="37"/>
                  </a:cubicBezTo>
                  <a:cubicBezTo>
                    <a:pt x="28" y="41"/>
                    <a:pt x="28" y="41"/>
                    <a:pt x="28" y="41"/>
                  </a:cubicBezTo>
                  <a:cubicBezTo>
                    <a:pt x="56" y="36"/>
                    <a:pt x="56" y="36"/>
                    <a:pt x="56" y="36"/>
                  </a:cubicBezTo>
                  <a:cubicBezTo>
                    <a:pt x="57" y="35"/>
                    <a:pt x="57" y="35"/>
                    <a:pt x="57" y="35"/>
                  </a:cubicBezTo>
                  <a:cubicBezTo>
                    <a:pt x="57" y="1"/>
                    <a:pt x="57" y="1"/>
                    <a:pt x="57" y="1"/>
                  </a:cubicBezTo>
                  <a:lnTo>
                    <a:pt x="57" y="0"/>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6" name="Colorado">
              <a:extLst>
                <a:ext uri="{FF2B5EF4-FFF2-40B4-BE49-F238E27FC236}">
                  <a16:creationId xmlns:a16="http://schemas.microsoft.com/office/drawing/2014/main" id="{F5F361CC-D36A-0542-86E2-105A98037398}"/>
                </a:ext>
              </a:extLst>
            </p:cNvPr>
            <p:cNvSpPr>
              <a:spLocks/>
            </p:cNvSpPr>
            <p:nvPr/>
          </p:nvSpPr>
          <p:spPr bwMode="auto">
            <a:xfrm>
              <a:off x="4728037" y="2852226"/>
              <a:ext cx="947393" cy="659898"/>
            </a:xfrm>
            <a:custGeom>
              <a:avLst/>
              <a:gdLst>
                <a:gd name="T0" fmla="*/ 634 w 636"/>
                <a:gd name="T1" fmla="*/ 102 h 443"/>
                <a:gd name="T2" fmla="*/ 634 w 636"/>
                <a:gd name="T3" fmla="*/ 100 h 443"/>
                <a:gd name="T4" fmla="*/ 636 w 636"/>
                <a:gd name="T5" fmla="*/ 100 h 443"/>
                <a:gd name="T6" fmla="*/ 636 w 636"/>
                <a:gd name="T7" fmla="*/ 0 h 443"/>
                <a:gd name="T8" fmla="*/ 440 w 636"/>
                <a:gd name="T9" fmla="*/ 0 h 443"/>
                <a:gd name="T10" fmla="*/ 2 w 636"/>
                <a:gd name="T11" fmla="*/ 0 h 443"/>
                <a:gd name="T12" fmla="*/ 0 w 636"/>
                <a:gd name="T13" fmla="*/ 0 h 443"/>
                <a:gd name="T14" fmla="*/ 0 w 636"/>
                <a:gd name="T15" fmla="*/ 441 h 443"/>
                <a:gd name="T16" fmla="*/ 0 w 636"/>
                <a:gd name="T17" fmla="*/ 443 h 443"/>
                <a:gd name="T18" fmla="*/ 2 w 636"/>
                <a:gd name="T19" fmla="*/ 443 h 443"/>
                <a:gd name="T20" fmla="*/ 539 w 636"/>
                <a:gd name="T21" fmla="*/ 443 h 443"/>
                <a:gd name="T22" fmla="*/ 634 w 636"/>
                <a:gd name="T23" fmla="*/ 443 h 443"/>
                <a:gd name="T24" fmla="*/ 634 w 636"/>
                <a:gd name="T25" fmla="*/ 102 h 443"/>
                <a:gd name="T26" fmla="*/ 634 w 636"/>
                <a:gd name="T27" fmla="*/ 102 h 443"/>
                <a:gd name="T28" fmla="*/ 634 w 636"/>
                <a:gd name="T29" fmla="*/ 102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6" h="443">
                  <a:moveTo>
                    <a:pt x="634" y="102"/>
                  </a:moveTo>
                  <a:lnTo>
                    <a:pt x="634" y="100"/>
                  </a:lnTo>
                  <a:lnTo>
                    <a:pt x="636" y="100"/>
                  </a:lnTo>
                  <a:lnTo>
                    <a:pt x="636" y="0"/>
                  </a:lnTo>
                  <a:lnTo>
                    <a:pt x="440" y="0"/>
                  </a:lnTo>
                  <a:lnTo>
                    <a:pt x="2" y="0"/>
                  </a:lnTo>
                  <a:lnTo>
                    <a:pt x="0" y="0"/>
                  </a:lnTo>
                  <a:lnTo>
                    <a:pt x="0" y="441"/>
                  </a:lnTo>
                  <a:lnTo>
                    <a:pt x="0" y="443"/>
                  </a:lnTo>
                  <a:lnTo>
                    <a:pt x="2" y="443"/>
                  </a:lnTo>
                  <a:lnTo>
                    <a:pt x="539" y="443"/>
                  </a:lnTo>
                  <a:lnTo>
                    <a:pt x="634" y="443"/>
                  </a:lnTo>
                  <a:lnTo>
                    <a:pt x="634" y="102"/>
                  </a:lnTo>
                  <a:lnTo>
                    <a:pt x="634" y="102"/>
                  </a:lnTo>
                  <a:lnTo>
                    <a:pt x="634" y="102"/>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7" name="California">
              <a:extLst>
                <a:ext uri="{FF2B5EF4-FFF2-40B4-BE49-F238E27FC236}">
                  <a16:creationId xmlns:a16="http://schemas.microsoft.com/office/drawing/2014/main" id="{2DC17039-63AC-D248-8458-A2E1F70924A1}"/>
                </a:ext>
              </a:extLst>
            </p:cNvPr>
            <p:cNvSpPr>
              <a:spLocks/>
            </p:cNvSpPr>
            <p:nvPr/>
          </p:nvSpPr>
          <p:spPr bwMode="auto">
            <a:xfrm>
              <a:off x="2612789" y="2651128"/>
              <a:ext cx="1377891" cy="1796471"/>
            </a:xfrm>
            <a:custGeom>
              <a:avLst/>
              <a:gdLst>
                <a:gd name="T0" fmla="*/ 387 w 391"/>
                <a:gd name="T1" fmla="*/ 493 h 509"/>
                <a:gd name="T2" fmla="*/ 387 w 391"/>
                <a:gd name="T3" fmla="*/ 471 h 509"/>
                <a:gd name="T4" fmla="*/ 391 w 391"/>
                <a:gd name="T5" fmla="*/ 459 h 509"/>
                <a:gd name="T6" fmla="*/ 391 w 391"/>
                <a:gd name="T7" fmla="*/ 455 h 509"/>
                <a:gd name="T8" fmla="*/ 384 w 391"/>
                <a:gd name="T9" fmla="*/ 439 h 509"/>
                <a:gd name="T10" fmla="*/ 384 w 391"/>
                <a:gd name="T11" fmla="*/ 421 h 509"/>
                <a:gd name="T12" fmla="*/ 384 w 391"/>
                <a:gd name="T13" fmla="*/ 411 h 509"/>
                <a:gd name="T14" fmla="*/ 386 w 391"/>
                <a:gd name="T15" fmla="*/ 400 h 509"/>
                <a:gd name="T16" fmla="*/ 387 w 391"/>
                <a:gd name="T17" fmla="*/ 390 h 509"/>
                <a:gd name="T18" fmla="*/ 386 w 391"/>
                <a:gd name="T19" fmla="*/ 357 h 509"/>
                <a:gd name="T20" fmla="*/ 169 w 391"/>
                <a:gd name="T21" fmla="*/ 142 h 509"/>
                <a:gd name="T22" fmla="*/ 0 w 391"/>
                <a:gd name="T23" fmla="*/ 0 h 509"/>
                <a:gd name="T24" fmla="*/ 15 w 391"/>
                <a:gd name="T25" fmla="*/ 80 h 509"/>
                <a:gd name="T26" fmla="*/ 4 w 391"/>
                <a:gd name="T27" fmla="*/ 123 h 509"/>
                <a:gd name="T28" fmla="*/ 11 w 391"/>
                <a:gd name="T29" fmla="*/ 139 h 509"/>
                <a:gd name="T30" fmla="*/ 27 w 391"/>
                <a:gd name="T31" fmla="*/ 170 h 509"/>
                <a:gd name="T32" fmla="*/ 35 w 391"/>
                <a:gd name="T33" fmla="*/ 209 h 509"/>
                <a:gd name="T34" fmla="*/ 58 w 391"/>
                <a:gd name="T35" fmla="*/ 236 h 509"/>
                <a:gd name="T36" fmla="*/ 58 w 391"/>
                <a:gd name="T37" fmla="*/ 248 h 509"/>
                <a:gd name="T38" fmla="*/ 70 w 391"/>
                <a:gd name="T39" fmla="*/ 252 h 509"/>
                <a:gd name="T40" fmla="*/ 74 w 391"/>
                <a:gd name="T41" fmla="*/ 252 h 509"/>
                <a:gd name="T42" fmla="*/ 78 w 391"/>
                <a:gd name="T43" fmla="*/ 240 h 509"/>
                <a:gd name="T44" fmla="*/ 97 w 391"/>
                <a:gd name="T45" fmla="*/ 244 h 509"/>
                <a:gd name="T46" fmla="*/ 86 w 391"/>
                <a:gd name="T47" fmla="*/ 248 h 509"/>
                <a:gd name="T48" fmla="*/ 86 w 391"/>
                <a:gd name="T49" fmla="*/ 256 h 509"/>
                <a:gd name="T50" fmla="*/ 93 w 391"/>
                <a:gd name="T51" fmla="*/ 271 h 509"/>
                <a:gd name="T52" fmla="*/ 82 w 391"/>
                <a:gd name="T53" fmla="*/ 260 h 509"/>
                <a:gd name="T54" fmla="*/ 78 w 391"/>
                <a:gd name="T55" fmla="*/ 263 h 509"/>
                <a:gd name="T56" fmla="*/ 89 w 391"/>
                <a:gd name="T57" fmla="*/ 299 h 509"/>
                <a:gd name="T58" fmla="*/ 105 w 391"/>
                <a:gd name="T59" fmla="*/ 306 h 509"/>
                <a:gd name="T60" fmla="*/ 97 w 391"/>
                <a:gd name="T61" fmla="*/ 318 h 509"/>
                <a:gd name="T62" fmla="*/ 136 w 391"/>
                <a:gd name="T63" fmla="*/ 369 h 509"/>
                <a:gd name="T64" fmla="*/ 140 w 391"/>
                <a:gd name="T65" fmla="*/ 381 h 509"/>
                <a:gd name="T66" fmla="*/ 148 w 391"/>
                <a:gd name="T67" fmla="*/ 388 h 509"/>
                <a:gd name="T68" fmla="*/ 148 w 391"/>
                <a:gd name="T69" fmla="*/ 396 h 509"/>
                <a:gd name="T70" fmla="*/ 152 w 391"/>
                <a:gd name="T71" fmla="*/ 416 h 509"/>
                <a:gd name="T72" fmla="*/ 179 w 391"/>
                <a:gd name="T73" fmla="*/ 423 h 509"/>
                <a:gd name="T74" fmla="*/ 187 w 391"/>
                <a:gd name="T75" fmla="*/ 420 h 509"/>
                <a:gd name="T76" fmla="*/ 203 w 391"/>
                <a:gd name="T77" fmla="*/ 431 h 509"/>
                <a:gd name="T78" fmla="*/ 222 w 391"/>
                <a:gd name="T79" fmla="*/ 439 h 509"/>
                <a:gd name="T80" fmla="*/ 226 w 391"/>
                <a:gd name="T81" fmla="*/ 435 h 509"/>
                <a:gd name="T82" fmla="*/ 234 w 391"/>
                <a:gd name="T83" fmla="*/ 443 h 509"/>
                <a:gd name="T84" fmla="*/ 246 w 391"/>
                <a:gd name="T85" fmla="*/ 455 h 509"/>
                <a:gd name="T86" fmla="*/ 281 w 391"/>
                <a:gd name="T87" fmla="*/ 486 h 509"/>
                <a:gd name="T88" fmla="*/ 285 w 391"/>
                <a:gd name="T89" fmla="*/ 509 h 509"/>
                <a:gd name="T90" fmla="*/ 374 w 391"/>
                <a:gd name="T91" fmla="*/ 505 h 509"/>
                <a:gd name="T92" fmla="*/ 387 w 391"/>
                <a:gd name="T93" fmla="*/ 50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1" h="509">
                  <a:moveTo>
                    <a:pt x="388" y="495"/>
                  </a:moveTo>
                  <a:cubicBezTo>
                    <a:pt x="388" y="495"/>
                    <a:pt x="387" y="494"/>
                    <a:pt x="387" y="493"/>
                  </a:cubicBezTo>
                  <a:cubicBezTo>
                    <a:pt x="386" y="489"/>
                    <a:pt x="387" y="481"/>
                    <a:pt x="387" y="481"/>
                  </a:cubicBezTo>
                  <a:cubicBezTo>
                    <a:pt x="387" y="481"/>
                    <a:pt x="389" y="474"/>
                    <a:pt x="387" y="471"/>
                  </a:cubicBezTo>
                  <a:cubicBezTo>
                    <a:pt x="386" y="470"/>
                    <a:pt x="387" y="468"/>
                    <a:pt x="389" y="465"/>
                  </a:cubicBezTo>
                  <a:cubicBezTo>
                    <a:pt x="390" y="463"/>
                    <a:pt x="391" y="461"/>
                    <a:pt x="391" y="459"/>
                  </a:cubicBezTo>
                  <a:cubicBezTo>
                    <a:pt x="391" y="458"/>
                    <a:pt x="391" y="457"/>
                    <a:pt x="391" y="456"/>
                  </a:cubicBezTo>
                  <a:cubicBezTo>
                    <a:pt x="391" y="455"/>
                    <a:pt x="391" y="455"/>
                    <a:pt x="391" y="455"/>
                  </a:cubicBezTo>
                  <a:cubicBezTo>
                    <a:pt x="391" y="449"/>
                    <a:pt x="391" y="449"/>
                    <a:pt x="391" y="449"/>
                  </a:cubicBezTo>
                  <a:cubicBezTo>
                    <a:pt x="384" y="439"/>
                    <a:pt x="384" y="439"/>
                    <a:pt x="384" y="439"/>
                  </a:cubicBezTo>
                  <a:cubicBezTo>
                    <a:pt x="384" y="422"/>
                    <a:pt x="384" y="422"/>
                    <a:pt x="384" y="422"/>
                  </a:cubicBezTo>
                  <a:cubicBezTo>
                    <a:pt x="384" y="421"/>
                    <a:pt x="384" y="421"/>
                    <a:pt x="384" y="421"/>
                  </a:cubicBezTo>
                  <a:cubicBezTo>
                    <a:pt x="383" y="421"/>
                    <a:pt x="383" y="421"/>
                    <a:pt x="383" y="421"/>
                  </a:cubicBezTo>
                  <a:cubicBezTo>
                    <a:pt x="383" y="420"/>
                    <a:pt x="382" y="420"/>
                    <a:pt x="384" y="411"/>
                  </a:cubicBezTo>
                  <a:cubicBezTo>
                    <a:pt x="386" y="401"/>
                    <a:pt x="386" y="401"/>
                    <a:pt x="386" y="401"/>
                  </a:cubicBezTo>
                  <a:cubicBezTo>
                    <a:pt x="386" y="400"/>
                    <a:pt x="386" y="400"/>
                    <a:pt x="386" y="400"/>
                  </a:cubicBezTo>
                  <a:cubicBezTo>
                    <a:pt x="385" y="399"/>
                    <a:pt x="385" y="399"/>
                    <a:pt x="385" y="399"/>
                  </a:cubicBezTo>
                  <a:cubicBezTo>
                    <a:pt x="385" y="399"/>
                    <a:pt x="384" y="398"/>
                    <a:pt x="387" y="390"/>
                  </a:cubicBezTo>
                  <a:cubicBezTo>
                    <a:pt x="391" y="378"/>
                    <a:pt x="391" y="378"/>
                    <a:pt x="391" y="378"/>
                  </a:cubicBezTo>
                  <a:cubicBezTo>
                    <a:pt x="386" y="357"/>
                    <a:pt x="386" y="357"/>
                    <a:pt x="386" y="357"/>
                  </a:cubicBezTo>
                  <a:cubicBezTo>
                    <a:pt x="386" y="357"/>
                    <a:pt x="386" y="357"/>
                    <a:pt x="386" y="357"/>
                  </a:cubicBezTo>
                  <a:cubicBezTo>
                    <a:pt x="169" y="142"/>
                    <a:pt x="169" y="142"/>
                    <a:pt x="169" y="142"/>
                  </a:cubicBezTo>
                  <a:cubicBezTo>
                    <a:pt x="169" y="0"/>
                    <a:pt x="169" y="0"/>
                    <a:pt x="169" y="0"/>
                  </a:cubicBezTo>
                  <a:cubicBezTo>
                    <a:pt x="0" y="0"/>
                    <a:pt x="0" y="0"/>
                    <a:pt x="0" y="0"/>
                  </a:cubicBezTo>
                  <a:cubicBezTo>
                    <a:pt x="0" y="2"/>
                    <a:pt x="0" y="2"/>
                    <a:pt x="0" y="2"/>
                  </a:cubicBezTo>
                  <a:cubicBezTo>
                    <a:pt x="15" y="80"/>
                    <a:pt x="15" y="80"/>
                    <a:pt x="15" y="80"/>
                  </a:cubicBezTo>
                  <a:cubicBezTo>
                    <a:pt x="15" y="107"/>
                    <a:pt x="15" y="107"/>
                    <a:pt x="15" y="107"/>
                  </a:cubicBezTo>
                  <a:cubicBezTo>
                    <a:pt x="4" y="123"/>
                    <a:pt x="4" y="123"/>
                    <a:pt x="4" y="123"/>
                  </a:cubicBezTo>
                  <a:cubicBezTo>
                    <a:pt x="7" y="135"/>
                    <a:pt x="7" y="135"/>
                    <a:pt x="7" y="135"/>
                  </a:cubicBezTo>
                  <a:cubicBezTo>
                    <a:pt x="11" y="139"/>
                    <a:pt x="11" y="139"/>
                    <a:pt x="11" y="139"/>
                  </a:cubicBezTo>
                  <a:cubicBezTo>
                    <a:pt x="27" y="166"/>
                    <a:pt x="27" y="166"/>
                    <a:pt x="27" y="166"/>
                  </a:cubicBezTo>
                  <a:cubicBezTo>
                    <a:pt x="27" y="170"/>
                    <a:pt x="27" y="170"/>
                    <a:pt x="27" y="170"/>
                  </a:cubicBezTo>
                  <a:cubicBezTo>
                    <a:pt x="27" y="181"/>
                    <a:pt x="27" y="181"/>
                    <a:pt x="27" y="181"/>
                  </a:cubicBezTo>
                  <a:cubicBezTo>
                    <a:pt x="35" y="209"/>
                    <a:pt x="35" y="209"/>
                    <a:pt x="35" y="209"/>
                  </a:cubicBezTo>
                  <a:cubicBezTo>
                    <a:pt x="54" y="232"/>
                    <a:pt x="54" y="232"/>
                    <a:pt x="54" y="232"/>
                  </a:cubicBezTo>
                  <a:cubicBezTo>
                    <a:pt x="58" y="236"/>
                    <a:pt x="58" y="236"/>
                    <a:pt x="58" y="236"/>
                  </a:cubicBezTo>
                  <a:cubicBezTo>
                    <a:pt x="58" y="244"/>
                    <a:pt x="58" y="244"/>
                    <a:pt x="58" y="244"/>
                  </a:cubicBezTo>
                  <a:cubicBezTo>
                    <a:pt x="58" y="248"/>
                    <a:pt x="58" y="248"/>
                    <a:pt x="58" y="248"/>
                  </a:cubicBezTo>
                  <a:cubicBezTo>
                    <a:pt x="66" y="252"/>
                    <a:pt x="66" y="252"/>
                    <a:pt x="66" y="252"/>
                  </a:cubicBezTo>
                  <a:cubicBezTo>
                    <a:pt x="70" y="252"/>
                    <a:pt x="70" y="252"/>
                    <a:pt x="70" y="252"/>
                  </a:cubicBezTo>
                  <a:cubicBezTo>
                    <a:pt x="74" y="256"/>
                    <a:pt x="74" y="256"/>
                    <a:pt x="74" y="256"/>
                  </a:cubicBezTo>
                  <a:cubicBezTo>
                    <a:pt x="74" y="252"/>
                    <a:pt x="74" y="252"/>
                    <a:pt x="74" y="252"/>
                  </a:cubicBezTo>
                  <a:cubicBezTo>
                    <a:pt x="78" y="252"/>
                    <a:pt x="78" y="252"/>
                    <a:pt x="78" y="252"/>
                  </a:cubicBezTo>
                  <a:cubicBezTo>
                    <a:pt x="78" y="240"/>
                    <a:pt x="78" y="240"/>
                    <a:pt x="78" y="240"/>
                  </a:cubicBezTo>
                  <a:cubicBezTo>
                    <a:pt x="86" y="240"/>
                    <a:pt x="86" y="240"/>
                    <a:pt x="86" y="240"/>
                  </a:cubicBezTo>
                  <a:cubicBezTo>
                    <a:pt x="97" y="244"/>
                    <a:pt x="97" y="244"/>
                    <a:pt x="97" y="244"/>
                  </a:cubicBezTo>
                  <a:cubicBezTo>
                    <a:pt x="89" y="248"/>
                    <a:pt x="89" y="248"/>
                    <a:pt x="89" y="248"/>
                  </a:cubicBezTo>
                  <a:cubicBezTo>
                    <a:pt x="86" y="248"/>
                    <a:pt x="86" y="248"/>
                    <a:pt x="86" y="248"/>
                  </a:cubicBezTo>
                  <a:cubicBezTo>
                    <a:pt x="82" y="252"/>
                    <a:pt x="82" y="252"/>
                    <a:pt x="82" y="252"/>
                  </a:cubicBezTo>
                  <a:cubicBezTo>
                    <a:pt x="86" y="256"/>
                    <a:pt x="86" y="256"/>
                    <a:pt x="86" y="256"/>
                  </a:cubicBezTo>
                  <a:cubicBezTo>
                    <a:pt x="93" y="267"/>
                    <a:pt x="93" y="267"/>
                    <a:pt x="93" y="267"/>
                  </a:cubicBezTo>
                  <a:cubicBezTo>
                    <a:pt x="93" y="271"/>
                    <a:pt x="93" y="271"/>
                    <a:pt x="93" y="271"/>
                  </a:cubicBezTo>
                  <a:cubicBezTo>
                    <a:pt x="82" y="263"/>
                    <a:pt x="82" y="263"/>
                    <a:pt x="82" y="263"/>
                  </a:cubicBezTo>
                  <a:cubicBezTo>
                    <a:pt x="82" y="260"/>
                    <a:pt x="82" y="260"/>
                    <a:pt x="82" y="260"/>
                  </a:cubicBezTo>
                  <a:cubicBezTo>
                    <a:pt x="78" y="260"/>
                    <a:pt x="78" y="260"/>
                    <a:pt x="78" y="260"/>
                  </a:cubicBezTo>
                  <a:cubicBezTo>
                    <a:pt x="78" y="263"/>
                    <a:pt x="78" y="263"/>
                    <a:pt x="78" y="263"/>
                  </a:cubicBezTo>
                  <a:cubicBezTo>
                    <a:pt x="82" y="291"/>
                    <a:pt x="82" y="291"/>
                    <a:pt x="82" y="291"/>
                  </a:cubicBezTo>
                  <a:cubicBezTo>
                    <a:pt x="89" y="299"/>
                    <a:pt x="89" y="299"/>
                    <a:pt x="89" y="299"/>
                  </a:cubicBezTo>
                  <a:cubicBezTo>
                    <a:pt x="101" y="299"/>
                    <a:pt x="101" y="299"/>
                    <a:pt x="101" y="299"/>
                  </a:cubicBezTo>
                  <a:cubicBezTo>
                    <a:pt x="105" y="306"/>
                    <a:pt x="105" y="306"/>
                    <a:pt x="105" y="306"/>
                  </a:cubicBezTo>
                  <a:cubicBezTo>
                    <a:pt x="105" y="314"/>
                    <a:pt x="105" y="314"/>
                    <a:pt x="105" y="314"/>
                  </a:cubicBezTo>
                  <a:cubicBezTo>
                    <a:pt x="97" y="318"/>
                    <a:pt x="97" y="318"/>
                    <a:pt x="97" y="318"/>
                  </a:cubicBezTo>
                  <a:cubicBezTo>
                    <a:pt x="101" y="326"/>
                    <a:pt x="101" y="326"/>
                    <a:pt x="101" y="326"/>
                  </a:cubicBezTo>
                  <a:cubicBezTo>
                    <a:pt x="136" y="369"/>
                    <a:pt x="136" y="369"/>
                    <a:pt x="136" y="369"/>
                  </a:cubicBezTo>
                  <a:cubicBezTo>
                    <a:pt x="140" y="373"/>
                    <a:pt x="140" y="373"/>
                    <a:pt x="140" y="373"/>
                  </a:cubicBezTo>
                  <a:cubicBezTo>
                    <a:pt x="140" y="381"/>
                    <a:pt x="140" y="381"/>
                    <a:pt x="140" y="381"/>
                  </a:cubicBezTo>
                  <a:cubicBezTo>
                    <a:pt x="148" y="384"/>
                    <a:pt x="148" y="384"/>
                    <a:pt x="148" y="384"/>
                  </a:cubicBezTo>
                  <a:cubicBezTo>
                    <a:pt x="148" y="388"/>
                    <a:pt x="148" y="388"/>
                    <a:pt x="148" y="388"/>
                  </a:cubicBezTo>
                  <a:cubicBezTo>
                    <a:pt x="152" y="392"/>
                    <a:pt x="152" y="392"/>
                    <a:pt x="152" y="392"/>
                  </a:cubicBezTo>
                  <a:cubicBezTo>
                    <a:pt x="148" y="396"/>
                    <a:pt x="148" y="396"/>
                    <a:pt x="148" y="396"/>
                  </a:cubicBezTo>
                  <a:cubicBezTo>
                    <a:pt x="152" y="412"/>
                    <a:pt x="152" y="412"/>
                    <a:pt x="152" y="412"/>
                  </a:cubicBezTo>
                  <a:cubicBezTo>
                    <a:pt x="152" y="416"/>
                    <a:pt x="152" y="416"/>
                    <a:pt x="152" y="416"/>
                  </a:cubicBezTo>
                  <a:cubicBezTo>
                    <a:pt x="171" y="420"/>
                    <a:pt x="171" y="420"/>
                    <a:pt x="171" y="420"/>
                  </a:cubicBezTo>
                  <a:cubicBezTo>
                    <a:pt x="179" y="423"/>
                    <a:pt x="179" y="423"/>
                    <a:pt x="179" y="423"/>
                  </a:cubicBezTo>
                  <a:cubicBezTo>
                    <a:pt x="183" y="420"/>
                    <a:pt x="183" y="420"/>
                    <a:pt x="183" y="420"/>
                  </a:cubicBezTo>
                  <a:cubicBezTo>
                    <a:pt x="187" y="420"/>
                    <a:pt x="187" y="420"/>
                    <a:pt x="187" y="420"/>
                  </a:cubicBezTo>
                  <a:cubicBezTo>
                    <a:pt x="199" y="427"/>
                    <a:pt x="199" y="427"/>
                    <a:pt x="199" y="427"/>
                  </a:cubicBezTo>
                  <a:cubicBezTo>
                    <a:pt x="203" y="431"/>
                    <a:pt x="203" y="431"/>
                    <a:pt x="203" y="431"/>
                  </a:cubicBezTo>
                  <a:cubicBezTo>
                    <a:pt x="218" y="439"/>
                    <a:pt x="218" y="439"/>
                    <a:pt x="218" y="439"/>
                  </a:cubicBezTo>
                  <a:cubicBezTo>
                    <a:pt x="222" y="439"/>
                    <a:pt x="222" y="439"/>
                    <a:pt x="222" y="439"/>
                  </a:cubicBezTo>
                  <a:cubicBezTo>
                    <a:pt x="222" y="435"/>
                    <a:pt x="222" y="435"/>
                    <a:pt x="222" y="435"/>
                  </a:cubicBezTo>
                  <a:cubicBezTo>
                    <a:pt x="226" y="435"/>
                    <a:pt x="226" y="435"/>
                    <a:pt x="226" y="435"/>
                  </a:cubicBezTo>
                  <a:cubicBezTo>
                    <a:pt x="230" y="439"/>
                    <a:pt x="230" y="439"/>
                    <a:pt x="230" y="439"/>
                  </a:cubicBezTo>
                  <a:cubicBezTo>
                    <a:pt x="234" y="443"/>
                    <a:pt x="234" y="443"/>
                    <a:pt x="234" y="443"/>
                  </a:cubicBezTo>
                  <a:cubicBezTo>
                    <a:pt x="238" y="451"/>
                    <a:pt x="238" y="451"/>
                    <a:pt x="238" y="451"/>
                  </a:cubicBezTo>
                  <a:cubicBezTo>
                    <a:pt x="246" y="455"/>
                    <a:pt x="246" y="455"/>
                    <a:pt x="246" y="455"/>
                  </a:cubicBezTo>
                  <a:cubicBezTo>
                    <a:pt x="277" y="478"/>
                    <a:pt x="277" y="478"/>
                    <a:pt x="277" y="478"/>
                  </a:cubicBezTo>
                  <a:cubicBezTo>
                    <a:pt x="281" y="486"/>
                    <a:pt x="281" y="486"/>
                    <a:pt x="281" y="486"/>
                  </a:cubicBezTo>
                  <a:cubicBezTo>
                    <a:pt x="281" y="490"/>
                    <a:pt x="281" y="490"/>
                    <a:pt x="281" y="490"/>
                  </a:cubicBezTo>
                  <a:cubicBezTo>
                    <a:pt x="285" y="509"/>
                    <a:pt x="285" y="509"/>
                    <a:pt x="285" y="509"/>
                  </a:cubicBezTo>
                  <a:cubicBezTo>
                    <a:pt x="370" y="502"/>
                    <a:pt x="370" y="502"/>
                    <a:pt x="370" y="502"/>
                  </a:cubicBezTo>
                  <a:cubicBezTo>
                    <a:pt x="374" y="505"/>
                    <a:pt x="374" y="505"/>
                    <a:pt x="374" y="505"/>
                  </a:cubicBezTo>
                  <a:cubicBezTo>
                    <a:pt x="383" y="509"/>
                    <a:pt x="383" y="509"/>
                    <a:pt x="383" y="509"/>
                  </a:cubicBezTo>
                  <a:cubicBezTo>
                    <a:pt x="387" y="503"/>
                    <a:pt x="387" y="503"/>
                    <a:pt x="387" y="503"/>
                  </a:cubicBezTo>
                  <a:cubicBezTo>
                    <a:pt x="390" y="499"/>
                    <a:pt x="389" y="498"/>
                    <a:pt x="388" y="495"/>
                  </a:cubicBez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8" name="Arkansas">
              <a:extLst>
                <a:ext uri="{FF2B5EF4-FFF2-40B4-BE49-F238E27FC236}">
                  <a16:creationId xmlns:a16="http://schemas.microsoft.com/office/drawing/2014/main" id="{23AA0645-AEFA-6B40-BC5A-0BFBA44E4426}"/>
                </a:ext>
              </a:extLst>
            </p:cNvPr>
            <p:cNvSpPr>
              <a:spLocks/>
            </p:cNvSpPr>
            <p:nvPr/>
          </p:nvSpPr>
          <p:spPr bwMode="auto">
            <a:xfrm>
              <a:off x="6676449" y="3653636"/>
              <a:ext cx="668835" cy="610741"/>
            </a:xfrm>
            <a:custGeom>
              <a:avLst/>
              <a:gdLst>
                <a:gd name="T0" fmla="*/ 159 w 190"/>
                <a:gd name="T1" fmla="*/ 69 h 173"/>
                <a:gd name="T2" fmla="*/ 163 w 190"/>
                <a:gd name="T3" fmla="*/ 65 h 173"/>
                <a:gd name="T4" fmla="*/ 163 w 190"/>
                <a:gd name="T5" fmla="*/ 59 h 173"/>
                <a:gd name="T6" fmla="*/ 171 w 190"/>
                <a:gd name="T7" fmla="*/ 53 h 173"/>
                <a:gd name="T8" fmla="*/ 174 w 190"/>
                <a:gd name="T9" fmla="*/ 45 h 173"/>
                <a:gd name="T10" fmla="*/ 179 w 190"/>
                <a:gd name="T11" fmla="*/ 41 h 173"/>
                <a:gd name="T12" fmla="*/ 177 w 190"/>
                <a:gd name="T13" fmla="*/ 39 h 173"/>
                <a:gd name="T14" fmla="*/ 180 w 190"/>
                <a:gd name="T15" fmla="*/ 39 h 173"/>
                <a:gd name="T16" fmla="*/ 180 w 190"/>
                <a:gd name="T17" fmla="*/ 37 h 173"/>
                <a:gd name="T18" fmla="*/ 180 w 190"/>
                <a:gd name="T19" fmla="*/ 35 h 173"/>
                <a:gd name="T20" fmla="*/ 180 w 190"/>
                <a:gd name="T21" fmla="*/ 34 h 173"/>
                <a:gd name="T22" fmla="*/ 181 w 190"/>
                <a:gd name="T23" fmla="*/ 32 h 173"/>
                <a:gd name="T24" fmla="*/ 183 w 190"/>
                <a:gd name="T25" fmla="*/ 28 h 173"/>
                <a:gd name="T26" fmla="*/ 183 w 190"/>
                <a:gd name="T27" fmla="*/ 24 h 173"/>
                <a:gd name="T28" fmla="*/ 183 w 190"/>
                <a:gd name="T29" fmla="*/ 23 h 173"/>
                <a:gd name="T30" fmla="*/ 186 w 190"/>
                <a:gd name="T31" fmla="*/ 21 h 173"/>
                <a:gd name="T32" fmla="*/ 187 w 190"/>
                <a:gd name="T33" fmla="*/ 19 h 173"/>
                <a:gd name="T34" fmla="*/ 190 w 190"/>
                <a:gd name="T35" fmla="*/ 16 h 173"/>
                <a:gd name="T36" fmla="*/ 166 w 190"/>
                <a:gd name="T37" fmla="*/ 16 h 173"/>
                <a:gd name="T38" fmla="*/ 166 w 190"/>
                <a:gd name="T39" fmla="*/ 0 h 173"/>
                <a:gd name="T40" fmla="*/ 0 w 190"/>
                <a:gd name="T41" fmla="*/ 0 h 173"/>
                <a:gd name="T42" fmla="*/ 0 w 190"/>
                <a:gd name="T43" fmla="*/ 34 h 173"/>
                <a:gd name="T44" fmla="*/ 6 w 190"/>
                <a:gd name="T45" fmla="*/ 38 h 173"/>
                <a:gd name="T46" fmla="*/ 12 w 190"/>
                <a:gd name="T47" fmla="*/ 44 h 173"/>
                <a:gd name="T48" fmla="*/ 12 w 190"/>
                <a:gd name="T49" fmla="*/ 139 h 173"/>
                <a:gd name="T50" fmla="*/ 12 w 190"/>
                <a:gd name="T51" fmla="*/ 139 h 173"/>
                <a:gd name="T52" fmla="*/ 21 w 190"/>
                <a:gd name="T53" fmla="*/ 142 h 173"/>
                <a:gd name="T54" fmla="*/ 21 w 190"/>
                <a:gd name="T55" fmla="*/ 173 h 173"/>
                <a:gd name="T56" fmla="*/ 124 w 190"/>
                <a:gd name="T57" fmla="*/ 173 h 173"/>
                <a:gd name="T58" fmla="*/ 124 w 190"/>
                <a:gd name="T59" fmla="*/ 173 h 173"/>
                <a:gd name="T60" fmla="*/ 124 w 190"/>
                <a:gd name="T61" fmla="*/ 172 h 173"/>
                <a:gd name="T62" fmla="*/ 127 w 190"/>
                <a:gd name="T63" fmla="*/ 163 h 173"/>
                <a:gd name="T64" fmla="*/ 127 w 190"/>
                <a:gd name="T65" fmla="*/ 163 h 173"/>
                <a:gd name="T66" fmla="*/ 127 w 190"/>
                <a:gd name="T67" fmla="*/ 162 h 173"/>
                <a:gd name="T68" fmla="*/ 127 w 190"/>
                <a:gd name="T69" fmla="*/ 161 h 173"/>
                <a:gd name="T70" fmla="*/ 128 w 190"/>
                <a:gd name="T71" fmla="*/ 159 h 173"/>
                <a:gd name="T72" fmla="*/ 128 w 190"/>
                <a:gd name="T73" fmla="*/ 159 h 173"/>
                <a:gd name="T74" fmla="*/ 129 w 190"/>
                <a:gd name="T75" fmla="*/ 159 h 173"/>
                <a:gd name="T76" fmla="*/ 130 w 190"/>
                <a:gd name="T77" fmla="*/ 159 h 173"/>
                <a:gd name="T78" fmla="*/ 130 w 190"/>
                <a:gd name="T79" fmla="*/ 157 h 173"/>
                <a:gd name="T80" fmla="*/ 129 w 190"/>
                <a:gd name="T81" fmla="*/ 148 h 173"/>
                <a:gd name="T82" fmla="*/ 127 w 190"/>
                <a:gd name="T83" fmla="*/ 136 h 173"/>
                <a:gd name="T84" fmla="*/ 127 w 190"/>
                <a:gd name="T85" fmla="*/ 132 h 173"/>
                <a:gd name="T86" fmla="*/ 134 w 190"/>
                <a:gd name="T87" fmla="*/ 123 h 173"/>
                <a:gd name="T88" fmla="*/ 134 w 190"/>
                <a:gd name="T89" fmla="*/ 123 h 173"/>
                <a:gd name="T90" fmla="*/ 135 w 190"/>
                <a:gd name="T91" fmla="*/ 123 h 173"/>
                <a:gd name="T92" fmla="*/ 135 w 190"/>
                <a:gd name="T93" fmla="*/ 123 h 173"/>
                <a:gd name="T94" fmla="*/ 136 w 190"/>
                <a:gd name="T95" fmla="*/ 123 h 173"/>
                <a:gd name="T96" fmla="*/ 137 w 190"/>
                <a:gd name="T97" fmla="*/ 122 h 173"/>
                <a:gd name="T98" fmla="*/ 140 w 190"/>
                <a:gd name="T99" fmla="*/ 119 h 173"/>
                <a:gd name="T100" fmla="*/ 140 w 190"/>
                <a:gd name="T101" fmla="*/ 119 h 173"/>
                <a:gd name="T102" fmla="*/ 140 w 190"/>
                <a:gd name="T103" fmla="*/ 119 h 173"/>
                <a:gd name="T104" fmla="*/ 142 w 190"/>
                <a:gd name="T105" fmla="*/ 117 h 173"/>
                <a:gd name="T106" fmla="*/ 147 w 190"/>
                <a:gd name="T107" fmla="*/ 108 h 173"/>
                <a:gd name="T108" fmla="*/ 147 w 190"/>
                <a:gd name="T109" fmla="*/ 108 h 173"/>
                <a:gd name="T110" fmla="*/ 147 w 190"/>
                <a:gd name="T111" fmla="*/ 89 h 173"/>
                <a:gd name="T112" fmla="*/ 154 w 190"/>
                <a:gd name="T113" fmla="*/ 83 h 173"/>
                <a:gd name="T114" fmla="*/ 155 w 190"/>
                <a:gd name="T115" fmla="*/ 78 h 173"/>
                <a:gd name="T116" fmla="*/ 157 w 190"/>
                <a:gd name="T117" fmla="*/ 73 h 173"/>
                <a:gd name="T118" fmla="*/ 157 w 190"/>
                <a:gd name="T119" fmla="*/ 73 h 173"/>
                <a:gd name="T120" fmla="*/ 159 w 190"/>
                <a:gd name="T121" fmla="*/ 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173">
                  <a:moveTo>
                    <a:pt x="159" y="69"/>
                  </a:moveTo>
                  <a:cubicBezTo>
                    <a:pt x="163" y="65"/>
                    <a:pt x="163" y="65"/>
                    <a:pt x="163" y="65"/>
                  </a:cubicBezTo>
                  <a:cubicBezTo>
                    <a:pt x="163" y="59"/>
                    <a:pt x="163" y="59"/>
                    <a:pt x="163" y="59"/>
                  </a:cubicBezTo>
                  <a:cubicBezTo>
                    <a:pt x="171" y="53"/>
                    <a:pt x="171" y="53"/>
                    <a:pt x="171" y="53"/>
                  </a:cubicBezTo>
                  <a:cubicBezTo>
                    <a:pt x="174" y="45"/>
                    <a:pt x="174" y="45"/>
                    <a:pt x="174" y="45"/>
                  </a:cubicBezTo>
                  <a:cubicBezTo>
                    <a:pt x="179" y="41"/>
                    <a:pt x="179" y="41"/>
                    <a:pt x="179" y="41"/>
                  </a:cubicBezTo>
                  <a:cubicBezTo>
                    <a:pt x="177" y="39"/>
                    <a:pt x="177" y="39"/>
                    <a:pt x="177" y="39"/>
                  </a:cubicBezTo>
                  <a:cubicBezTo>
                    <a:pt x="180" y="39"/>
                    <a:pt x="180" y="39"/>
                    <a:pt x="180" y="39"/>
                  </a:cubicBezTo>
                  <a:cubicBezTo>
                    <a:pt x="180" y="38"/>
                    <a:pt x="180" y="38"/>
                    <a:pt x="180" y="37"/>
                  </a:cubicBezTo>
                  <a:cubicBezTo>
                    <a:pt x="180" y="36"/>
                    <a:pt x="180" y="35"/>
                    <a:pt x="180" y="35"/>
                  </a:cubicBezTo>
                  <a:cubicBezTo>
                    <a:pt x="180" y="34"/>
                    <a:pt x="180" y="34"/>
                    <a:pt x="180" y="34"/>
                  </a:cubicBezTo>
                  <a:cubicBezTo>
                    <a:pt x="181" y="32"/>
                    <a:pt x="181" y="32"/>
                    <a:pt x="181" y="32"/>
                  </a:cubicBezTo>
                  <a:cubicBezTo>
                    <a:pt x="183" y="28"/>
                    <a:pt x="183" y="28"/>
                    <a:pt x="183" y="28"/>
                  </a:cubicBezTo>
                  <a:cubicBezTo>
                    <a:pt x="183" y="24"/>
                    <a:pt x="183" y="24"/>
                    <a:pt x="183" y="24"/>
                  </a:cubicBezTo>
                  <a:cubicBezTo>
                    <a:pt x="183" y="23"/>
                    <a:pt x="183" y="23"/>
                    <a:pt x="183" y="23"/>
                  </a:cubicBezTo>
                  <a:cubicBezTo>
                    <a:pt x="183" y="23"/>
                    <a:pt x="185" y="22"/>
                    <a:pt x="186" y="21"/>
                  </a:cubicBezTo>
                  <a:cubicBezTo>
                    <a:pt x="187" y="19"/>
                    <a:pt x="187" y="19"/>
                    <a:pt x="187" y="19"/>
                  </a:cubicBezTo>
                  <a:cubicBezTo>
                    <a:pt x="188" y="18"/>
                    <a:pt x="189" y="17"/>
                    <a:pt x="190" y="16"/>
                  </a:cubicBezTo>
                  <a:cubicBezTo>
                    <a:pt x="166" y="16"/>
                    <a:pt x="166" y="16"/>
                    <a:pt x="166" y="16"/>
                  </a:cubicBezTo>
                  <a:cubicBezTo>
                    <a:pt x="166" y="0"/>
                    <a:pt x="166" y="0"/>
                    <a:pt x="166" y="0"/>
                  </a:cubicBezTo>
                  <a:cubicBezTo>
                    <a:pt x="0" y="0"/>
                    <a:pt x="0" y="0"/>
                    <a:pt x="0" y="0"/>
                  </a:cubicBezTo>
                  <a:cubicBezTo>
                    <a:pt x="0" y="34"/>
                    <a:pt x="0" y="34"/>
                    <a:pt x="0" y="34"/>
                  </a:cubicBezTo>
                  <a:cubicBezTo>
                    <a:pt x="6" y="38"/>
                    <a:pt x="6" y="38"/>
                    <a:pt x="6" y="38"/>
                  </a:cubicBezTo>
                  <a:cubicBezTo>
                    <a:pt x="12" y="44"/>
                    <a:pt x="12" y="44"/>
                    <a:pt x="12" y="44"/>
                  </a:cubicBezTo>
                  <a:cubicBezTo>
                    <a:pt x="12" y="139"/>
                    <a:pt x="12" y="139"/>
                    <a:pt x="12" y="139"/>
                  </a:cubicBezTo>
                  <a:cubicBezTo>
                    <a:pt x="12" y="139"/>
                    <a:pt x="12" y="139"/>
                    <a:pt x="12" y="139"/>
                  </a:cubicBezTo>
                  <a:cubicBezTo>
                    <a:pt x="21" y="142"/>
                    <a:pt x="21" y="142"/>
                    <a:pt x="21" y="142"/>
                  </a:cubicBezTo>
                  <a:cubicBezTo>
                    <a:pt x="21" y="173"/>
                    <a:pt x="21" y="173"/>
                    <a:pt x="21" y="173"/>
                  </a:cubicBezTo>
                  <a:cubicBezTo>
                    <a:pt x="124" y="173"/>
                    <a:pt x="124" y="173"/>
                    <a:pt x="124" y="173"/>
                  </a:cubicBezTo>
                  <a:cubicBezTo>
                    <a:pt x="124" y="173"/>
                    <a:pt x="124" y="173"/>
                    <a:pt x="124" y="173"/>
                  </a:cubicBezTo>
                  <a:cubicBezTo>
                    <a:pt x="124" y="172"/>
                    <a:pt x="124" y="172"/>
                    <a:pt x="124" y="172"/>
                  </a:cubicBezTo>
                  <a:cubicBezTo>
                    <a:pt x="126" y="166"/>
                    <a:pt x="127" y="164"/>
                    <a:pt x="127" y="163"/>
                  </a:cubicBezTo>
                  <a:cubicBezTo>
                    <a:pt x="127" y="163"/>
                    <a:pt x="127" y="163"/>
                    <a:pt x="127" y="163"/>
                  </a:cubicBezTo>
                  <a:cubicBezTo>
                    <a:pt x="127" y="162"/>
                    <a:pt x="127" y="162"/>
                    <a:pt x="127" y="162"/>
                  </a:cubicBezTo>
                  <a:cubicBezTo>
                    <a:pt x="127" y="162"/>
                    <a:pt x="127" y="162"/>
                    <a:pt x="127" y="161"/>
                  </a:cubicBezTo>
                  <a:cubicBezTo>
                    <a:pt x="128" y="160"/>
                    <a:pt x="128" y="160"/>
                    <a:pt x="128" y="159"/>
                  </a:cubicBezTo>
                  <a:cubicBezTo>
                    <a:pt x="128" y="159"/>
                    <a:pt x="128" y="159"/>
                    <a:pt x="128" y="159"/>
                  </a:cubicBezTo>
                  <a:cubicBezTo>
                    <a:pt x="129" y="159"/>
                    <a:pt x="129" y="159"/>
                    <a:pt x="129" y="159"/>
                  </a:cubicBezTo>
                  <a:cubicBezTo>
                    <a:pt x="130" y="159"/>
                    <a:pt x="130" y="159"/>
                    <a:pt x="130" y="159"/>
                  </a:cubicBezTo>
                  <a:cubicBezTo>
                    <a:pt x="130" y="157"/>
                    <a:pt x="130" y="157"/>
                    <a:pt x="130" y="157"/>
                  </a:cubicBezTo>
                  <a:cubicBezTo>
                    <a:pt x="130" y="154"/>
                    <a:pt x="129" y="151"/>
                    <a:pt x="129" y="148"/>
                  </a:cubicBezTo>
                  <a:cubicBezTo>
                    <a:pt x="129" y="148"/>
                    <a:pt x="128" y="141"/>
                    <a:pt x="127" y="136"/>
                  </a:cubicBezTo>
                  <a:cubicBezTo>
                    <a:pt x="127" y="132"/>
                    <a:pt x="127" y="132"/>
                    <a:pt x="127" y="132"/>
                  </a:cubicBezTo>
                  <a:cubicBezTo>
                    <a:pt x="129" y="129"/>
                    <a:pt x="133" y="125"/>
                    <a:pt x="134" y="123"/>
                  </a:cubicBezTo>
                  <a:cubicBezTo>
                    <a:pt x="134" y="123"/>
                    <a:pt x="134" y="123"/>
                    <a:pt x="134" y="123"/>
                  </a:cubicBezTo>
                  <a:cubicBezTo>
                    <a:pt x="135" y="123"/>
                    <a:pt x="135" y="123"/>
                    <a:pt x="135" y="123"/>
                  </a:cubicBezTo>
                  <a:cubicBezTo>
                    <a:pt x="135" y="123"/>
                    <a:pt x="135" y="123"/>
                    <a:pt x="135" y="123"/>
                  </a:cubicBezTo>
                  <a:cubicBezTo>
                    <a:pt x="136" y="123"/>
                    <a:pt x="136" y="123"/>
                    <a:pt x="136" y="123"/>
                  </a:cubicBezTo>
                  <a:cubicBezTo>
                    <a:pt x="137" y="122"/>
                    <a:pt x="137" y="122"/>
                    <a:pt x="137" y="122"/>
                  </a:cubicBezTo>
                  <a:cubicBezTo>
                    <a:pt x="139" y="120"/>
                    <a:pt x="139" y="119"/>
                    <a:pt x="140" y="119"/>
                  </a:cubicBezTo>
                  <a:cubicBezTo>
                    <a:pt x="140" y="119"/>
                    <a:pt x="140" y="119"/>
                    <a:pt x="140" y="119"/>
                  </a:cubicBezTo>
                  <a:cubicBezTo>
                    <a:pt x="140" y="119"/>
                    <a:pt x="140" y="119"/>
                    <a:pt x="140" y="119"/>
                  </a:cubicBezTo>
                  <a:cubicBezTo>
                    <a:pt x="142" y="117"/>
                    <a:pt x="142" y="117"/>
                    <a:pt x="142" y="117"/>
                  </a:cubicBezTo>
                  <a:cubicBezTo>
                    <a:pt x="145" y="112"/>
                    <a:pt x="147" y="108"/>
                    <a:pt x="147" y="108"/>
                  </a:cubicBezTo>
                  <a:cubicBezTo>
                    <a:pt x="147" y="108"/>
                    <a:pt x="147" y="108"/>
                    <a:pt x="147" y="108"/>
                  </a:cubicBezTo>
                  <a:cubicBezTo>
                    <a:pt x="147" y="89"/>
                    <a:pt x="147" y="89"/>
                    <a:pt x="147" y="89"/>
                  </a:cubicBezTo>
                  <a:cubicBezTo>
                    <a:pt x="154" y="83"/>
                    <a:pt x="154" y="83"/>
                    <a:pt x="154" y="83"/>
                  </a:cubicBezTo>
                  <a:cubicBezTo>
                    <a:pt x="155" y="78"/>
                    <a:pt x="155" y="78"/>
                    <a:pt x="155" y="78"/>
                  </a:cubicBezTo>
                  <a:cubicBezTo>
                    <a:pt x="157" y="73"/>
                    <a:pt x="157" y="73"/>
                    <a:pt x="157" y="73"/>
                  </a:cubicBezTo>
                  <a:cubicBezTo>
                    <a:pt x="157" y="73"/>
                    <a:pt x="157" y="73"/>
                    <a:pt x="157" y="73"/>
                  </a:cubicBezTo>
                  <a:lnTo>
                    <a:pt x="159" y="69"/>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9" name="Arizona">
              <a:extLst>
                <a:ext uri="{FF2B5EF4-FFF2-40B4-BE49-F238E27FC236}">
                  <a16:creationId xmlns:a16="http://schemas.microsoft.com/office/drawing/2014/main" id="{BB54A939-87EE-4747-BAAC-DF4AE1527243}"/>
                </a:ext>
              </a:extLst>
            </p:cNvPr>
            <p:cNvSpPr>
              <a:spLocks/>
            </p:cNvSpPr>
            <p:nvPr/>
          </p:nvSpPr>
          <p:spPr bwMode="auto">
            <a:xfrm>
              <a:off x="3948971" y="3512123"/>
              <a:ext cx="779066" cy="1115718"/>
            </a:xfrm>
            <a:custGeom>
              <a:avLst/>
              <a:gdLst>
                <a:gd name="T0" fmla="*/ 24 w 221"/>
                <a:gd name="T1" fmla="*/ 0 h 316"/>
                <a:gd name="T2" fmla="*/ 24 w 221"/>
                <a:gd name="T3" fmla="*/ 57 h 316"/>
                <a:gd name="T4" fmla="*/ 4 w 221"/>
                <a:gd name="T5" fmla="*/ 44 h 316"/>
                <a:gd name="T6" fmla="*/ 0 w 221"/>
                <a:gd name="T7" fmla="*/ 66 h 316"/>
                <a:gd name="T8" fmla="*/ 7 w 221"/>
                <a:gd name="T9" fmla="*/ 73 h 316"/>
                <a:gd name="T10" fmla="*/ 10 w 221"/>
                <a:gd name="T11" fmla="*/ 79 h 316"/>
                <a:gd name="T12" fmla="*/ 7 w 221"/>
                <a:gd name="T13" fmla="*/ 82 h 316"/>
                <a:gd name="T14" fmla="*/ 7 w 221"/>
                <a:gd name="T15" fmla="*/ 113 h 316"/>
                <a:gd name="T16" fmla="*/ 12 w 221"/>
                <a:gd name="T17" fmla="*/ 134 h 316"/>
                <a:gd name="T18" fmla="*/ 8 w 221"/>
                <a:gd name="T19" fmla="*/ 146 h 316"/>
                <a:gd name="T20" fmla="*/ 6 w 221"/>
                <a:gd name="T21" fmla="*/ 155 h 316"/>
                <a:gd name="T22" fmla="*/ 7 w 221"/>
                <a:gd name="T23" fmla="*/ 156 h 316"/>
                <a:gd name="T24" fmla="*/ 7 w 221"/>
                <a:gd name="T25" fmla="*/ 157 h 316"/>
                <a:gd name="T26" fmla="*/ 5 w 221"/>
                <a:gd name="T27" fmla="*/ 167 h 316"/>
                <a:gd name="T28" fmla="*/ 4 w 221"/>
                <a:gd name="T29" fmla="*/ 177 h 316"/>
                <a:gd name="T30" fmla="*/ 5 w 221"/>
                <a:gd name="T31" fmla="*/ 177 h 316"/>
                <a:gd name="T32" fmla="*/ 5 w 221"/>
                <a:gd name="T33" fmla="*/ 178 h 316"/>
                <a:gd name="T34" fmla="*/ 5 w 221"/>
                <a:gd name="T35" fmla="*/ 195 h 316"/>
                <a:gd name="T36" fmla="*/ 12 w 221"/>
                <a:gd name="T37" fmla="*/ 205 h 316"/>
                <a:gd name="T38" fmla="*/ 12 w 221"/>
                <a:gd name="T39" fmla="*/ 211 h 316"/>
                <a:gd name="T40" fmla="*/ 12 w 221"/>
                <a:gd name="T41" fmla="*/ 212 h 316"/>
                <a:gd name="T42" fmla="*/ 12 w 221"/>
                <a:gd name="T43" fmla="*/ 215 h 316"/>
                <a:gd name="T44" fmla="*/ 10 w 221"/>
                <a:gd name="T45" fmla="*/ 221 h 316"/>
                <a:gd name="T46" fmla="*/ 8 w 221"/>
                <a:gd name="T47" fmla="*/ 227 h 316"/>
                <a:gd name="T48" fmla="*/ 8 w 221"/>
                <a:gd name="T49" fmla="*/ 237 h 316"/>
                <a:gd name="T50" fmla="*/ 8 w 221"/>
                <a:gd name="T51" fmla="*/ 249 h 316"/>
                <a:gd name="T52" fmla="*/ 9 w 221"/>
                <a:gd name="T53" fmla="*/ 251 h 316"/>
                <a:gd name="T54" fmla="*/ 8 w 221"/>
                <a:gd name="T55" fmla="*/ 259 h 316"/>
                <a:gd name="T56" fmla="*/ 4 w 221"/>
                <a:gd name="T57" fmla="*/ 265 h 316"/>
                <a:gd name="T58" fmla="*/ 144 w 221"/>
                <a:gd name="T59" fmla="*/ 316 h 316"/>
                <a:gd name="T60" fmla="*/ 221 w 221"/>
                <a:gd name="T61" fmla="*/ 316 h 316"/>
                <a:gd name="T62" fmla="*/ 221 w 221"/>
                <a:gd name="T63" fmla="*/ 0 h 316"/>
                <a:gd name="T64" fmla="*/ 24 w 221"/>
                <a:gd name="T6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1" h="316">
                  <a:moveTo>
                    <a:pt x="24" y="0"/>
                  </a:moveTo>
                  <a:cubicBezTo>
                    <a:pt x="24" y="57"/>
                    <a:pt x="24" y="57"/>
                    <a:pt x="24" y="57"/>
                  </a:cubicBezTo>
                  <a:cubicBezTo>
                    <a:pt x="4" y="44"/>
                    <a:pt x="4" y="44"/>
                    <a:pt x="4" y="44"/>
                  </a:cubicBezTo>
                  <a:cubicBezTo>
                    <a:pt x="0" y="66"/>
                    <a:pt x="0" y="66"/>
                    <a:pt x="0" y="66"/>
                  </a:cubicBezTo>
                  <a:cubicBezTo>
                    <a:pt x="7" y="73"/>
                    <a:pt x="7" y="73"/>
                    <a:pt x="7" y="73"/>
                  </a:cubicBezTo>
                  <a:cubicBezTo>
                    <a:pt x="10" y="75"/>
                    <a:pt x="11" y="77"/>
                    <a:pt x="10" y="79"/>
                  </a:cubicBezTo>
                  <a:cubicBezTo>
                    <a:pt x="10" y="81"/>
                    <a:pt x="8" y="82"/>
                    <a:pt x="7" y="82"/>
                  </a:cubicBezTo>
                  <a:cubicBezTo>
                    <a:pt x="7" y="113"/>
                    <a:pt x="7" y="113"/>
                    <a:pt x="7" y="113"/>
                  </a:cubicBezTo>
                  <a:cubicBezTo>
                    <a:pt x="12" y="134"/>
                    <a:pt x="12" y="134"/>
                    <a:pt x="12" y="134"/>
                  </a:cubicBezTo>
                  <a:cubicBezTo>
                    <a:pt x="8" y="146"/>
                    <a:pt x="8" y="146"/>
                    <a:pt x="8" y="146"/>
                  </a:cubicBezTo>
                  <a:cubicBezTo>
                    <a:pt x="5" y="154"/>
                    <a:pt x="6" y="155"/>
                    <a:pt x="6" y="155"/>
                  </a:cubicBezTo>
                  <a:cubicBezTo>
                    <a:pt x="7" y="156"/>
                    <a:pt x="7" y="156"/>
                    <a:pt x="7" y="156"/>
                  </a:cubicBezTo>
                  <a:cubicBezTo>
                    <a:pt x="7" y="157"/>
                    <a:pt x="7" y="157"/>
                    <a:pt x="7" y="157"/>
                  </a:cubicBezTo>
                  <a:cubicBezTo>
                    <a:pt x="5" y="167"/>
                    <a:pt x="5" y="167"/>
                    <a:pt x="5" y="167"/>
                  </a:cubicBezTo>
                  <a:cubicBezTo>
                    <a:pt x="3" y="176"/>
                    <a:pt x="4" y="176"/>
                    <a:pt x="4" y="177"/>
                  </a:cubicBezTo>
                  <a:cubicBezTo>
                    <a:pt x="5" y="177"/>
                    <a:pt x="5" y="177"/>
                    <a:pt x="5" y="177"/>
                  </a:cubicBezTo>
                  <a:cubicBezTo>
                    <a:pt x="5" y="178"/>
                    <a:pt x="5" y="178"/>
                    <a:pt x="5" y="178"/>
                  </a:cubicBezTo>
                  <a:cubicBezTo>
                    <a:pt x="5" y="195"/>
                    <a:pt x="5" y="195"/>
                    <a:pt x="5" y="195"/>
                  </a:cubicBezTo>
                  <a:cubicBezTo>
                    <a:pt x="12" y="205"/>
                    <a:pt x="12" y="205"/>
                    <a:pt x="12" y="205"/>
                  </a:cubicBezTo>
                  <a:cubicBezTo>
                    <a:pt x="12" y="211"/>
                    <a:pt x="12" y="211"/>
                    <a:pt x="12" y="211"/>
                  </a:cubicBezTo>
                  <a:cubicBezTo>
                    <a:pt x="12" y="212"/>
                    <a:pt x="12" y="212"/>
                    <a:pt x="12" y="212"/>
                  </a:cubicBezTo>
                  <a:cubicBezTo>
                    <a:pt x="12" y="213"/>
                    <a:pt x="12" y="214"/>
                    <a:pt x="12" y="215"/>
                  </a:cubicBezTo>
                  <a:cubicBezTo>
                    <a:pt x="12" y="217"/>
                    <a:pt x="11" y="219"/>
                    <a:pt x="10" y="221"/>
                  </a:cubicBezTo>
                  <a:cubicBezTo>
                    <a:pt x="8" y="224"/>
                    <a:pt x="7" y="226"/>
                    <a:pt x="8" y="227"/>
                  </a:cubicBezTo>
                  <a:cubicBezTo>
                    <a:pt x="10" y="230"/>
                    <a:pt x="8" y="237"/>
                    <a:pt x="8" y="237"/>
                  </a:cubicBezTo>
                  <a:cubicBezTo>
                    <a:pt x="8" y="237"/>
                    <a:pt x="7" y="245"/>
                    <a:pt x="8" y="249"/>
                  </a:cubicBezTo>
                  <a:cubicBezTo>
                    <a:pt x="8" y="250"/>
                    <a:pt x="9" y="251"/>
                    <a:pt x="9" y="251"/>
                  </a:cubicBezTo>
                  <a:cubicBezTo>
                    <a:pt x="10" y="254"/>
                    <a:pt x="11" y="255"/>
                    <a:pt x="8" y="259"/>
                  </a:cubicBezTo>
                  <a:cubicBezTo>
                    <a:pt x="4" y="265"/>
                    <a:pt x="4" y="265"/>
                    <a:pt x="4" y="265"/>
                  </a:cubicBezTo>
                  <a:cubicBezTo>
                    <a:pt x="144" y="316"/>
                    <a:pt x="144" y="316"/>
                    <a:pt x="144" y="316"/>
                  </a:cubicBezTo>
                  <a:cubicBezTo>
                    <a:pt x="221" y="316"/>
                    <a:pt x="221" y="316"/>
                    <a:pt x="221" y="316"/>
                  </a:cubicBezTo>
                  <a:cubicBezTo>
                    <a:pt x="221" y="0"/>
                    <a:pt x="221" y="0"/>
                    <a:pt x="221" y="0"/>
                  </a:cubicBezTo>
                  <a:lnTo>
                    <a:pt x="24" y="0"/>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80" name="Alaska">
              <a:extLst>
                <a:ext uri="{FF2B5EF4-FFF2-40B4-BE49-F238E27FC236}">
                  <a16:creationId xmlns:a16="http://schemas.microsoft.com/office/drawing/2014/main" id="{A62F1A59-05E4-3E4B-A3EE-DFF64C31F5DF}"/>
                </a:ext>
              </a:extLst>
            </p:cNvPr>
            <p:cNvSpPr>
              <a:spLocks noEditPoints="1"/>
            </p:cNvSpPr>
            <p:nvPr/>
          </p:nvSpPr>
          <p:spPr bwMode="auto">
            <a:xfrm>
              <a:off x="1714062" y="4662550"/>
              <a:ext cx="2373970" cy="1424011"/>
            </a:xfrm>
            <a:custGeom>
              <a:avLst/>
              <a:gdLst>
                <a:gd name="T0" fmla="*/ 317 w 1083"/>
                <a:gd name="T1" fmla="*/ 272 h 650"/>
                <a:gd name="T2" fmla="*/ 649 w 1083"/>
                <a:gd name="T3" fmla="*/ 394 h 650"/>
                <a:gd name="T4" fmla="*/ 712 w 1083"/>
                <a:gd name="T5" fmla="*/ 422 h 650"/>
                <a:gd name="T6" fmla="*/ 422 w 1083"/>
                <a:gd name="T7" fmla="*/ 600 h 650"/>
                <a:gd name="T8" fmla="*/ 0 w 1083"/>
                <a:gd name="T9" fmla="*/ 621 h 650"/>
                <a:gd name="T10" fmla="*/ 372 w 1083"/>
                <a:gd name="T11" fmla="*/ 618 h 650"/>
                <a:gd name="T12" fmla="*/ 29 w 1083"/>
                <a:gd name="T13" fmla="*/ 623 h 650"/>
                <a:gd name="T14" fmla="*/ 29 w 1083"/>
                <a:gd name="T15" fmla="*/ 635 h 650"/>
                <a:gd name="T16" fmla="*/ 101 w 1083"/>
                <a:gd name="T17" fmla="*/ 627 h 650"/>
                <a:gd name="T18" fmla="*/ 240 w 1083"/>
                <a:gd name="T19" fmla="*/ 636 h 650"/>
                <a:gd name="T20" fmla="*/ 199 w 1083"/>
                <a:gd name="T21" fmla="*/ 641 h 650"/>
                <a:gd name="T22" fmla="*/ 612 w 1083"/>
                <a:gd name="T23" fmla="*/ 498 h 650"/>
                <a:gd name="T24" fmla="*/ 585 w 1083"/>
                <a:gd name="T25" fmla="*/ 508 h 650"/>
                <a:gd name="T26" fmla="*/ 560 w 1083"/>
                <a:gd name="T27" fmla="*/ 546 h 650"/>
                <a:gd name="T28" fmla="*/ 593 w 1083"/>
                <a:gd name="T29" fmla="*/ 535 h 650"/>
                <a:gd name="T30" fmla="*/ 609 w 1083"/>
                <a:gd name="T31" fmla="*/ 504 h 650"/>
                <a:gd name="T32" fmla="*/ 998 w 1083"/>
                <a:gd name="T33" fmla="*/ 540 h 650"/>
                <a:gd name="T34" fmla="*/ 1027 w 1083"/>
                <a:gd name="T35" fmla="*/ 591 h 650"/>
                <a:gd name="T36" fmla="*/ 1046 w 1083"/>
                <a:gd name="T37" fmla="*/ 586 h 650"/>
                <a:gd name="T38" fmla="*/ 981 w 1083"/>
                <a:gd name="T39" fmla="*/ 456 h 650"/>
                <a:gd name="T40" fmla="*/ 858 w 1083"/>
                <a:gd name="T41" fmla="*/ 405 h 650"/>
                <a:gd name="T42" fmla="*/ 734 w 1083"/>
                <a:gd name="T43" fmla="*/ 53 h 650"/>
                <a:gd name="T44" fmla="*/ 618 w 1083"/>
                <a:gd name="T45" fmla="*/ 24 h 650"/>
                <a:gd name="T46" fmla="*/ 572 w 1083"/>
                <a:gd name="T47" fmla="*/ 2 h 650"/>
                <a:gd name="T48" fmla="*/ 445 w 1083"/>
                <a:gd name="T49" fmla="*/ 120 h 650"/>
                <a:gd name="T50" fmla="*/ 461 w 1083"/>
                <a:gd name="T51" fmla="*/ 188 h 650"/>
                <a:gd name="T52" fmla="*/ 389 w 1083"/>
                <a:gd name="T53" fmla="*/ 220 h 650"/>
                <a:gd name="T54" fmla="*/ 465 w 1083"/>
                <a:gd name="T55" fmla="*/ 254 h 650"/>
                <a:gd name="T56" fmla="*/ 395 w 1083"/>
                <a:gd name="T57" fmla="*/ 310 h 650"/>
                <a:gd name="T58" fmla="*/ 374 w 1083"/>
                <a:gd name="T59" fmla="*/ 363 h 650"/>
                <a:gd name="T60" fmla="*/ 421 w 1083"/>
                <a:gd name="T61" fmla="*/ 408 h 650"/>
                <a:gd name="T62" fmla="*/ 456 w 1083"/>
                <a:gd name="T63" fmla="*/ 465 h 650"/>
                <a:gd name="T64" fmla="*/ 499 w 1083"/>
                <a:gd name="T65" fmla="*/ 518 h 650"/>
                <a:gd name="T66" fmla="*/ 429 w 1083"/>
                <a:gd name="T67" fmla="*/ 573 h 650"/>
                <a:gd name="T68" fmla="*/ 383 w 1083"/>
                <a:gd name="T69" fmla="*/ 585 h 650"/>
                <a:gd name="T70" fmla="*/ 363 w 1083"/>
                <a:gd name="T71" fmla="*/ 607 h 650"/>
                <a:gd name="T72" fmla="*/ 391 w 1083"/>
                <a:gd name="T73" fmla="*/ 597 h 650"/>
                <a:gd name="T74" fmla="*/ 446 w 1083"/>
                <a:gd name="T75" fmla="*/ 579 h 650"/>
                <a:gd name="T76" fmla="*/ 480 w 1083"/>
                <a:gd name="T77" fmla="*/ 569 h 650"/>
                <a:gd name="T78" fmla="*/ 506 w 1083"/>
                <a:gd name="T79" fmla="*/ 550 h 650"/>
                <a:gd name="T80" fmla="*/ 541 w 1083"/>
                <a:gd name="T81" fmla="*/ 514 h 650"/>
                <a:gd name="T82" fmla="*/ 589 w 1083"/>
                <a:gd name="T83" fmla="*/ 479 h 650"/>
                <a:gd name="T84" fmla="*/ 611 w 1083"/>
                <a:gd name="T85" fmla="*/ 417 h 650"/>
                <a:gd name="T86" fmla="*/ 625 w 1083"/>
                <a:gd name="T87" fmla="*/ 455 h 650"/>
                <a:gd name="T88" fmla="*/ 666 w 1083"/>
                <a:gd name="T89" fmla="*/ 436 h 650"/>
                <a:gd name="T90" fmla="*/ 691 w 1083"/>
                <a:gd name="T91" fmla="*/ 397 h 650"/>
                <a:gd name="T92" fmla="*/ 725 w 1083"/>
                <a:gd name="T93" fmla="*/ 407 h 650"/>
                <a:gd name="T94" fmla="*/ 748 w 1083"/>
                <a:gd name="T95" fmla="*/ 421 h 650"/>
                <a:gd name="T96" fmla="*/ 850 w 1083"/>
                <a:gd name="T97" fmla="*/ 423 h 650"/>
                <a:gd name="T98" fmla="*/ 932 w 1083"/>
                <a:gd name="T99" fmla="*/ 468 h 650"/>
                <a:gd name="T100" fmla="*/ 981 w 1083"/>
                <a:gd name="T101" fmla="*/ 493 h 650"/>
                <a:gd name="T102" fmla="*/ 989 w 1083"/>
                <a:gd name="T103" fmla="*/ 502 h 650"/>
                <a:gd name="T104" fmla="*/ 983 w 1083"/>
                <a:gd name="T105" fmla="*/ 532 h 650"/>
                <a:gd name="T106" fmla="*/ 1007 w 1083"/>
                <a:gd name="T107" fmla="*/ 532 h 650"/>
                <a:gd name="T108" fmla="*/ 1048 w 1083"/>
                <a:gd name="T109" fmla="*/ 568 h 650"/>
                <a:gd name="T110" fmla="*/ 1083 w 1083"/>
                <a:gd name="T111" fmla="*/ 552 h 650"/>
                <a:gd name="T112" fmla="*/ 932 w 1083"/>
                <a:gd name="T113" fmla="*/ 494 h 650"/>
                <a:gd name="T114" fmla="*/ 974 w 1083"/>
                <a:gd name="T115" fmla="*/ 527 h 650"/>
                <a:gd name="T116" fmla="*/ 255 w 1083"/>
                <a:gd name="T117" fmla="*/ 642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3" h="650">
                  <a:moveTo>
                    <a:pt x="329" y="267"/>
                  </a:moveTo>
                  <a:cubicBezTo>
                    <a:pt x="332" y="268"/>
                    <a:pt x="332" y="270"/>
                    <a:pt x="336" y="270"/>
                  </a:cubicBezTo>
                  <a:cubicBezTo>
                    <a:pt x="337" y="268"/>
                    <a:pt x="339" y="267"/>
                    <a:pt x="340" y="264"/>
                  </a:cubicBezTo>
                  <a:cubicBezTo>
                    <a:pt x="336" y="260"/>
                    <a:pt x="327" y="261"/>
                    <a:pt x="325" y="254"/>
                  </a:cubicBezTo>
                  <a:cubicBezTo>
                    <a:pt x="322" y="254"/>
                    <a:pt x="321" y="252"/>
                    <a:pt x="320" y="251"/>
                  </a:cubicBezTo>
                  <a:cubicBezTo>
                    <a:pt x="320" y="246"/>
                    <a:pt x="319" y="244"/>
                    <a:pt x="318" y="241"/>
                  </a:cubicBezTo>
                  <a:cubicBezTo>
                    <a:pt x="315" y="240"/>
                    <a:pt x="310" y="241"/>
                    <a:pt x="306" y="243"/>
                  </a:cubicBezTo>
                  <a:cubicBezTo>
                    <a:pt x="303" y="240"/>
                    <a:pt x="299" y="238"/>
                    <a:pt x="296" y="235"/>
                  </a:cubicBezTo>
                  <a:cubicBezTo>
                    <a:pt x="296" y="234"/>
                    <a:pt x="298" y="230"/>
                    <a:pt x="296" y="230"/>
                  </a:cubicBezTo>
                  <a:cubicBezTo>
                    <a:pt x="292" y="234"/>
                    <a:pt x="283" y="248"/>
                    <a:pt x="294" y="250"/>
                  </a:cubicBezTo>
                  <a:cubicBezTo>
                    <a:pt x="295" y="250"/>
                    <a:pt x="296" y="250"/>
                    <a:pt x="296" y="250"/>
                  </a:cubicBezTo>
                  <a:cubicBezTo>
                    <a:pt x="298" y="249"/>
                    <a:pt x="299" y="248"/>
                    <a:pt x="302" y="248"/>
                  </a:cubicBezTo>
                  <a:cubicBezTo>
                    <a:pt x="306" y="251"/>
                    <a:pt x="312" y="254"/>
                    <a:pt x="311" y="261"/>
                  </a:cubicBezTo>
                  <a:cubicBezTo>
                    <a:pt x="315" y="262"/>
                    <a:pt x="318" y="267"/>
                    <a:pt x="317" y="272"/>
                  </a:cubicBezTo>
                  <a:cubicBezTo>
                    <a:pt x="322" y="276"/>
                    <a:pt x="322" y="266"/>
                    <a:pt x="329" y="267"/>
                  </a:cubicBezTo>
                  <a:close/>
                  <a:moveTo>
                    <a:pt x="327" y="385"/>
                  </a:moveTo>
                  <a:cubicBezTo>
                    <a:pt x="328" y="386"/>
                    <a:pt x="328" y="388"/>
                    <a:pt x="328" y="391"/>
                  </a:cubicBezTo>
                  <a:cubicBezTo>
                    <a:pt x="334" y="395"/>
                    <a:pt x="337" y="401"/>
                    <a:pt x="344" y="403"/>
                  </a:cubicBezTo>
                  <a:cubicBezTo>
                    <a:pt x="346" y="405"/>
                    <a:pt x="347" y="406"/>
                    <a:pt x="348" y="409"/>
                  </a:cubicBezTo>
                  <a:cubicBezTo>
                    <a:pt x="354" y="409"/>
                    <a:pt x="354" y="403"/>
                    <a:pt x="362" y="405"/>
                  </a:cubicBezTo>
                  <a:cubicBezTo>
                    <a:pt x="361" y="404"/>
                    <a:pt x="362" y="404"/>
                    <a:pt x="362" y="403"/>
                  </a:cubicBezTo>
                  <a:cubicBezTo>
                    <a:pt x="358" y="400"/>
                    <a:pt x="361" y="394"/>
                    <a:pt x="362" y="389"/>
                  </a:cubicBezTo>
                  <a:cubicBezTo>
                    <a:pt x="360" y="388"/>
                    <a:pt x="359" y="386"/>
                    <a:pt x="355" y="387"/>
                  </a:cubicBezTo>
                  <a:cubicBezTo>
                    <a:pt x="355" y="385"/>
                    <a:pt x="354" y="384"/>
                    <a:pt x="355" y="382"/>
                  </a:cubicBezTo>
                  <a:cubicBezTo>
                    <a:pt x="349" y="385"/>
                    <a:pt x="342" y="380"/>
                    <a:pt x="339" y="387"/>
                  </a:cubicBezTo>
                  <a:cubicBezTo>
                    <a:pt x="336" y="385"/>
                    <a:pt x="330" y="382"/>
                    <a:pt x="327" y="385"/>
                  </a:cubicBezTo>
                  <a:close/>
                  <a:moveTo>
                    <a:pt x="652" y="391"/>
                  </a:moveTo>
                  <a:cubicBezTo>
                    <a:pt x="649" y="391"/>
                    <a:pt x="648" y="393"/>
                    <a:pt x="649" y="394"/>
                  </a:cubicBezTo>
                  <a:cubicBezTo>
                    <a:pt x="651" y="394"/>
                    <a:pt x="652" y="393"/>
                    <a:pt x="652" y="391"/>
                  </a:cubicBezTo>
                  <a:close/>
                  <a:moveTo>
                    <a:pt x="696" y="430"/>
                  </a:moveTo>
                  <a:cubicBezTo>
                    <a:pt x="698" y="425"/>
                    <a:pt x="701" y="417"/>
                    <a:pt x="696" y="415"/>
                  </a:cubicBezTo>
                  <a:cubicBezTo>
                    <a:pt x="693" y="420"/>
                    <a:pt x="691" y="427"/>
                    <a:pt x="696" y="430"/>
                  </a:cubicBezTo>
                  <a:close/>
                  <a:moveTo>
                    <a:pt x="710" y="423"/>
                  </a:moveTo>
                  <a:cubicBezTo>
                    <a:pt x="709" y="418"/>
                    <a:pt x="704" y="421"/>
                    <a:pt x="706" y="425"/>
                  </a:cubicBezTo>
                  <a:cubicBezTo>
                    <a:pt x="703" y="426"/>
                    <a:pt x="704" y="428"/>
                    <a:pt x="702" y="431"/>
                  </a:cubicBezTo>
                  <a:cubicBezTo>
                    <a:pt x="700" y="435"/>
                    <a:pt x="693" y="436"/>
                    <a:pt x="695" y="439"/>
                  </a:cubicBezTo>
                  <a:cubicBezTo>
                    <a:pt x="694" y="439"/>
                    <a:pt x="694" y="440"/>
                    <a:pt x="693" y="440"/>
                  </a:cubicBezTo>
                  <a:cubicBezTo>
                    <a:pt x="693" y="441"/>
                    <a:pt x="693" y="443"/>
                    <a:pt x="693" y="444"/>
                  </a:cubicBezTo>
                  <a:cubicBezTo>
                    <a:pt x="697" y="444"/>
                    <a:pt x="699" y="443"/>
                    <a:pt x="700" y="441"/>
                  </a:cubicBezTo>
                  <a:cubicBezTo>
                    <a:pt x="702" y="443"/>
                    <a:pt x="704" y="439"/>
                    <a:pt x="702" y="437"/>
                  </a:cubicBezTo>
                  <a:cubicBezTo>
                    <a:pt x="703" y="436"/>
                    <a:pt x="703" y="437"/>
                    <a:pt x="704" y="437"/>
                  </a:cubicBezTo>
                  <a:cubicBezTo>
                    <a:pt x="703" y="430"/>
                    <a:pt x="712" y="429"/>
                    <a:pt x="712" y="422"/>
                  </a:cubicBezTo>
                  <a:cubicBezTo>
                    <a:pt x="711" y="422"/>
                    <a:pt x="711" y="423"/>
                    <a:pt x="710" y="423"/>
                  </a:cubicBezTo>
                  <a:close/>
                  <a:moveTo>
                    <a:pt x="240" y="483"/>
                  </a:moveTo>
                  <a:cubicBezTo>
                    <a:pt x="242" y="482"/>
                    <a:pt x="245" y="482"/>
                    <a:pt x="246" y="478"/>
                  </a:cubicBezTo>
                  <a:cubicBezTo>
                    <a:pt x="243" y="480"/>
                    <a:pt x="239" y="477"/>
                    <a:pt x="238" y="479"/>
                  </a:cubicBezTo>
                  <a:cubicBezTo>
                    <a:pt x="237" y="482"/>
                    <a:pt x="241" y="481"/>
                    <a:pt x="240" y="483"/>
                  </a:cubicBezTo>
                  <a:close/>
                  <a:moveTo>
                    <a:pt x="248" y="509"/>
                  </a:moveTo>
                  <a:cubicBezTo>
                    <a:pt x="249" y="508"/>
                    <a:pt x="251" y="508"/>
                    <a:pt x="251" y="506"/>
                  </a:cubicBezTo>
                  <a:cubicBezTo>
                    <a:pt x="250" y="505"/>
                    <a:pt x="247" y="505"/>
                    <a:pt x="245" y="503"/>
                  </a:cubicBezTo>
                  <a:cubicBezTo>
                    <a:pt x="244" y="505"/>
                    <a:pt x="246" y="507"/>
                    <a:pt x="248" y="509"/>
                  </a:cubicBezTo>
                  <a:close/>
                  <a:moveTo>
                    <a:pt x="428" y="592"/>
                  </a:moveTo>
                  <a:cubicBezTo>
                    <a:pt x="426" y="592"/>
                    <a:pt x="427" y="593"/>
                    <a:pt x="426" y="593"/>
                  </a:cubicBezTo>
                  <a:cubicBezTo>
                    <a:pt x="426" y="593"/>
                    <a:pt x="425" y="592"/>
                    <a:pt x="425" y="591"/>
                  </a:cubicBezTo>
                  <a:cubicBezTo>
                    <a:pt x="418" y="591"/>
                    <a:pt x="419" y="600"/>
                    <a:pt x="420" y="603"/>
                  </a:cubicBezTo>
                  <a:cubicBezTo>
                    <a:pt x="421" y="603"/>
                    <a:pt x="421" y="601"/>
                    <a:pt x="422" y="600"/>
                  </a:cubicBezTo>
                  <a:cubicBezTo>
                    <a:pt x="424" y="602"/>
                    <a:pt x="425" y="603"/>
                    <a:pt x="427" y="604"/>
                  </a:cubicBezTo>
                  <a:cubicBezTo>
                    <a:pt x="427" y="603"/>
                    <a:pt x="427" y="601"/>
                    <a:pt x="429" y="601"/>
                  </a:cubicBezTo>
                  <a:cubicBezTo>
                    <a:pt x="429" y="599"/>
                    <a:pt x="427" y="598"/>
                    <a:pt x="427" y="596"/>
                  </a:cubicBezTo>
                  <a:cubicBezTo>
                    <a:pt x="428" y="597"/>
                    <a:pt x="430" y="599"/>
                    <a:pt x="431" y="600"/>
                  </a:cubicBezTo>
                  <a:cubicBezTo>
                    <a:pt x="432" y="599"/>
                    <a:pt x="433" y="596"/>
                    <a:pt x="432" y="594"/>
                  </a:cubicBezTo>
                  <a:cubicBezTo>
                    <a:pt x="430" y="595"/>
                    <a:pt x="428" y="594"/>
                    <a:pt x="428" y="592"/>
                  </a:cubicBezTo>
                  <a:close/>
                  <a:moveTo>
                    <a:pt x="11" y="620"/>
                  </a:moveTo>
                  <a:cubicBezTo>
                    <a:pt x="13" y="620"/>
                    <a:pt x="15" y="621"/>
                    <a:pt x="15" y="618"/>
                  </a:cubicBezTo>
                  <a:cubicBezTo>
                    <a:pt x="12" y="618"/>
                    <a:pt x="11" y="617"/>
                    <a:pt x="10" y="616"/>
                  </a:cubicBezTo>
                  <a:cubicBezTo>
                    <a:pt x="9" y="615"/>
                    <a:pt x="9" y="614"/>
                    <a:pt x="8" y="612"/>
                  </a:cubicBezTo>
                  <a:cubicBezTo>
                    <a:pt x="5" y="612"/>
                    <a:pt x="3" y="609"/>
                    <a:pt x="0" y="612"/>
                  </a:cubicBezTo>
                  <a:cubicBezTo>
                    <a:pt x="2" y="614"/>
                    <a:pt x="3" y="617"/>
                    <a:pt x="5" y="619"/>
                  </a:cubicBezTo>
                  <a:cubicBezTo>
                    <a:pt x="4" y="620"/>
                    <a:pt x="3" y="619"/>
                    <a:pt x="1" y="619"/>
                  </a:cubicBezTo>
                  <a:cubicBezTo>
                    <a:pt x="1" y="620"/>
                    <a:pt x="0" y="620"/>
                    <a:pt x="0" y="621"/>
                  </a:cubicBezTo>
                  <a:cubicBezTo>
                    <a:pt x="3" y="621"/>
                    <a:pt x="2" y="625"/>
                    <a:pt x="5" y="626"/>
                  </a:cubicBezTo>
                  <a:cubicBezTo>
                    <a:pt x="5" y="624"/>
                    <a:pt x="5" y="623"/>
                    <a:pt x="6" y="623"/>
                  </a:cubicBezTo>
                  <a:cubicBezTo>
                    <a:pt x="9" y="623"/>
                    <a:pt x="9" y="620"/>
                    <a:pt x="11" y="620"/>
                  </a:cubicBezTo>
                  <a:close/>
                  <a:moveTo>
                    <a:pt x="312" y="616"/>
                  </a:moveTo>
                  <a:cubicBezTo>
                    <a:pt x="312" y="615"/>
                    <a:pt x="314" y="615"/>
                    <a:pt x="313" y="613"/>
                  </a:cubicBezTo>
                  <a:cubicBezTo>
                    <a:pt x="310" y="613"/>
                    <a:pt x="309" y="613"/>
                    <a:pt x="308" y="614"/>
                  </a:cubicBezTo>
                  <a:cubicBezTo>
                    <a:pt x="308" y="616"/>
                    <a:pt x="310" y="617"/>
                    <a:pt x="308" y="619"/>
                  </a:cubicBezTo>
                  <a:cubicBezTo>
                    <a:pt x="307" y="616"/>
                    <a:pt x="304" y="617"/>
                    <a:pt x="304" y="614"/>
                  </a:cubicBezTo>
                  <a:cubicBezTo>
                    <a:pt x="299" y="612"/>
                    <a:pt x="296" y="617"/>
                    <a:pt x="298" y="621"/>
                  </a:cubicBezTo>
                  <a:cubicBezTo>
                    <a:pt x="300" y="621"/>
                    <a:pt x="301" y="620"/>
                    <a:pt x="302" y="622"/>
                  </a:cubicBezTo>
                  <a:cubicBezTo>
                    <a:pt x="304" y="621"/>
                    <a:pt x="307" y="620"/>
                    <a:pt x="310" y="621"/>
                  </a:cubicBezTo>
                  <a:cubicBezTo>
                    <a:pt x="311" y="620"/>
                    <a:pt x="312" y="619"/>
                    <a:pt x="315" y="619"/>
                  </a:cubicBezTo>
                  <a:cubicBezTo>
                    <a:pt x="315" y="616"/>
                    <a:pt x="313" y="617"/>
                    <a:pt x="312" y="616"/>
                  </a:cubicBezTo>
                  <a:close/>
                  <a:moveTo>
                    <a:pt x="372" y="618"/>
                  </a:moveTo>
                  <a:cubicBezTo>
                    <a:pt x="370" y="621"/>
                    <a:pt x="376" y="625"/>
                    <a:pt x="379" y="624"/>
                  </a:cubicBezTo>
                  <a:cubicBezTo>
                    <a:pt x="379" y="623"/>
                    <a:pt x="378" y="621"/>
                    <a:pt x="378" y="620"/>
                  </a:cubicBezTo>
                  <a:cubicBezTo>
                    <a:pt x="375" y="621"/>
                    <a:pt x="376" y="617"/>
                    <a:pt x="372" y="618"/>
                  </a:cubicBezTo>
                  <a:close/>
                  <a:moveTo>
                    <a:pt x="29" y="623"/>
                  </a:moveTo>
                  <a:cubicBezTo>
                    <a:pt x="29" y="620"/>
                    <a:pt x="28" y="619"/>
                    <a:pt x="26" y="619"/>
                  </a:cubicBezTo>
                  <a:cubicBezTo>
                    <a:pt x="24" y="620"/>
                    <a:pt x="24" y="622"/>
                    <a:pt x="22" y="623"/>
                  </a:cubicBezTo>
                  <a:cubicBezTo>
                    <a:pt x="18" y="622"/>
                    <a:pt x="16" y="625"/>
                    <a:pt x="13" y="622"/>
                  </a:cubicBezTo>
                  <a:cubicBezTo>
                    <a:pt x="12" y="622"/>
                    <a:pt x="10" y="622"/>
                    <a:pt x="10" y="623"/>
                  </a:cubicBezTo>
                  <a:cubicBezTo>
                    <a:pt x="10" y="624"/>
                    <a:pt x="10" y="625"/>
                    <a:pt x="11" y="626"/>
                  </a:cubicBezTo>
                  <a:cubicBezTo>
                    <a:pt x="12" y="627"/>
                    <a:pt x="12" y="625"/>
                    <a:pt x="13" y="624"/>
                  </a:cubicBezTo>
                  <a:cubicBezTo>
                    <a:pt x="13" y="626"/>
                    <a:pt x="16" y="625"/>
                    <a:pt x="18" y="626"/>
                  </a:cubicBezTo>
                  <a:cubicBezTo>
                    <a:pt x="19" y="627"/>
                    <a:pt x="19" y="628"/>
                    <a:pt x="20" y="629"/>
                  </a:cubicBezTo>
                  <a:cubicBezTo>
                    <a:pt x="22" y="628"/>
                    <a:pt x="22" y="629"/>
                    <a:pt x="24" y="629"/>
                  </a:cubicBezTo>
                  <a:cubicBezTo>
                    <a:pt x="25" y="627"/>
                    <a:pt x="26" y="623"/>
                    <a:pt x="29" y="623"/>
                  </a:cubicBezTo>
                  <a:close/>
                  <a:moveTo>
                    <a:pt x="53" y="629"/>
                  </a:moveTo>
                  <a:cubicBezTo>
                    <a:pt x="53" y="627"/>
                    <a:pt x="53" y="627"/>
                    <a:pt x="55" y="627"/>
                  </a:cubicBezTo>
                  <a:cubicBezTo>
                    <a:pt x="54" y="615"/>
                    <a:pt x="43" y="628"/>
                    <a:pt x="53" y="629"/>
                  </a:cubicBezTo>
                  <a:close/>
                  <a:moveTo>
                    <a:pt x="45" y="631"/>
                  </a:moveTo>
                  <a:cubicBezTo>
                    <a:pt x="46" y="627"/>
                    <a:pt x="39" y="630"/>
                    <a:pt x="38" y="627"/>
                  </a:cubicBezTo>
                  <a:cubicBezTo>
                    <a:pt x="41" y="627"/>
                    <a:pt x="41" y="624"/>
                    <a:pt x="41" y="622"/>
                  </a:cubicBezTo>
                  <a:cubicBezTo>
                    <a:pt x="38" y="623"/>
                    <a:pt x="38" y="622"/>
                    <a:pt x="35" y="622"/>
                  </a:cubicBezTo>
                  <a:cubicBezTo>
                    <a:pt x="33" y="623"/>
                    <a:pt x="34" y="627"/>
                    <a:pt x="32" y="627"/>
                  </a:cubicBezTo>
                  <a:cubicBezTo>
                    <a:pt x="32" y="626"/>
                    <a:pt x="31" y="626"/>
                    <a:pt x="30" y="626"/>
                  </a:cubicBezTo>
                  <a:cubicBezTo>
                    <a:pt x="29" y="627"/>
                    <a:pt x="29" y="628"/>
                    <a:pt x="29" y="629"/>
                  </a:cubicBezTo>
                  <a:cubicBezTo>
                    <a:pt x="27" y="630"/>
                    <a:pt x="25" y="632"/>
                    <a:pt x="24" y="634"/>
                  </a:cubicBezTo>
                  <a:cubicBezTo>
                    <a:pt x="25" y="634"/>
                    <a:pt x="25" y="634"/>
                    <a:pt x="26" y="635"/>
                  </a:cubicBezTo>
                  <a:cubicBezTo>
                    <a:pt x="28" y="635"/>
                    <a:pt x="27" y="633"/>
                    <a:pt x="29" y="633"/>
                  </a:cubicBezTo>
                  <a:cubicBezTo>
                    <a:pt x="29" y="634"/>
                    <a:pt x="29" y="634"/>
                    <a:pt x="29" y="635"/>
                  </a:cubicBezTo>
                  <a:cubicBezTo>
                    <a:pt x="31" y="635"/>
                    <a:pt x="31" y="636"/>
                    <a:pt x="32" y="636"/>
                  </a:cubicBezTo>
                  <a:cubicBezTo>
                    <a:pt x="33" y="632"/>
                    <a:pt x="38" y="636"/>
                    <a:pt x="38" y="633"/>
                  </a:cubicBezTo>
                  <a:cubicBezTo>
                    <a:pt x="39" y="635"/>
                    <a:pt x="42" y="635"/>
                    <a:pt x="44" y="635"/>
                  </a:cubicBezTo>
                  <a:cubicBezTo>
                    <a:pt x="44" y="634"/>
                    <a:pt x="45" y="633"/>
                    <a:pt x="45" y="632"/>
                  </a:cubicBezTo>
                  <a:cubicBezTo>
                    <a:pt x="46" y="633"/>
                    <a:pt x="46" y="634"/>
                    <a:pt x="46" y="635"/>
                  </a:cubicBezTo>
                  <a:cubicBezTo>
                    <a:pt x="49" y="635"/>
                    <a:pt x="49" y="634"/>
                    <a:pt x="51" y="635"/>
                  </a:cubicBezTo>
                  <a:cubicBezTo>
                    <a:pt x="51" y="634"/>
                    <a:pt x="51" y="633"/>
                    <a:pt x="53" y="634"/>
                  </a:cubicBezTo>
                  <a:cubicBezTo>
                    <a:pt x="53" y="633"/>
                    <a:pt x="53" y="632"/>
                    <a:pt x="53" y="630"/>
                  </a:cubicBezTo>
                  <a:cubicBezTo>
                    <a:pt x="49" y="631"/>
                    <a:pt x="47" y="628"/>
                    <a:pt x="45" y="631"/>
                  </a:cubicBezTo>
                  <a:close/>
                  <a:moveTo>
                    <a:pt x="113" y="644"/>
                  </a:moveTo>
                  <a:cubicBezTo>
                    <a:pt x="111" y="640"/>
                    <a:pt x="101" y="641"/>
                    <a:pt x="99" y="638"/>
                  </a:cubicBezTo>
                  <a:cubicBezTo>
                    <a:pt x="99" y="637"/>
                    <a:pt x="97" y="636"/>
                    <a:pt x="98" y="636"/>
                  </a:cubicBezTo>
                  <a:cubicBezTo>
                    <a:pt x="101" y="637"/>
                    <a:pt x="102" y="635"/>
                    <a:pt x="104" y="634"/>
                  </a:cubicBezTo>
                  <a:cubicBezTo>
                    <a:pt x="104" y="630"/>
                    <a:pt x="102" y="630"/>
                    <a:pt x="101" y="627"/>
                  </a:cubicBezTo>
                  <a:cubicBezTo>
                    <a:pt x="98" y="627"/>
                    <a:pt x="96" y="626"/>
                    <a:pt x="95" y="629"/>
                  </a:cubicBezTo>
                  <a:cubicBezTo>
                    <a:pt x="95" y="628"/>
                    <a:pt x="93" y="628"/>
                    <a:pt x="92" y="629"/>
                  </a:cubicBezTo>
                  <a:cubicBezTo>
                    <a:pt x="92" y="631"/>
                    <a:pt x="95" y="631"/>
                    <a:pt x="96" y="633"/>
                  </a:cubicBezTo>
                  <a:cubicBezTo>
                    <a:pt x="92" y="633"/>
                    <a:pt x="89" y="632"/>
                    <a:pt x="85" y="635"/>
                  </a:cubicBezTo>
                  <a:cubicBezTo>
                    <a:pt x="84" y="633"/>
                    <a:pt x="81" y="635"/>
                    <a:pt x="79" y="632"/>
                  </a:cubicBezTo>
                  <a:cubicBezTo>
                    <a:pt x="79" y="634"/>
                    <a:pt x="76" y="632"/>
                    <a:pt x="75" y="634"/>
                  </a:cubicBezTo>
                  <a:cubicBezTo>
                    <a:pt x="74" y="632"/>
                    <a:pt x="69" y="631"/>
                    <a:pt x="68" y="633"/>
                  </a:cubicBezTo>
                  <a:cubicBezTo>
                    <a:pt x="75" y="637"/>
                    <a:pt x="85" y="638"/>
                    <a:pt x="90" y="640"/>
                  </a:cubicBezTo>
                  <a:cubicBezTo>
                    <a:pt x="93" y="636"/>
                    <a:pt x="100" y="641"/>
                    <a:pt x="102" y="645"/>
                  </a:cubicBezTo>
                  <a:cubicBezTo>
                    <a:pt x="110" y="646"/>
                    <a:pt x="113" y="649"/>
                    <a:pt x="124" y="650"/>
                  </a:cubicBezTo>
                  <a:cubicBezTo>
                    <a:pt x="122" y="646"/>
                    <a:pt x="115" y="646"/>
                    <a:pt x="113" y="644"/>
                  </a:cubicBezTo>
                  <a:close/>
                  <a:moveTo>
                    <a:pt x="256" y="630"/>
                  </a:moveTo>
                  <a:cubicBezTo>
                    <a:pt x="254" y="630"/>
                    <a:pt x="252" y="630"/>
                    <a:pt x="252" y="627"/>
                  </a:cubicBezTo>
                  <a:cubicBezTo>
                    <a:pt x="244" y="625"/>
                    <a:pt x="237" y="632"/>
                    <a:pt x="240" y="636"/>
                  </a:cubicBezTo>
                  <a:cubicBezTo>
                    <a:pt x="238" y="635"/>
                    <a:pt x="236" y="636"/>
                    <a:pt x="234" y="634"/>
                  </a:cubicBezTo>
                  <a:cubicBezTo>
                    <a:pt x="233" y="637"/>
                    <a:pt x="226" y="637"/>
                    <a:pt x="229" y="642"/>
                  </a:cubicBezTo>
                  <a:cubicBezTo>
                    <a:pt x="226" y="642"/>
                    <a:pt x="226" y="644"/>
                    <a:pt x="225" y="645"/>
                  </a:cubicBezTo>
                  <a:cubicBezTo>
                    <a:pt x="223" y="643"/>
                    <a:pt x="223" y="649"/>
                    <a:pt x="220" y="646"/>
                  </a:cubicBezTo>
                  <a:cubicBezTo>
                    <a:pt x="220" y="649"/>
                    <a:pt x="219" y="646"/>
                    <a:pt x="218" y="649"/>
                  </a:cubicBezTo>
                  <a:cubicBezTo>
                    <a:pt x="223" y="649"/>
                    <a:pt x="225" y="647"/>
                    <a:pt x="229" y="648"/>
                  </a:cubicBezTo>
                  <a:cubicBezTo>
                    <a:pt x="228" y="646"/>
                    <a:pt x="232" y="645"/>
                    <a:pt x="236" y="645"/>
                  </a:cubicBezTo>
                  <a:cubicBezTo>
                    <a:pt x="239" y="639"/>
                    <a:pt x="247" y="638"/>
                    <a:pt x="254" y="636"/>
                  </a:cubicBezTo>
                  <a:cubicBezTo>
                    <a:pt x="253" y="632"/>
                    <a:pt x="257" y="633"/>
                    <a:pt x="256" y="630"/>
                  </a:cubicBezTo>
                  <a:close/>
                  <a:moveTo>
                    <a:pt x="199" y="641"/>
                  </a:moveTo>
                  <a:cubicBezTo>
                    <a:pt x="196" y="643"/>
                    <a:pt x="200" y="647"/>
                    <a:pt x="202" y="644"/>
                  </a:cubicBezTo>
                  <a:cubicBezTo>
                    <a:pt x="203" y="645"/>
                    <a:pt x="203" y="647"/>
                    <a:pt x="205" y="647"/>
                  </a:cubicBezTo>
                  <a:cubicBezTo>
                    <a:pt x="206" y="646"/>
                    <a:pt x="208" y="645"/>
                    <a:pt x="207" y="643"/>
                  </a:cubicBezTo>
                  <a:cubicBezTo>
                    <a:pt x="205" y="640"/>
                    <a:pt x="203" y="642"/>
                    <a:pt x="199" y="641"/>
                  </a:cubicBezTo>
                  <a:close/>
                  <a:moveTo>
                    <a:pt x="140" y="642"/>
                  </a:moveTo>
                  <a:cubicBezTo>
                    <a:pt x="136" y="641"/>
                    <a:pt x="133" y="642"/>
                    <a:pt x="132" y="646"/>
                  </a:cubicBezTo>
                  <a:cubicBezTo>
                    <a:pt x="135" y="648"/>
                    <a:pt x="139" y="647"/>
                    <a:pt x="142" y="646"/>
                  </a:cubicBezTo>
                  <a:cubicBezTo>
                    <a:pt x="143" y="643"/>
                    <a:pt x="140" y="644"/>
                    <a:pt x="140" y="642"/>
                  </a:cubicBezTo>
                  <a:close/>
                  <a:moveTo>
                    <a:pt x="176" y="647"/>
                  </a:moveTo>
                  <a:cubicBezTo>
                    <a:pt x="178" y="649"/>
                    <a:pt x="182" y="647"/>
                    <a:pt x="185" y="646"/>
                  </a:cubicBezTo>
                  <a:cubicBezTo>
                    <a:pt x="185" y="639"/>
                    <a:pt x="177" y="643"/>
                    <a:pt x="176" y="647"/>
                  </a:cubicBezTo>
                  <a:close/>
                  <a:moveTo>
                    <a:pt x="168" y="645"/>
                  </a:moveTo>
                  <a:cubicBezTo>
                    <a:pt x="166" y="645"/>
                    <a:pt x="164" y="646"/>
                    <a:pt x="165" y="648"/>
                  </a:cubicBezTo>
                  <a:cubicBezTo>
                    <a:pt x="166" y="648"/>
                    <a:pt x="166" y="649"/>
                    <a:pt x="168" y="649"/>
                  </a:cubicBezTo>
                  <a:cubicBezTo>
                    <a:pt x="168" y="648"/>
                    <a:pt x="168" y="648"/>
                    <a:pt x="169" y="648"/>
                  </a:cubicBezTo>
                  <a:cubicBezTo>
                    <a:pt x="169" y="646"/>
                    <a:pt x="168" y="646"/>
                    <a:pt x="168" y="645"/>
                  </a:cubicBezTo>
                  <a:close/>
                  <a:moveTo>
                    <a:pt x="614" y="497"/>
                  </a:moveTo>
                  <a:cubicBezTo>
                    <a:pt x="614" y="499"/>
                    <a:pt x="613" y="499"/>
                    <a:pt x="612" y="498"/>
                  </a:cubicBezTo>
                  <a:cubicBezTo>
                    <a:pt x="613" y="498"/>
                    <a:pt x="612" y="497"/>
                    <a:pt x="613" y="496"/>
                  </a:cubicBezTo>
                  <a:cubicBezTo>
                    <a:pt x="611" y="494"/>
                    <a:pt x="611" y="497"/>
                    <a:pt x="610" y="497"/>
                  </a:cubicBezTo>
                  <a:cubicBezTo>
                    <a:pt x="610" y="496"/>
                    <a:pt x="609" y="495"/>
                    <a:pt x="608" y="494"/>
                  </a:cubicBezTo>
                  <a:cubicBezTo>
                    <a:pt x="608" y="495"/>
                    <a:pt x="608" y="494"/>
                    <a:pt x="607" y="494"/>
                  </a:cubicBezTo>
                  <a:cubicBezTo>
                    <a:pt x="606" y="494"/>
                    <a:pt x="607" y="496"/>
                    <a:pt x="606" y="496"/>
                  </a:cubicBezTo>
                  <a:cubicBezTo>
                    <a:pt x="605" y="496"/>
                    <a:pt x="605" y="495"/>
                    <a:pt x="605" y="494"/>
                  </a:cubicBezTo>
                  <a:cubicBezTo>
                    <a:pt x="607" y="492"/>
                    <a:pt x="609" y="491"/>
                    <a:pt x="608" y="486"/>
                  </a:cubicBezTo>
                  <a:cubicBezTo>
                    <a:pt x="605" y="487"/>
                    <a:pt x="600" y="485"/>
                    <a:pt x="601" y="492"/>
                  </a:cubicBezTo>
                  <a:cubicBezTo>
                    <a:pt x="599" y="493"/>
                    <a:pt x="598" y="495"/>
                    <a:pt x="596" y="495"/>
                  </a:cubicBezTo>
                  <a:cubicBezTo>
                    <a:pt x="596" y="496"/>
                    <a:pt x="597" y="496"/>
                    <a:pt x="597" y="497"/>
                  </a:cubicBezTo>
                  <a:cubicBezTo>
                    <a:pt x="594" y="496"/>
                    <a:pt x="596" y="499"/>
                    <a:pt x="595" y="499"/>
                  </a:cubicBezTo>
                  <a:cubicBezTo>
                    <a:pt x="595" y="498"/>
                    <a:pt x="594" y="498"/>
                    <a:pt x="593" y="498"/>
                  </a:cubicBezTo>
                  <a:cubicBezTo>
                    <a:pt x="591" y="499"/>
                    <a:pt x="592" y="501"/>
                    <a:pt x="592" y="502"/>
                  </a:cubicBezTo>
                  <a:cubicBezTo>
                    <a:pt x="589" y="501"/>
                    <a:pt x="587" y="506"/>
                    <a:pt x="585" y="508"/>
                  </a:cubicBezTo>
                  <a:cubicBezTo>
                    <a:pt x="587" y="509"/>
                    <a:pt x="592" y="509"/>
                    <a:pt x="591" y="511"/>
                  </a:cubicBezTo>
                  <a:cubicBezTo>
                    <a:pt x="591" y="510"/>
                    <a:pt x="588" y="508"/>
                    <a:pt x="587" y="511"/>
                  </a:cubicBezTo>
                  <a:cubicBezTo>
                    <a:pt x="588" y="511"/>
                    <a:pt x="589" y="512"/>
                    <a:pt x="590" y="513"/>
                  </a:cubicBezTo>
                  <a:cubicBezTo>
                    <a:pt x="587" y="513"/>
                    <a:pt x="587" y="510"/>
                    <a:pt x="583" y="510"/>
                  </a:cubicBezTo>
                  <a:cubicBezTo>
                    <a:pt x="581" y="512"/>
                    <a:pt x="583" y="513"/>
                    <a:pt x="584" y="515"/>
                  </a:cubicBezTo>
                  <a:cubicBezTo>
                    <a:pt x="583" y="515"/>
                    <a:pt x="584" y="517"/>
                    <a:pt x="583" y="518"/>
                  </a:cubicBezTo>
                  <a:cubicBezTo>
                    <a:pt x="583" y="515"/>
                    <a:pt x="581" y="515"/>
                    <a:pt x="582" y="513"/>
                  </a:cubicBezTo>
                  <a:cubicBezTo>
                    <a:pt x="577" y="512"/>
                    <a:pt x="573" y="514"/>
                    <a:pt x="574" y="519"/>
                  </a:cubicBezTo>
                  <a:cubicBezTo>
                    <a:pt x="574" y="520"/>
                    <a:pt x="576" y="521"/>
                    <a:pt x="577" y="521"/>
                  </a:cubicBezTo>
                  <a:cubicBezTo>
                    <a:pt x="576" y="521"/>
                    <a:pt x="575" y="521"/>
                    <a:pt x="575" y="522"/>
                  </a:cubicBezTo>
                  <a:cubicBezTo>
                    <a:pt x="576" y="524"/>
                    <a:pt x="576" y="528"/>
                    <a:pt x="575" y="530"/>
                  </a:cubicBezTo>
                  <a:cubicBezTo>
                    <a:pt x="576" y="521"/>
                    <a:pt x="567" y="518"/>
                    <a:pt x="563" y="524"/>
                  </a:cubicBezTo>
                  <a:cubicBezTo>
                    <a:pt x="559" y="525"/>
                    <a:pt x="556" y="531"/>
                    <a:pt x="555" y="534"/>
                  </a:cubicBezTo>
                  <a:cubicBezTo>
                    <a:pt x="560" y="534"/>
                    <a:pt x="561" y="539"/>
                    <a:pt x="560" y="546"/>
                  </a:cubicBezTo>
                  <a:cubicBezTo>
                    <a:pt x="563" y="546"/>
                    <a:pt x="565" y="549"/>
                    <a:pt x="564" y="552"/>
                  </a:cubicBezTo>
                  <a:cubicBezTo>
                    <a:pt x="568" y="550"/>
                    <a:pt x="570" y="545"/>
                    <a:pt x="574" y="549"/>
                  </a:cubicBezTo>
                  <a:cubicBezTo>
                    <a:pt x="570" y="549"/>
                    <a:pt x="568" y="552"/>
                    <a:pt x="567" y="555"/>
                  </a:cubicBezTo>
                  <a:cubicBezTo>
                    <a:pt x="568" y="556"/>
                    <a:pt x="570" y="556"/>
                    <a:pt x="572" y="556"/>
                  </a:cubicBezTo>
                  <a:cubicBezTo>
                    <a:pt x="574" y="554"/>
                    <a:pt x="575" y="553"/>
                    <a:pt x="578" y="552"/>
                  </a:cubicBezTo>
                  <a:cubicBezTo>
                    <a:pt x="578" y="551"/>
                    <a:pt x="578" y="551"/>
                    <a:pt x="578" y="550"/>
                  </a:cubicBezTo>
                  <a:cubicBezTo>
                    <a:pt x="582" y="550"/>
                    <a:pt x="581" y="547"/>
                    <a:pt x="580" y="544"/>
                  </a:cubicBezTo>
                  <a:cubicBezTo>
                    <a:pt x="583" y="546"/>
                    <a:pt x="582" y="543"/>
                    <a:pt x="584" y="543"/>
                  </a:cubicBezTo>
                  <a:cubicBezTo>
                    <a:pt x="583" y="545"/>
                    <a:pt x="585" y="546"/>
                    <a:pt x="585" y="548"/>
                  </a:cubicBezTo>
                  <a:cubicBezTo>
                    <a:pt x="588" y="548"/>
                    <a:pt x="588" y="546"/>
                    <a:pt x="589" y="544"/>
                  </a:cubicBezTo>
                  <a:cubicBezTo>
                    <a:pt x="591" y="545"/>
                    <a:pt x="592" y="542"/>
                    <a:pt x="595" y="543"/>
                  </a:cubicBezTo>
                  <a:cubicBezTo>
                    <a:pt x="595" y="542"/>
                    <a:pt x="596" y="542"/>
                    <a:pt x="595" y="541"/>
                  </a:cubicBezTo>
                  <a:cubicBezTo>
                    <a:pt x="594" y="540"/>
                    <a:pt x="592" y="540"/>
                    <a:pt x="592" y="540"/>
                  </a:cubicBezTo>
                  <a:cubicBezTo>
                    <a:pt x="595" y="540"/>
                    <a:pt x="593" y="536"/>
                    <a:pt x="593" y="535"/>
                  </a:cubicBezTo>
                  <a:cubicBezTo>
                    <a:pt x="594" y="538"/>
                    <a:pt x="597" y="538"/>
                    <a:pt x="599" y="538"/>
                  </a:cubicBezTo>
                  <a:cubicBezTo>
                    <a:pt x="600" y="536"/>
                    <a:pt x="602" y="535"/>
                    <a:pt x="601" y="533"/>
                  </a:cubicBezTo>
                  <a:cubicBezTo>
                    <a:pt x="600" y="532"/>
                    <a:pt x="598" y="531"/>
                    <a:pt x="598" y="529"/>
                  </a:cubicBezTo>
                  <a:cubicBezTo>
                    <a:pt x="600" y="532"/>
                    <a:pt x="603" y="532"/>
                    <a:pt x="607" y="533"/>
                  </a:cubicBezTo>
                  <a:cubicBezTo>
                    <a:pt x="606" y="528"/>
                    <a:pt x="611" y="529"/>
                    <a:pt x="610" y="524"/>
                  </a:cubicBezTo>
                  <a:cubicBezTo>
                    <a:pt x="608" y="525"/>
                    <a:pt x="607" y="523"/>
                    <a:pt x="605" y="525"/>
                  </a:cubicBezTo>
                  <a:cubicBezTo>
                    <a:pt x="606" y="522"/>
                    <a:pt x="605" y="522"/>
                    <a:pt x="605" y="520"/>
                  </a:cubicBezTo>
                  <a:cubicBezTo>
                    <a:pt x="606" y="520"/>
                    <a:pt x="606" y="519"/>
                    <a:pt x="607" y="519"/>
                  </a:cubicBezTo>
                  <a:cubicBezTo>
                    <a:pt x="607" y="515"/>
                    <a:pt x="606" y="516"/>
                    <a:pt x="608" y="513"/>
                  </a:cubicBezTo>
                  <a:cubicBezTo>
                    <a:pt x="607" y="513"/>
                    <a:pt x="606" y="513"/>
                    <a:pt x="606" y="511"/>
                  </a:cubicBezTo>
                  <a:cubicBezTo>
                    <a:pt x="603" y="513"/>
                    <a:pt x="601" y="513"/>
                    <a:pt x="598" y="515"/>
                  </a:cubicBezTo>
                  <a:cubicBezTo>
                    <a:pt x="599" y="513"/>
                    <a:pt x="597" y="513"/>
                    <a:pt x="595" y="511"/>
                  </a:cubicBezTo>
                  <a:cubicBezTo>
                    <a:pt x="602" y="511"/>
                    <a:pt x="602" y="505"/>
                    <a:pt x="608" y="507"/>
                  </a:cubicBezTo>
                  <a:cubicBezTo>
                    <a:pt x="609" y="507"/>
                    <a:pt x="608" y="505"/>
                    <a:pt x="609" y="504"/>
                  </a:cubicBezTo>
                  <a:cubicBezTo>
                    <a:pt x="610" y="505"/>
                    <a:pt x="611" y="506"/>
                    <a:pt x="613" y="506"/>
                  </a:cubicBezTo>
                  <a:cubicBezTo>
                    <a:pt x="613" y="504"/>
                    <a:pt x="614" y="504"/>
                    <a:pt x="615" y="503"/>
                  </a:cubicBezTo>
                  <a:cubicBezTo>
                    <a:pt x="615" y="501"/>
                    <a:pt x="616" y="498"/>
                    <a:pt x="614" y="497"/>
                  </a:cubicBezTo>
                  <a:close/>
                  <a:moveTo>
                    <a:pt x="1041" y="573"/>
                  </a:moveTo>
                  <a:cubicBezTo>
                    <a:pt x="1043" y="571"/>
                    <a:pt x="1042" y="567"/>
                    <a:pt x="1040" y="564"/>
                  </a:cubicBezTo>
                  <a:cubicBezTo>
                    <a:pt x="1038" y="564"/>
                    <a:pt x="1039" y="564"/>
                    <a:pt x="1037" y="564"/>
                  </a:cubicBezTo>
                  <a:cubicBezTo>
                    <a:pt x="1036" y="560"/>
                    <a:pt x="1032" y="559"/>
                    <a:pt x="1030" y="557"/>
                  </a:cubicBezTo>
                  <a:cubicBezTo>
                    <a:pt x="1032" y="558"/>
                    <a:pt x="1034" y="559"/>
                    <a:pt x="1036" y="559"/>
                  </a:cubicBezTo>
                  <a:cubicBezTo>
                    <a:pt x="1036" y="556"/>
                    <a:pt x="1033" y="556"/>
                    <a:pt x="1031" y="555"/>
                  </a:cubicBezTo>
                  <a:cubicBezTo>
                    <a:pt x="1027" y="549"/>
                    <a:pt x="1021" y="540"/>
                    <a:pt x="1013" y="541"/>
                  </a:cubicBezTo>
                  <a:cubicBezTo>
                    <a:pt x="1011" y="538"/>
                    <a:pt x="1009" y="534"/>
                    <a:pt x="1006" y="531"/>
                  </a:cubicBezTo>
                  <a:cubicBezTo>
                    <a:pt x="1002" y="531"/>
                    <a:pt x="1000" y="533"/>
                    <a:pt x="996" y="532"/>
                  </a:cubicBezTo>
                  <a:cubicBezTo>
                    <a:pt x="994" y="537"/>
                    <a:pt x="998" y="540"/>
                    <a:pt x="1001" y="540"/>
                  </a:cubicBezTo>
                  <a:cubicBezTo>
                    <a:pt x="1000" y="541"/>
                    <a:pt x="999" y="540"/>
                    <a:pt x="998" y="540"/>
                  </a:cubicBezTo>
                  <a:cubicBezTo>
                    <a:pt x="998" y="544"/>
                    <a:pt x="995" y="546"/>
                    <a:pt x="995" y="550"/>
                  </a:cubicBezTo>
                  <a:cubicBezTo>
                    <a:pt x="997" y="550"/>
                    <a:pt x="998" y="551"/>
                    <a:pt x="999" y="551"/>
                  </a:cubicBezTo>
                  <a:cubicBezTo>
                    <a:pt x="1001" y="548"/>
                    <a:pt x="1003" y="544"/>
                    <a:pt x="1006" y="545"/>
                  </a:cubicBezTo>
                  <a:cubicBezTo>
                    <a:pt x="1007" y="547"/>
                    <a:pt x="1005" y="549"/>
                    <a:pt x="1006" y="552"/>
                  </a:cubicBezTo>
                  <a:cubicBezTo>
                    <a:pt x="1004" y="553"/>
                    <a:pt x="1003" y="550"/>
                    <a:pt x="1000" y="552"/>
                  </a:cubicBezTo>
                  <a:cubicBezTo>
                    <a:pt x="1000" y="553"/>
                    <a:pt x="999" y="554"/>
                    <a:pt x="999" y="555"/>
                  </a:cubicBezTo>
                  <a:cubicBezTo>
                    <a:pt x="1001" y="556"/>
                    <a:pt x="1004" y="559"/>
                    <a:pt x="1006" y="556"/>
                  </a:cubicBezTo>
                  <a:cubicBezTo>
                    <a:pt x="1005" y="556"/>
                    <a:pt x="1005" y="555"/>
                    <a:pt x="1006" y="555"/>
                  </a:cubicBezTo>
                  <a:cubicBezTo>
                    <a:pt x="1005" y="559"/>
                    <a:pt x="1011" y="563"/>
                    <a:pt x="1014" y="558"/>
                  </a:cubicBezTo>
                  <a:cubicBezTo>
                    <a:pt x="1013" y="559"/>
                    <a:pt x="1014" y="562"/>
                    <a:pt x="1014" y="564"/>
                  </a:cubicBezTo>
                  <a:cubicBezTo>
                    <a:pt x="1016" y="564"/>
                    <a:pt x="1016" y="565"/>
                    <a:pt x="1017" y="566"/>
                  </a:cubicBezTo>
                  <a:cubicBezTo>
                    <a:pt x="1016" y="565"/>
                    <a:pt x="1015" y="567"/>
                    <a:pt x="1013" y="566"/>
                  </a:cubicBezTo>
                  <a:cubicBezTo>
                    <a:pt x="1011" y="569"/>
                    <a:pt x="1013" y="570"/>
                    <a:pt x="1014" y="572"/>
                  </a:cubicBezTo>
                  <a:cubicBezTo>
                    <a:pt x="1014" y="582"/>
                    <a:pt x="1023" y="585"/>
                    <a:pt x="1027" y="591"/>
                  </a:cubicBezTo>
                  <a:cubicBezTo>
                    <a:pt x="1029" y="591"/>
                    <a:pt x="1030" y="592"/>
                    <a:pt x="1032" y="591"/>
                  </a:cubicBezTo>
                  <a:cubicBezTo>
                    <a:pt x="1032" y="589"/>
                    <a:pt x="1031" y="589"/>
                    <a:pt x="1031" y="588"/>
                  </a:cubicBezTo>
                  <a:cubicBezTo>
                    <a:pt x="1032" y="588"/>
                    <a:pt x="1032" y="587"/>
                    <a:pt x="1033" y="587"/>
                  </a:cubicBezTo>
                  <a:cubicBezTo>
                    <a:pt x="1032" y="585"/>
                    <a:pt x="1031" y="583"/>
                    <a:pt x="1031" y="581"/>
                  </a:cubicBezTo>
                  <a:cubicBezTo>
                    <a:pt x="1030" y="581"/>
                    <a:pt x="1029" y="580"/>
                    <a:pt x="1027" y="580"/>
                  </a:cubicBezTo>
                  <a:cubicBezTo>
                    <a:pt x="1026" y="580"/>
                    <a:pt x="1026" y="582"/>
                    <a:pt x="1025" y="582"/>
                  </a:cubicBezTo>
                  <a:cubicBezTo>
                    <a:pt x="1023" y="580"/>
                    <a:pt x="1021" y="575"/>
                    <a:pt x="1018" y="573"/>
                  </a:cubicBezTo>
                  <a:cubicBezTo>
                    <a:pt x="1020" y="573"/>
                    <a:pt x="1022" y="570"/>
                    <a:pt x="1023" y="572"/>
                  </a:cubicBezTo>
                  <a:cubicBezTo>
                    <a:pt x="1021" y="575"/>
                    <a:pt x="1025" y="575"/>
                    <a:pt x="1023" y="579"/>
                  </a:cubicBezTo>
                  <a:cubicBezTo>
                    <a:pt x="1025" y="578"/>
                    <a:pt x="1026" y="579"/>
                    <a:pt x="1028" y="579"/>
                  </a:cubicBezTo>
                  <a:cubicBezTo>
                    <a:pt x="1029" y="578"/>
                    <a:pt x="1028" y="576"/>
                    <a:pt x="1029" y="576"/>
                  </a:cubicBezTo>
                  <a:cubicBezTo>
                    <a:pt x="1030" y="576"/>
                    <a:pt x="1030" y="578"/>
                    <a:pt x="1030" y="580"/>
                  </a:cubicBezTo>
                  <a:cubicBezTo>
                    <a:pt x="1035" y="581"/>
                    <a:pt x="1038" y="581"/>
                    <a:pt x="1039" y="587"/>
                  </a:cubicBezTo>
                  <a:cubicBezTo>
                    <a:pt x="1042" y="587"/>
                    <a:pt x="1043" y="587"/>
                    <a:pt x="1046" y="586"/>
                  </a:cubicBezTo>
                  <a:cubicBezTo>
                    <a:pt x="1047" y="580"/>
                    <a:pt x="1045" y="578"/>
                    <a:pt x="1043" y="572"/>
                  </a:cubicBezTo>
                  <a:cubicBezTo>
                    <a:pt x="1042" y="572"/>
                    <a:pt x="1042" y="573"/>
                    <a:pt x="1041" y="573"/>
                  </a:cubicBezTo>
                  <a:close/>
                  <a:moveTo>
                    <a:pt x="1074" y="535"/>
                  </a:moveTo>
                  <a:cubicBezTo>
                    <a:pt x="1077" y="530"/>
                    <a:pt x="1075" y="524"/>
                    <a:pt x="1071" y="521"/>
                  </a:cubicBezTo>
                  <a:cubicBezTo>
                    <a:pt x="1069" y="525"/>
                    <a:pt x="1063" y="523"/>
                    <a:pt x="1062" y="519"/>
                  </a:cubicBezTo>
                  <a:cubicBezTo>
                    <a:pt x="1058" y="520"/>
                    <a:pt x="1057" y="518"/>
                    <a:pt x="1055" y="517"/>
                  </a:cubicBezTo>
                  <a:cubicBezTo>
                    <a:pt x="1046" y="517"/>
                    <a:pt x="1040" y="515"/>
                    <a:pt x="1035" y="512"/>
                  </a:cubicBezTo>
                  <a:cubicBezTo>
                    <a:pt x="1035" y="513"/>
                    <a:pt x="1032" y="513"/>
                    <a:pt x="1031" y="514"/>
                  </a:cubicBezTo>
                  <a:cubicBezTo>
                    <a:pt x="1030" y="511"/>
                    <a:pt x="1028" y="510"/>
                    <a:pt x="1028" y="506"/>
                  </a:cubicBezTo>
                  <a:cubicBezTo>
                    <a:pt x="1025" y="506"/>
                    <a:pt x="1024" y="506"/>
                    <a:pt x="1022" y="505"/>
                  </a:cubicBezTo>
                  <a:cubicBezTo>
                    <a:pt x="1022" y="503"/>
                    <a:pt x="1023" y="500"/>
                    <a:pt x="1022" y="498"/>
                  </a:cubicBezTo>
                  <a:cubicBezTo>
                    <a:pt x="1020" y="498"/>
                    <a:pt x="1016" y="499"/>
                    <a:pt x="1015" y="498"/>
                  </a:cubicBezTo>
                  <a:cubicBezTo>
                    <a:pt x="1016" y="497"/>
                    <a:pt x="1016" y="495"/>
                    <a:pt x="1016" y="494"/>
                  </a:cubicBezTo>
                  <a:cubicBezTo>
                    <a:pt x="1004" y="482"/>
                    <a:pt x="993" y="469"/>
                    <a:pt x="981" y="456"/>
                  </a:cubicBezTo>
                  <a:cubicBezTo>
                    <a:pt x="982" y="456"/>
                    <a:pt x="982" y="455"/>
                    <a:pt x="982" y="455"/>
                  </a:cubicBezTo>
                  <a:cubicBezTo>
                    <a:pt x="975" y="451"/>
                    <a:pt x="971" y="443"/>
                    <a:pt x="961" y="443"/>
                  </a:cubicBezTo>
                  <a:cubicBezTo>
                    <a:pt x="959" y="436"/>
                    <a:pt x="952" y="434"/>
                    <a:pt x="949" y="430"/>
                  </a:cubicBezTo>
                  <a:cubicBezTo>
                    <a:pt x="947" y="430"/>
                    <a:pt x="945" y="430"/>
                    <a:pt x="943" y="430"/>
                  </a:cubicBezTo>
                  <a:cubicBezTo>
                    <a:pt x="943" y="427"/>
                    <a:pt x="942" y="426"/>
                    <a:pt x="940" y="425"/>
                  </a:cubicBezTo>
                  <a:cubicBezTo>
                    <a:pt x="943" y="419"/>
                    <a:pt x="934" y="415"/>
                    <a:pt x="929" y="412"/>
                  </a:cubicBezTo>
                  <a:cubicBezTo>
                    <a:pt x="926" y="418"/>
                    <a:pt x="918" y="419"/>
                    <a:pt x="914" y="425"/>
                  </a:cubicBezTo>
                  <a:cubicBezTo>
                    <a:pt x="916" y="425"/>
                    <a:pt x="917" y="426"/>
                    <a:pt x="917" y="426"/>
                  </a:cubicBezTo>
                  <a:cubicBezTo>
                    <a:pt x="916" y="427"/>
                    <a:pt x="917" y="429"/>
                    <a:pt x="916" y="429"/>
                  </a:cubicBezTo>
                  <a:cubicBezTo>
                    <a:pt x="915" y="429"/>
                    <a:pt x="914" y="429"/>
                    <a:pt x="913" y="429"/>
                  </a:cubicBezTo>
                  <a:cubicBezTo>
                    <a:pt x="913" y="434"/>
                    <a:pt x="915" y="438"/>
                    <a:pt x="913" y="441"/>
                  </a:cubicBezTo>
                  <a:cubicBezTo>
                    <a:pt x="905" y="443"/>
                    <a:pt x="903" y="450"/>
                    <a:pt x="898" y="454"/>
                  </a:cubicBezTo>
                  <a:cubicBezTo>
                    <a:pt x="896" y="434"/>
                    <a:pt x="874" y="435"/>
                    <a:pt x="868" y="420"/>
                  </a:cubicBezTo>
                  <a:cubicBezTo>
                    <a:pt x="859" y="421"/>
                    <a:pt x="858" y="414"/>
                    <a:pt x="858" y="405"/>
                  </a:cubicBezTo>
                  <a:cubicBezTo>
                    <a:pt x="851" y="407"/>
                    <a:pt x="844" y="408"/>
                    <a:pt x="842" y="414"/>
                  </a:cubicBezTo>
                  <a:cubicBezTo>
                    <a:pt x="838" y="413"/>
                    <a:pt x="835" y="412"/>
                    <a:pt x="832" y="411"/>
                  </a:cubicBezTo>
                  <a:cubicBezTo>
                    <a:pt x="831" y="412"/>
                    <a:pt x="832" y="414"/>
                    <a:pt x="830" y="414"/>
                  </a:cubicBezTo>
                  <a:cubicBezTo>
                    <a:pt x="828" y="414"/>
                    <a:pt x="825" y="413"/>
                    <a:pt x="823" y="412"/>
                  </a:cubicBezTo>
                  <a:cubicBezTo>
                    <a:pt x="807" y="297"/>
                    <a:pt x="790" y="181"/>
                    <a:pt x="773" y="65"/>
                  </a:cubicBezTo>
                  <a:cubicBezTo>
                    <a:pt x="771" y="65"/>
                    <a:pt x="770" y="64"/>
                    <a:pt x="768" y="65"/>
                  </a:cubicBezTo>
                  <a:cubicBezTo>
                    <a:pt x="767" y="66"/>
                    <a:pt x="770" y="66"/>
                    <a:pt x="768" y="66"/>
                  </a:cubicBezTo>
                  <a:cubicBezTo>
                    <a:pt x="765" y="62"/>
                    <a:pt x="760" y="60"/>
                    <a:pt x="756" y="60"/>
                  </a:cubicBezTo>
                  <a:cubicBezTo>
                    <a:pt x="754" y="58"/>
                    <a:pt x="750" y="52"/>
                    <a:pt x="745" y="53"/>
                  </a:cubicBezTo>
                  <a:cubicBezTo>
                    <a:pt x="745" y="51"/>
                    <a:pt x="743" y="52"/>
                    <a:pt x="741" y="51"/>
                  </a:cubicBezTo>
                  <a:cubicBezTo>
                    <a:pt x="740" y="52"/>
                    <a:pt x="739" y="52"/>
                    <a:pt x="738" y="52"/>
                  </a:cubicBezTo>
                  <a:cubicBezTo>
                    <a:pt x="738" y="51"/>
                    <a:pt x="738" y="51"/>
                    <a:pt x="738" y="50"/>
                  </a:cubicBezTo>
                  <a:cubicBezTo>
                    <a:pt x="736" y="51"/>
                    <a:pt x="735" y="51"/>
                    <a:pt x="733" y="51"/>
                  </a:cubicBezTo>
                  <a:cubicBezTo>
                    <a:pt x="733" y="52"/>
                    <a:pt x="734" y="52"/>
                    <a:pt x="734" y="53"/>
                  </a:cubicBezTo>
                  <a:cubicBezTo>
                    <a:pt x="728" y="53"/>
                    <a:pt x="721" y="62"/>
                    <a:pt x="716" y="56"/>
                  </a:cubicBezTo>
                  <a:cubicBezTo>
                    <a:pt x="713" y="57"/>
                    <a:pt x="710" y="53"/>
                    <a:pt x="708" y="51"/>
                  </a:cubicBezTo>
                  <a:cubicBezTo>
                    <a:pt x="700" y="50"/>
                    <a:pt x="692" y="52"/>
                    <a:pt x="684" y="50"/>
                  </a:cubicBezTo>
                  <a:cubicBezTo>
                    <a:pt x="683" y="50"/>
                    <a:pt x="683" y="48"/>
                    <a:pt x="683" y="47"/>
                  </a:cubicBezTo>
                  <a:cubicBezTo>
                    <a:pt x="679" y="48"/>
                    <a:pt x="678" y="43"/>
                    <a:pt x="674" y="47"/>
                  </a:cubicBezTo>
                  <a:cubicBezTo>
                    <a:pt x="675" y="44"/>
                    <a:pt x="673" y="44"/>
                    <a:pt x="672" y="43"/>
                  </a:cubicBezTo>
                  <a:cubicBezTo>
                    <a:pt x="670" y="42"/>
                    <a:pt x="670" y="43"/>
                    <a:pt x="668" y="43"/>
                  </a:cubicBezTo>
                  <a:cubicBezTo>
                    <a:pt x="664" y="35"/>
                    <a:pt x="653" y="41"/>
                    <a:pt x="647" y="43"/>
                  </a:cubicBezTo>
                  <a:cubicBezTo>
                    <a:pt x="648" y="42"/>
                    <a:pt x="649" y="41"/>
                    <a:pt x="649" y="39"/>
                  </a:cubicBezTo>
                  <a:cubicBezTo>
                    <a:pt x="642" y="39"/>
                    <a:pt x="636" y="44"/>
                    <a:pt x="630" y="40"/>
                  </a:cubicBezTo>
                  <a:cubicBezTo>
                    <a:pt x="633" y="41"/>
                    <a:pt x="632" y="38"/>
                    <a:pt x="633" y="36"/>
                  </a:cubicBezTo>
                  <a:cubicBezTo>
                    <a:pt x="628" y="36"/>
                    <a:pt x="626" y="34"/>
                    <a:pt x="623" y="33"/>
                  </a:cubicBezTo>
                  <a:cubicBezTo>
                    <a:pt x="624" y="31"/>
                    <a:pt x="626" y="29"/>
                    <a:pt x="627" y="27"/>
                  </a:cubicBezTo>
                  <a:cubicBezTo>
                    <a:pt x="626" y="23"/>
                    <a:pt x="621" y="24"/>
                    <a:pt x="618" y="24"/>
                  </a:cubicBezTo>
                  <a:cubicBezTo>
                    <a:pt x="617" y="23"/>
                    <a:pt x="616" y="22"/>
                    <a:pt x="615" y="21"/>
                  </a:cubicBezTo>
                  <a:cubicBezTo>
                    <a:pt x="614" y="21"/>
                    <a:pt x="612" y="22"/>
                    <a:pt x="611" y="23"/>
                  </a:cubicBezTo>
                  <a:cubicBezTo>
                    <a:pt x="607" y="23"/>
                    <a:pt x="604" y="22"/>
                    <a:pt x="602" y="26"/>
                  </a:cubicBezTo>
                  <a:cubicBezTo>
                    <a:pt x="602" y="23"/>
                    <a:pt x="597" y="25"/>
                    <a:pt x="597" y="22"/>
                  </a:cubicBezTo>
                  <a:cubicBezTo>
                    <a:pt x="597" y="21"/>
                    <a:pt x="598" y="19"/>
                    <a:pt x="598" y="18"/>
                  </a:cubicBezTo>
                  <a:cubicBezTo>
                    <a:pt x="596" y="14"/>
                    <a:pt x="594" y="13"/>
                    <a:pt x="591" y="12"/>
                  </a:cubicBezTo>
                  <a:cubicBezTo>
                    <a:pt x="590" y="14"/>
                    <a:pt x="587" y="14"/>
                    <a:pt x="589" y="16"/>
                  </a:cubicBezTo>
                  <a:cubicBezTo>
                    <a:pt x="587" y="17"/>
                    <a:pt x="584" y="18"/>
                    <a:pt x="585" y="23"/>
                  </a:cubicBezTo>
                  <a:cubicBezTo>
                    <a:pt x="583" y="22"/>
                    <a:pt x="583" y="23"/>
                    <a:pt x="580" y="23"/>
                  </a:cubicBezTo>
                  <a:cubicBezTo>
                    <a:pt x="580" y="21"/>
                    <a:pt x="580" y="20"/>
                    <a:pt x="580" y="18"/>
                  </a:cubicBezTo>
                  <a:cubicBezTo>
                    <a:pt x="584" y="19"/>
                    <a:pt x="587" y="15"/>
                    <a:pt x="586" y="10"/>
                  </a:cubicBezTo>
                  <a:cubicBezTo>
                    <a:pt x="581" y="8"/>
                    <a:pt x="578" y="6"/>
                    <a:pt x="575" y="3"/>
                  </a:cubicBezTo>
                  <a:cubicBezTo>
                    <a:pt x="574" y="2"/>
                    <a:pt x="578" y="4"/>
                    <a:pt x="577" y="2"/>
                  </a:cubicBezTo>
                  <a:cubicBezTo>
                    <a:pt x="575" y="0"/>
                    <a:pt x="573" y="2"/>
                    <a:pt x="572" y="2"/>
                  </a:cubicBezTo>
                  <a:cubicBezTo>
                    <a:pt x="566" y="6"/>
                    <a:pt x="563" y="20"/>
                    <a:pt x="552" y="20"/>
                  </a:cubicBezTo>
                  <a:cubicBezTo>
                    <a:pt x="551" y="19"/>
                    <a:pt x="549" y="19"/>
                    <a:pt x="548" y="18"/>
                  </a:cubicBezTo>
                  <a:cubicBezTo>
                    <a:pt x="547" y="22"/>
                    <a:pt x="539" y="19"/>
                    <a:pt x="541" y="16"/>
                  </a:cubicBezTo>
                  <a:cubicBezTo>
                    <a:pt x="534" y="15"/>
                    <a:pt x="530" y="22"/>
                    <a:pt x="525" y="27"/>
                  </a:cubicBezTo>
                  <a:cubicBezTo>
                    <a:pt x="520" y="31"/>
                    <a:pt x="508" y="39"/>
                    <a:pt x="504" y="32"/>
                  </a:cubicBezTo>
                  <a:cubicBezTo>
                    <a:pt x="496" y="36"/>
                    <a:pt x="492" y="45"/>
                    <a:pt x="483" y="50"/>
                  </a:cubicBezTo>
                  <a:cubicBezTo>
                    <a:pt x="483" y="52"/>
                    <a:pt x="483" y="54"/>
                    <a:pt x="481" y="55"/>
                  </a:cubicBezTo>
                  <a:cubicBezTo>
                    <a:pt x="481" y="58"/>
                    <a:pt x="482" y="57"/>
                    <a:pt x="481" y="59"/>
                  </a:cubicBezTo>
                  <a:cubicBezTo>
                    <a:pt x="476" y="69"/>
                    <a:pt x="468" y="77"/>
                    <a:pt x="453" y="76"/>
                  </a:cubicBezTo>
                  <a:cubicBezTo>
                    <a:pt x="446" y="76"/>
                    <a:pt x="439" y="74"/>
                    <a:pt x="434" y="72"/>
                  </a:cubicBezTo>
                  <a:cubicBezTo>
                    <a:pt x="433" y="78"/>
                    <a:pt x="430" y="83"/>
                    <a:pt x="428" y="88"/>
                  </a:cubicBezTo>
                  <a:cubicBezTo>
                    <a:pt x="425" y="89"/>
                    <a:pt x="421" y="88"/>
                    <a:pt x="420" y="90"/>
                  </a:cubicBezTo>
                  <a:cubicBezTo>
                    <a:pt x="426" y="91"/>
                    <a:pt x="429" y="96"/>
                    <a:pt x="430" y="102"/>
                  </a:cubicBezTo>
                  <a:cubicBezTo>
                    <a:pt x="438" y="105"/>
                    <a:pt x="442" y="112"/>
                    <a:pt x="445" y="120"/>
                  </a:cubicBezTo>
                  <a:cubicBezTo>
                    <a:pt x="452" y="123"/>
                    <a:pt x="454" y="134"/>
                    <a:pt x="452" y="144"/>
                  </a:cubicBezTo>
                  <a:cubicBezTo>
                    <a:pt x="457" y="147"/>
                    <a:pt x="461" y="150"/>
                    <a:pt x="466" y="152"/>
                  </a:cubicBezTo>
                  <a:cubicBezTo>
                    <a:pt x="466" y="151"/>
                    <a:pt x="464" y="150"/>
                    <a:pt x="466" y="150"/>
                  </a:cubicBezTo>
                  <a:cubicBezTo>
                    <a:pt x="467" y="152"/>
                    <a:pt x="470" y="152"/>
                    <a:pt x="470" y="154"/>
                  </a:cubicBezTo>
                  <a:cubicBezTo>
                    <a:pt x="468" y="155"/>
                    <a:pt x="468" y="156"/>
                    <a:pt x="466" y="157"/>
                  </a:cubicBezTo>
                  <a:cubicBezTo>
                    <a:pt x="466" y="159"/>
                    <a:pt x="468" y="160"/>
                    <a:pt x="467" y="163"/>
                  </a:cubicBezTo>
                  <a:cubicBezTo>
                    <a:pt x="471" y="162"/>
                    <a:pt x="471" y="166"/>
                    <a:pt x="472" y="169"/>
                  </a:cubicBezTo>
                  <a:cubicBezTo>
                    <a:pt x="473" y="171"/>
                    <a:pt x="475" y="171"/>
                    <a:pt x="475" y="173"/>
                  </a:cubicBezTo>
                  <a:cubicBezTo>
                    <a:pt x="475" y="177"/>
                    <a:pt x="471" y="180"/>
                    <a:pt x="474" y="182"/>
                  </a:cubicBezTo>
                  <a:cubicBezTo>
                    <a:pt x="476" y="182"/>
                    <a:pt x="474" y="178"/>
                    <a:pt x="475" y="178"/>
                  </a:cubicBezTo>
                  <a:cubicBezTo>
                    <a:pt x="480" y="176"/>
                    <a:pt x="484" y="180"/>
                    <a:pt x="486" y="184"/>
                  </a:cubicBezTo>
                  <a:cubicBezTo>
                    <a:pt x="484" y="185"/>
                    <a:pt x="482" y="185"/>
                    <a:pt x="482" y="182"/>
                  </a:cubicBezTo>
                  <a:cubicBezTo>
                    <a:pt x="476" y="181"/>
                    <a:pt x="476" y="187"/>
                    <a:pt x="473" y="190"/>
                  </a:cubicBezTo>
                  <a:cubicBezTo>
                    <a:pt x="469" y="187"/>
                    <a:pt x="465" y="188"/>
                    <a:pt x="461" y="188"/>
                  </a:cubicBezTo>
                  <a:cubicBezTo>
                    <a:pt x="461" y="187"/>
                    <a:pt x="460" y="186"/>
                    <a:pt x="460" y="185"/>
                  </a:cubicBezTo>
                  <a:cubicBezTo>
                    <a:pt x="454" y="186"/>
                    <a:pt x="451" y="183"/>
                    <a:pt x="446" y="183"/>
                  </a:cubicBezTo>
                  <a:cubicBezTo>
                    <a:pt x="439" y="179"/>
                    <a:pt x="448" y="170"/>
                    <a:pt x="448" y="166"/>
                  </a:cubicBezTo>
                  <a:cubicBezTo>
                    <a:pt x="449" y="166"/>
                    <a:pt x="449" y="166"/>
                    <a:pt x="450" y="166"/>
                  </a:cubicBezTo>
                  <a:cubicBezTo>
                    <a:pt x="449" y="162"/>
                    <a:pt x="443" y="162"/>
                    <a:pt x="439" y="161"/>
                  </a:cubicBezTo>
                  <a:cubicBezTo>
                    <a:pt x="429" y="161"/>
                    <a:pt x="417" y="166"/>
                    <a:pt x="409" y="168"/>
                  </a:cubicBezTo>
                  <a:cubicBezTo>
                    <a:pt x="396" y="173"/>
                    <a:pt x="385" y="177"/>
                    <a:pt x="373" y="181"/>
                  </a:cubicBezTo>
                  <a:cubicBezTo>
                    <a:pt x="372" y="182"/>
                    <a:pt x="373" y="183"/>
                    <a:pt x="373" y="185"/>
                  </a:cubicBezTo>
                  <a:cubicBezTo>
                    <a:pt x="377" y="187"/>
                    <a:pt x="379" y="191"/>
                    <a:pt x="381" y="194"/>
                  </a:cubicBezTo>
                  <a:cubicBezTo>
                    <a:pt x="388" y="196"/>
                    <a:pt x="392" y="200"/>
                    <a:pt x="398" y="203"/>
                  </a:cubicBezTo>
                  <a:cubicBezTo>
                    <a:pt x="395" y="201"/>
                    <a:pt x="390" y="211"/>
                    <a:pt x="388" y="204"/>
                  </a:cubicBezTo>
                  <a:cubicBezTo>
                    <a:pt x="388" y="203"/>
                    <a:pt x="391" y="202"/>
                    <a:pt x="389" y="200"/>
                  </a:cubicBezTo>
                  <a:cubicBezTo>
                    <a:pt x="382" y="206"/>
                    <a:pt x="390" y="212"/>
                    <a:pt x="391" y="219"/>
                  </a:cubicBezTo>
                  <a:cubicBezTo>
                    <a:pt x="391" y="220"/>
                    <a:pt x="390" y="220"/>
                    <a:pt x="389" y="220"/>
                  </a:cubicBezTo>
                  <a:cubicBezTo>
                    <a:pt x="387" y="234"/>
                    <a:pt x="404" y="232"/>
                    <a:pt x="410" y="240"/>
                  </a:cubicBezTo>
                  <a:cubicBezTo>
                    <a:pt x="417" y="241"/>
                    <a:pt x="422" y="235"/>
                    <a:pt x="428" y="239"/>
                  </a:cubicBezTo>
                  <a:cubicBezTo>
                    <a:pt x="435" y="237"/>
                    <a:pt x="436" y="245"/>
                    <a:pt x="441" y="248"/>
                  </a:cubicBezTo>
                  <a:cubicBezTo>
                    <a:pt x="442" y="246"/>
                    <a:pt x="442" y="244"/>
                    <a:pt x="444" y="243"/>
                  </a:cubicBezTo>
                  <a:cubicBezTo>
                    <a:pt x="445" y="245"/>
                    <a:pt x="444" y="248"/>
                    <a:pt x="444" y="252"/>
                  </a:cubicBezTo>
                  <a:cubicBezTo>
                    <a:pt x="447" y="252"/>
                    <a:pt x="446" y="250"/>
                    <a:pt x="449" y="250"/>
                  </a:cubicBezTo>
                  <a:cubicBezTo>
                    <a:pt x="449" y="244"/>
                    <a:pt x="456" y="244"/>
                    <a:pt x="458" y="240"/>
                  </a:cubicBezTo>
                  <a:cubicBezTo>
                    <a:pt x="462" y="241"/>
                    <a:pt x="464" y="240"/>
                    <a:pt x="466" y="238"/>
                  </a:cubicBezTo>
                  <a:cubicBezTo>
                    <a:pt x="467" y="238"/>
                    <a:pt x="467" y="241"/>
                    <a:pt x="468" y="240"/>
                  </a:cubicBezTo>
                  <a:cubicBezTo>
                    <a:pt x="472" y="240"/>
                    <a:pt x="472" y="237"/>
                    <a:pt x="475" y="236"/>
                  </a:cubicBezTo>
                  <a:cubicBezTo>
                    <a:pt x="478" y="239"/>
                    <a:pt x="481" y="242"/>
                    <a:pt x="478" y="247"/>
                  </a:cubicBezTo>
                  <a:cubicBezTo>
                    <a:pt x="476" y="247"/>
                    <a:pt x="474" y="248"/>
                    <a:pt x="473" y="250"/>
                  </a:cubicBezTo>
                  <a:cubicBezTo>
                    <a:pt x="471" y="248"/>
                    <a:pt x="469" y="247"/>
                    <a:pt x="467" y="248"/>
                  </a:cubicBezTo>
                  <a:cubicBezTo>
                    <a:pt x="467" y="251"/>
                    <a:pt x="465" y="251"/>
                    <a:pt x="465" y="254"/>
                  </a:cubicBezTo>
                  <a:cubicBezTo>
                    <a:pt x="467" y="254"/>
                    <a:pt x="467" y="252"/>
                    <a:pt x="468" y="252"/>
                  </a:cubicBezTo>
                  <a:cubicBezTo>
                    <a:pt x="474" y="258"/>
                    <a:pt x="473" y="268"/>
                    <a:pt x="474" y="279"/>
                  </a:cubicBezTo>
                  <a:cubicBezTo>
                    <a:pt x="471" y="282"/>
                    <a:pt x="468" y="284"/>
                    <a:pt x="465" y="287"/>
                  </a:cubicBezTo>
                  <a:cubicBezTo>
                    <a:pt x="459" y="288"/>
                    <a:pt x="458" y="286"/>
                    <a:pt x="452" y="286"/>
                  </a:cubicBezTo>
                  <a:cubicBezTo>
                    <a:pt x="453" y="283"/>
                    <a:pt x="448" y="282"/>
                    <a:pt x="447" y="282"/>
                  </a:cubicBezTo>
                  <a:cubicBezTo>
                    <a:pt x="448" y="280"/>
                    <a:pt x="447" y="280"/>
                    <a:pt x="447" y="278"/>
                  </a:cubicBezTo>
                  <a:cubicBezTo>
                    <a:pt x="445" y="277"/>
                    <a:pt x="440" y="277"/>
                    <a:pt x="441" y="281"/>
                  </a:cubicBezTo>
                  <a:cubicBezTo>
                    <a:pt x="442" y="283"/>
                    <a:pt x="447" y="281"/>
                    <a:pt x="447" y="284"/>
                  </a:cubicBezTo>
                  <a:cubicBezTo>
                    <a:pt x="442" y="286"/>
                    <a:pt x="442" y="292"/>
                    <a:pt x="436" y="292"/>
                  </a:cubicBezTo>
                  <a:cubicBezTo>
                    <a:pt x="434" y="295"/>
                    <a:pt x="432" y="298"/>
                    <a:pt x="426" y="297"/>
                  </a:cubicBezTo>
                  <a:cubicBezTo>
                    <a:pt x="424" y="288"/>
                    <a:pt x="412" y="281"/>
                    <a:pt x="405" y="290"/>
                  </a:cubicBezTo>
                  <a:cubicBezTo>
                    <a:pt x="404" y="291"/>
                    <a:pt x="407" y="291"/>
                    <a:pt x="406" y="293"/>
                  </a:cubicBezTo>
                  <a:cubicBezTo>
                    <a:pt x="399" y="291"/>
                    <a:pt x="395" y="303"/>
                    <a:pt x="398" y="308"/>
                  </a:cubicBezTo>
                  <a:cubicBezTo>
                    <a:pt x="396" y="308"/>
                    <a:pt x="396" y="309"/>
                    <a:pt x="395" y="310"/>
                  </a:cubicBezTo>
                  <a:cubicBezTo>
                    <a:pt x="395" y="309"/>
                    <a:pt x="394" y="309"/>
                    <a:pt x="392" y="309"/>
                  </a:cubicBezTo>
                  <a:cubicBezTo>
                    <a:pt x="387" y="315"/>
                    <a:pt x="372" y="320"/>
                    <a:pt x="376" y="332"/>
                  </a:cubicBezTo>
                  <a:cubicBezTo>
                    <a:pt x="373" y="333"/>
                    <a:pt x="371" y="329"/>
                    <a:pt x="367" y="332"/>
                  </a:cubicBezTo>
                  <a:cubicBezTo>
                    <a:pt x="367" y="335"/>
                    <a:pt x="369" y="337"/>
                    <a:pt x="371" y="338"/>
                  </a:cubicBezTo>
                  <a:cubicBezTo>
                    <a:pt x="369" y="337"/>
                    <a:pt x="367" y="338"/>
                    <a:pt x="366" y="337"/>
                  </a:cubicBezTo>
                  <a:cubicBezTo>
                    <a:pt x="366" y="336"/>
                    <a:pt x="367" y="336"/>
                    <a:pt x="367" y="334"/>
                  </a:cubicBezTo>
                  <a:cubicBezTo>
                    <a:pt x="364" y="335"/>
                    <a:pt x="362" y="343"/>
                    <a:pt x="366" y="344"/>
                  </a:cubicBezTo>
                  <a:cubicBezTo>
                    <a:pt x="366" y="344"/>
                    <a:pt x="367" y="343"/>
                    <a:pt x="368" y="342"/>
                  </a:cubicBezTo>
                  <a:cubicBezTo>
                    <a:pt x="369" y="343"/>
                    <a:pt x="371" y="344"/>
                    <a:pt x="371" y="346"/>
                  </a:cubicBezTo>
                  <a:cubicBezTo>
                    <a:pt x="369" y="346"/>
                    <a:pt x="367" y="346"/>
                    <a:pt x="366" y="347"/>
                  </a:cubicBezTo>
                  <a:cubicBezTo>
                    <a:pt x="366" y="349"/>
                    <a:pt x="367" y="350"/>
                    <a:pt x="367" y="352"/>
                  </a:cubicBezTo>
                  <a:cubicBezTo>
                    <a:pt x="368" y="352"/>
                    <a:pt x="370" y="353"/>
                    <a:pt x="371" y="354"/>
                  </a:cubicBezTo>
                  <a:cubicBezTo>
                    <a:pt x="370" y="356"/>
                    <a:pt x="370" y="359"/>
                    <a:pt x="370" y="361"/>
                  </a:cubicBezTo>
                  <a:cubicBezTo>
                    <a:pt x="372" y="362"/>
                    <a:pt x="372" y="363"/>
                    <a:pt x="374" y="363"/>
                  </a:cubicBezTo>
                  <a:cubicBezTo>
                    <a:pt x="376" y="362"/>
                    <a:pt x="375" y="360"/>
                    <a:pt x="376" y="360"/>
                  </a:cubicBezTo>
                  <a:cubicBezTo>
                    <a:pt x="378" y="361"/>
                    <a:pt x="378" y="363"/>
                    <a:pt x="379" y="365"/>
                  </a:cubicBezTo>
                  <a:cubicBezTo>
                    <a:pt x="377" y="365"/>
                    <a:pt x="377" y="366"/>
                    <a:pt x="376" y="366"/>
                  </a:cubicBezTo>
                  <a:cubicBezTo>
                    <a:pt x="375" y="371"/>
                    <a:pt x="380" y="370"/>
                    <a:pt x="381" y="373"/>
                  </a:cubicBezTo>
                  <a:cubicBezTo>
                    <a:pt x="379" y="374"/>
                    <a:pt x="378" y="373"/>
                    <a:pt x="376" y="374"/>
                  </a:cubicBezTo>
                  <a:cubicBezTo>
                    <a:pt x="376" y="376"/>
                    <a:pt x="378" y="376"/>
                    <a:pt x="378" y="377"/>
                  </a:cubicBezTo>
                  <a:cubicBezTo>
                    <a:pt x="374" y="379"/>
                    <a:pt x="371" y="380"/>
                    <a:pt x="368" y="381"/>
                  </a:cubicBezTo>
                  <a:cubicBezTo>
                    <a:pt x="367" y="386"/>
                    <a:pt x="373" y="384"/>
                    <a:pt x="376" y="385"/>
                  </a:cubicBezTo>
                  <a:cubicBezTo>
                    <a:pt x="376" y="386"/>
                    <a:pt x="373" y="385"/>
                    <a:pt x="372" y="386"/>
                  </a:cubicBezTo>
                  <a:cubicBezTo>
                    <a:pt x="373" y="391"/>
                    <a:pt x="376" y="393"/>
                    <a:pt x="380" y="395"/>
                  </a:cubicBezTo>
                  <a:cubicBezTo>
                    <a:pt x="382" y="401"/>
                    <a:pt x="384" y="405"/>
                    <a:pt x="388" y="409"/>
                  </a:cubicBezTo>
                  <a:cubicBezTo>
                    <a:pt x="386" y="409"/>
                    <a:pt x="386" y="409"/>
                    <a:pt x="386" y="411"/>
                  </a:cubicBezTo>
                  <a:cubicBezTo>
                    <a:pt x="388" y="423"/>
                    <a:pt x="409" y="417"/>
                    <a:pt x="417" y="416"/>
                  </a:cubicBezTo>
                  <a:cubicBezTo>
                    <a:pt x="420" y="414"/>
                    <a:pt x="419" y="410"/>
                    <a:pt x="421" y="408"/>
                  </a:cubicBezTo>
                  <a:cubicBezTo>
                    <a:pt x="421" y="411"/>
                    <a:pt x="423" y="410"/>
                    <a:pt x="424" y="410"/>
                  </a:cubicBezTo>
                  <a:cubicBezTo>
                    <a:pt x="422" y="418"/>
                    <a:pt x="428" y="427"/>
                    <a:pt x="429" y="436"/>
                  </a:cubicBezTo>
                  <a:cubicBezTo>
                    <a:pt x="426" y="436"/>
                    <a:pt x="424" y="441"/>
                    <a:pt x="421" y="443"/>
                  </a:cubicBezTo>
                  <a:cubicBezTo>
                    <a:pt x="422" y="450"/>
                    <a:pt x="425" y="453"/>
                    <a:pt x="424" y="461"/>
                  </a:cubicBezTo>
                  <a:cubicBezTo>
                    <a:pt x="423" y="463"/>
                    <a:pt x="421" y="464"/>
                    <a:pt x="421" y="466"/>
                  </a:cubicBezTo>
                  <a:cubicBezTo>
                    <a:pt x="419" y="463"/>
                    <a:pt x="418" y="465"/>
                    <a:pt x="415" y="465"/>
                  </a:cubicBezTo>
                  <a:cubicBezTo>
                    <a:pt x="415" y="469"/>
                    <a:pt x="419" y="467"/>
                    <a:pt x="422" y="468"/>
                  </a:cubicBezTo>
                  <a:cubicBezTo>
                    <a:pt x="423" y="470"/>
                    <a:pt x="422" y="470"/>
                    <a:pt x="422" y="471"/>
                  </a:cubicBezTo>
                  <a:cubicBezTo>
                    <a:pt x="427" y="470"/>
                    <a:pt x="428" y="469"/>
                    <a:pt x="433" y="468"/>
                  </a:cubicBezTo>
                  <a:cubicBezTo>
                    <a:pt x="433" y="467"/>
                    <a:pt x="432" y="467"/>
                    <a:pt x="431" y="466"/>
                  </a:cubicBezTo>
                  <a:cubicBezTo>
                    <a:pt x="435" y="464"/>
                    <a:pt x="437" y="463"/>
                    <a:pt x="442" y="462"/>
                  </a:cubicBezTo>
                  <a:cubicBezTo>
                    <a:pt x="442" y="464"/>
                    <a:pt x="441" y="464"/>
                    <a:pt x="443" y="465"/>
                  </a:cubicBezTo>
                  <a:cubicBezTo>
                    <a:pt x="444" y="461"/>
                    <a:pt x="450" y="456"/>
                    <a:pt x="454" y="458"/>
                  </a:cubicBezTo>
                  <a:cubicBezTo>
                    <a:pt x="450" y="461"/>
                    <a:pt x="456" y="463"/>
                    <a:pt x="456" y="465"/>
                  </a:cubicBezTo>
                  <a:cubicBezTo>
                    <a:pt x="457" y="465"/>
                    <a:pt x="458" y="464"/>
                    <a:pt x="458" y="465"/>
                  </a:cubicBezTo>
                  <a:cubicBezTo>
                    <a:pt x="459" y="466"/>
                    <a:pt x="459" y="468"/>
                    <a:pt x="460" y="469"/>
                  </a:cubicBezTo>
                  <a:cubicBezTo>
                    <a:pt x="464" y="469"/>
                    <a:pt x="463" y="464"/>
                    <a:pt x="466" y="463"/>
                  </a:cubicBezTo>
                  <a:cubicBezTo>
                    <a:pt x="467" y="465"/>
                    <a:pt x="465" y="465"/>
                    <a:pt x="465" y="467"/>
                  </a:cubicBezTo>
                  <a:cubicBezTo>
                    <a:pt x="475" y="469"/>
                    <a:pt x="469" y="486"/>
                    <a:pt x="480" y="486"/>
                  </a:cubicBezTo>
                  <a:cubicBezTo>
                    <a:pt x="481" y="484"/>
                    <a:pt x="482" y="483"/>
                    <a:pt x="483" y="481"/>
                  </a:cubicBezTo>
                  <a:cubicBezTo>
                    <a:pt x="481" y="479"/>
                    <a:pt x="481" y="477"/>
                    <a:pt x="481" y="474"/>
                  </a:cubicBezTo>
                  <a:cubicBezTo>
                    <a:pt x="482" y="470"/>
                    <a:pt x="486" y="465"/>
                    <a:pt x="489" y="463"/>
                  </a:cubicBezTo>
                  <a:cubicBezTo>
                    <a:pt x="488" y="466"/>
                    <a:pt x="487" y="468"/>
                    <a:pt x="485" y="471"/>
                  </a:cubicBezTo>
                  <a:cubicBezTo>
                    <a:pt x="490" y="472"/>
                    <a:pt x="488" y="475"/>
                    <a:pt x="490" y="478"/>
                  </a:cubicBezTo>
                  <a:cubicBezTo>
                    <a:pt x="494" y="484"/>
                    <a:pt x="511" y="470"/>
                    <a:pt x="516" y="472"/>
                  </a:cubicBezTo>
                  <a:cubicBezTo>
                    <a:pt x="514" y="481"/>
                    <a:pt x="499" y="485"/>
                    <a:pt x="505" y="496"/>
                  </a:cubicBezTo>
                  <a:cubicBezTo>
                    <a:pt x="504" y="496"/>
                    <a:pt x="505" y="495"/>
                    <a:pt x="504" y="495"/>
                  </a:cubicBezTo>
                  <a:cubicBezTo>
                    <a:pt x="501" y="500"/>
                    <a:pt x="498" y="511"/>
                    <a:pt x="499" y="518"/>
                  </a:cubicBezTo>
                  <a:cubicBezTo>
                    <a:pt x="499" y="518"/>
                    <a:pt x="499" y="518"/>
                    <a:pt x="499" y="518"/>
                  </a:cubicBezTo>
                  <a:cubicBezTo>
                    <a:pt x="499" y="518"/>
                    <a:pt x="499" y="518"/>
                    <a:pt x="499" y="518"/>
                  </a:cubicBezTo>
                  <a:cubicBezTo>
                    <a:pt x="499" y="519"/>
                    <a:pt x="499" y="520"/>
                    <a:pt x="499" y="520"/>
                  </a:cubicBezTo>
                  <a:cubicBezTo>
                    <a:pt x="499" y="520"/>
                    <a:pt x="499" y="519"/>
                    <a:pt x="499" y="518"/>
                  </a:cubicBezTo>
                  <a:cubicBezTo>
                    <a:pt x="499" y="518"/>
                    <a:pt x="499" y="518"/>
                    <a:pt x="499" y="518"/>
                  </a:cubicBezTo>
                  <a:cubicBezTo>
                    <a:pt x="492" y="519"/>
                    <a:pt x="491" y="526"/>
                    <a:pt x="484" y="527"/>
                  </a:cubicBezTo>
                  <a:cubicBezTo>
                    <a:pt x="479" y="532"/>
                    <a:pt x="473" y="536"/>
                    <a:pt x="474" y="545"/>
                  </a:cubicBezTo>
                  <a:cubicBezTo>
                    <a:pt x="471" y="546"/>
                    <a:pt x="470" y="545"/>
                    <a:pt x="469" y="543"/>
                  </a:cubicBezTo>
                  <a:cubicBezTo>
                    <a:pt x="470" y="543"/>
                    <a:pt x="472" y="543"/>
                    <a:pt x="472" y="541"/>
                  </a:cubicBezTo>
                  <a:cubicBezTo>
                    <a:pt x="467" y="543"/>
                    <a:pt x="463" y="546"/>
                    <a:pt x="459" y="549"/>
                  </a:cubicBezTo>
                  <a:cubicBezTo>
                    <a:pt x="458" y="549"/>
                    <a:pt x="458" y="548"/>
                    <a:pt x="457" y="548"/>
                  </a:cubicBezTo>
                  <a:cubicBezTo>
                    <a:pt x="450" y="551"/>
                    <a:pt x="444" y="556"/>
                    <a:pt x="437" y="559"/>
                  </a:cubicBezTo>
                  <a:cubicBezTo>
                    <a:pt x="434" y="562"/>
                    <a:pt x="433" y="567"/>
                    <a:pt x="430" y="569"/>
                  </a:cubicBezTo>
                  <a:cubicBezTo>
                    <a:pt x="430" y="571"/>
                    <a:pt x="431" y="572"/>
                    <a:pt x="429" y="573"/>
                  </a:cubicBezTo>
                  <a:cubicBezTo>
                    <a:pt x="431" y="573"/>
                    <a:pt x="434" y="575"/>
                    <a:pt x="435" y="577"/>
                  </a:cubicBezTo>
                  <a:cubicBezTo>
                    <a:pt x="434" y="577"/>
                    <a:pt x="435" y="578"/>
                    <a:pt x="434" y="579"/>
                  </a:cubicBezTo>
                  <a:cubicBezTo>
                    <a:pt x="432" y="577"/>
                    <a:pt x="432" y="575"/>
                    <a:pt x="430" y="574"/>
                  </a:cubicBezTo>
                  <a:cubicBezTo>
                    <a:pt x="429" y="576"/>
                    <a:pt x="427" y="573"/>
                    <a:pt x="425" y="573"/>
                  </a:cubicBezTo>
                  <a:cubicBezTo>
                    <a:pt x="424" y="575"/>
                    <a:pt x="426" y="577"/>
                    <a:pt x="424" y="579"/>
                  </a:cubicBezTo>
                  <a:cubicBezTo>
                    <a:pt x="422" y="576"/>
                    <a:pt x="423" y="573"/>
                    <a:pt x="421" y="573"/>
                  </a:cubicBezTo>
                  <a:cubicBezTo>
                    <a:pt x="422" y="571"/>
                    <a:pt x="423" y="572"/>
                    <a:pt x="425" y="572"/>
                  </a:cubicBezTo>
                  <a:cubicBezTo>
                    <a:pt x="425" y="571"/>
                    <a:pt x="425" y="570"/>
                    <a:pt x="425" y="568"/>
                  </a:cubicBezTo>
                  <a:cubicBezTo>
                    <a:pt x="422" y="568"/>
                    <a:pt x="422" y="569"/>
                    <a:pt x="420" y="570"/>
                  </a:cubicBezTo>
                  <a:cubicBezTo>
                    <a:pt x="420" y="567"/>
                    <a:pt x="417" y="571"/>
                    <a:pt x="417" y="568"/>
                  </a:cubicBezTo>
                  <a:cubicBezTo>
                    <a:pt x="418" y="568"/>
                    <a:pt x="420" y="569"/>
                    <a:pt x="419" y="567"/>
                  </a:cubicBezTo>
                  <a:cubicBezTo>
                    <a:pt x="402" y="567"/>
                    <a:pt x="393" y="575"/>
                    <a:pt x="384" y="583"/>
                  </a:cubicBezTo>
                  <a:cubicBezTo>
                    <a:pt x="385" y="585"/>
                    <a:pt x="386" y="585"/>
                    <a:pt x="384" y="587"/>
                  </a:cubicBezTo>
                  <a:cubicBezTo>
                    <a:pt x="383" y="587"/>
                    <a:pt x="384" y="585"/>
                    <a:pt x="383" y="585"/>
                  </a:cubicBezTo>
                  <a:cubicBezTo>
                    <a:pt x="381" y="588"/>
                    <a:pt x="379" y="587"/>
                    <a:pt x="376" y="589"/>
                  </a:cubicBezTo>
                  <a:cubicBezTo>
                    <a:pt x="375" y="590"/>
                    <a:pt x="378" y="591"/>
                    <a:pt x="375" y="592"/>
                  </a:cubicBezTo>
                  <a:cubicBezTo>
                    <a:pt x="374" y="592"/>
                    <a:pt x="374" y="592"/>
                    <a:pt x="373" y="591"/>
                  </a:cubicBezTo>
                  <a:cubicBezTo>
                    <a:pt x="375" y="591"/>
                    <a:pt x="375" y="590"/>
                    <a:pt x="375" y="589"/>
                  </a:cubicBezTo>
                  <a:cubicBezTo>
                    <a:pt x="372" y="591"/>
                    <a:pt x="367" y="591"/>
                    <a:pt x="365" y="593"/>
                  </a:cubicBezTo>
                  <a:cubicBezTo>
                    <a:pt x="367" y="596"/>
                    <a:pt x="365" y="600"/>
                    <a:pt x="363" y="599"/>
                  </a:cubicBezTo>
                  <a:cubicBezTo>
                    <a:pt x="363" y="596"/>
                    <a:pt x="362" y="597"/>
                    <a:pt x="363" y="595"/>
                  </a:cubicBezTo>
                  <a:cubicBezTo>
                    <a:pt x="354" y="590"/>
                    <a:pt x="347" y="598"/>
                    <a:pt x="340" y="595"/>
                  </a:cubicBezTo>
                  <a:cubicBezTo>
                    <a:pt x="336" y="596"/>
                    <a:pt x="335" y="601"/>
                    <a:pt x="333" y="604"/>
                  </a:cubicBezTo>
                  <a:cubicBezTo>
                    <a:pt x="331" y="604"/>
                    <a:pt x="328" y="604"/>
                    <a:pt x="326" y="606"/>
                  </a:cubicBezTo>
                  <a:cubicBezTo>
                    <a:pt x="324" y="613"/>
                    <a:pt x="333" y="617"/>
                    <a:pt x="340" y="614"/>
                  </a:cubicBezTo>
                  <a:cubicBezTo>
                    <a:pt x="341" y="607"/>
                    <a:pt x="353" y="608"/>
                    <a:pt x="357" y="612"/>
                  </a:cubicBezTo>
                  <a:cubicBezTo>
                    <a:pt x="358" y="610"/>
                    <a:pt x="360" y="610"/>
                    <a:pt x="362" y="611"/>
                  </a:cubicBezTo>
                  <a:cubicBezTo>
                    <a:pt x="362" y="609"/>
                    <a:pt x="361" y="607"/>
                    <a:pt x="363" y="607"/>
                  </a:cubicBezTo>
                  <a:cubicBezTo>
                    <a:pt x="364" y="610"/>
                    <a:pt x="366" y="611"/>
                    <a:pt x="370" y="612"/>
                  </a:cubicBezTo>
                  <a:cubicBezTo>
                    <a:pt x="369" y="609"/>
                    <a:pt x="368" y="608"/>
                    <a:pt x="367" y="606"/>
                  </a:cubicBezTo>
                  <a:cubicBezTo>
                    <a:pt x="366" y="606"/>
                    <a:pt x="363" y="607"/>
                    <a:pt x="363" y="605"/>
                  </a:cubicBezTo>
                  <a:cubicBezTo>
                    <a:pt x="366" y="605"/>
                    <a:pt x="370" y="603"/>
                    <a:pt x="372" y="600"/>
                  </a:cubicBezTo>
                  <a:cubicBezTo>
                    <a:pt x="372" y="598"/>
                    <a:pt x="369" y="598"/>
                    <a:pt x="368" y="596"/>
                  </a:cubicBezTo>
                  <a:cubicBezTo>
                    <a:pt x="369" y="595"/>
                    <a:pt x="370" y="595"/>
                    <a:pt x="372" y="595"/>
                  </a:cubicBezTo>
                  <a:cubicBezTo>
                    <a:pt x="373" y="598"/>
                    <a:pt x="372" y="600"/>
                    <a:pt x="374" y="603"/>
                  </a:cubicBezTo>
                  <a:cubicBezTo>
                    <a:pt x="377" y="603"/>
                    <a:pt x="378" y="602"/>
                    <a:pt x="380" y="601"/>
                  </a:cubicBezTo>
                  <a:cubicBezTo>
                    <a:pt x="381" y="601"/>
                    <a:pt x="380" y="603"/>
                    <a:pt x="382" y="603"/>
                  </a:cubicBezTo>
                  <a:cubicBezTo>
                    <a:pt x="381" y="598"/>
                    <a:pt x="384" y="594"/>
                    <a:pt x="381" y="591"/>
                  </a:cubicBezTo>
                  <a:cubicBezTo>
                    <a:pt x="381" y="591"/>
                    <a:pt x="381" y="590"/>
                    <a:pt x="382" y="590"/>
                  </a:cubicBezTo>
                  <a:cubicBezTo>
                    <a:pt x="385" y="591"/>
                    <a:pt x="384" y="596"/>
                    <a:pt x="383" y="597"/>
                  </a:cubicBezTo>
                  <a:cubicBezTo>
                    <a:pt x="383" y="600"/>
                    <a:pt x="387" y="601"/>
                    <a:pt x="390" y="601"/>
                  </a:cubicBezTo>
                  <a:cubicBezTo>
                    <a:pt x="391" y="601"/>
                    <a:pt x="389" y="597"/>
                    <a:pt x="391" y="597"/>
                  </a:cubicBezTo>
                  <a:cubicBezTo>
                    <a:pt x="390" y="599"/>
                    <a:pt x="393" y="600"/>
                    <a:pt x="394" y="600"/>
                  </a:cubicBezTo>
                  <a:cubicBezTo>
                    <a:pt x="394" y="599"/>
                    <a:pt x="396" y="600"/>
                    <a:pt x="396" y="599"/>
                  </a:cubicBezTo>
                  <a:cubicBezTo>
                    <a:pt x="397" y="596"/>
                    <a:pt x="395" y="596"/>
                    <a:pt x="395" y="594"/>
                  </a:cubicBezTo>
                  <a:cubicBezTo>
                    <a:pt x="396" y="594"/>
                    <a:pt x="396" y="596"/>
                    <a:pt x="398" y="596"/>
                  </a:cubicBezTo>
                  <a:cubicBezTo>
                    <a:pt x="398" y="593"/>
                    <a:pt x="402" y="593"/>
                    <a:pt x="404" y="589"/>
                  </a:cubicBezTo>
                  <a:cubicBezTo>
                    <a:pt x="406" y="585"/>
                    <a:pt x="405" y="578"/>
                    <a:pt x="411" y="582"/>
                  </a:cubicBezTo>
                  <a:cubicBezTo>
                    <a:pt x="409" y="585"/>
                    <a:pt x="407" y="587"/>
                    <a:pt x="406" y="591"/>
                  </a:cubicBezTo>
                  <a:cubicBezTo>
                    <a:pt x="410" y="594"/>
                    <a:pt x="418" y="592"/>
                    <a:pt x="421" y="588"/>
                  </a:cubicBezTo>
                  <a:cubicBezTo>
                    <a:pt x="420" y="589"/>
                    <a:pt x="422" y="589"/>
                    <a:pt x="422" y="590"/>
                  </a:cubicBezTo>
                  <a:cubicBezTo>
                    <a:pt x="424" y="590"/>
                    <a:pt x="424" y="591"/>
                    <a:pt x="426" y="591"/>
                  </a:cubicBezTo>
                  <a:cubicBezTo>
                    <a:pt x="427" y="590"/>
                    <a:pt x="425" y="587"/>
                    <a:pt x="427" y="587"/>
                  </a:cubicBezTo>
                  <a:cubicBezTo>
                    <a:pt x="428" y="587"/>
                    <a:pt x="427" y="591"/>
                    <a:pt x="429" y="590"/>
                  </a:cubicBezTo>
                  <a:cubicBezTo>
                    <a:pt x="430" y="584"/>
                    <a:pt x="440" y="586"/>
                    <a:pt x="441" y="581"/>
                  </a:cubicBezTo>
                  <a:cubicBezTo>
                    <a:pt x="443" y="581"/>
                    <a:pt x="445" y="580"/>
                    <a:pt x="446" y="579"/>
                  </a:cubicBezTo>
                  <a:cubicBezTo>
                    <a:pt x="447" y="579"/>
                    <a:pt x="448" y="579"/>
                    <a:pt x="449" y="580"/>
                  </a:cubicBezTo>
                  <a:cubicBezTo>
                    <a:pt x="447" y="584"/>
                    <a:pt x="447" y="586"/>
                    <a:pt x="445" y="589"/>
                  </a:cubicBezTo>
                  <a:cubicBezTo>
                    <a:pt x="446" y="589"/>
                    <a:pt x="448" y="589"/>
                    <a:pt x="449" y="590"/>
                  </a:cubicBezTo>
                  <a:cubicBezTo>
                    <a:pt x="450" y="586"/>
                    <a:pt x="452" y="585"/>
                    <a:pt x="452" y="581"/>
                  </a:cubicBezTo>
                  <a:cubicBezTo>
                    <a:pt x="453" y="581"/>
                    <a:pt x="453" y="583"/>
                    <a:pt x="454" y="582"/>
                  </a:cubicBezTo>
                  <a:cubicBezTo>
                    <a:pt x="454" y="581"/>
                    <a:pt x="455" y="580"/>
                    <a:pt x="456" y="579"/>
                  </a:cubicBezTo>
                  <a:cubicBezTo>
                    <a:pt x="459" y="580"/>
                    <a:pt x="461" y="577"/>
                    <a:pt x="464" y="580"/>
                  </a:cubicBezTo>
                  <a:cubicBezTo>
                    <a:pt x="464" y="578"/>
                    <a:pt x="466" y="579"/>
                    <a:pt x="467" y="576"/>
                  </a:cubicBezTo>
                  <a:cubicBezTo>
                    <a:pt x="468" y="576"/>
                    <a:pt x="468" y="578"/>
                    <a:pt x="470" y="578"/>
                  </a:cubicBezTo>
                  <a:cubicBezTo>
                    <a:pt x="472" y="578"/>
                    <a:pt x="471" y="575"/>
                    <a:pt x="472" y="574"/>
                  </a:cubicBezTo>
                  <a:cubicBezTo>
                    <a:pt x="473" y="575"/>
                    <a:pt x="473" y="578"/>
                    <a:pt x="475" y="577"/>
                  </a:cubicBezTo>
                  <a:cubicBezTo>
                    <a:pt x="475" y="575"/>
                    <a:pt x="475" y="577"/>
                    <a:pt x="476" y="577"/>
                  </a:cubicBezTo>
                  <a:cubicBezTo>
                    <a:pt x="476" y="571"/>
                    <a:pt x="483" y="572"/>
                    <a:pt x="484" y="567"/>
                  </a:cubicBezTo>
                  <a:cubicBezTo>
                    <a:pt x="481" y="567"/>
                    <a:pt x="482" y="569"/>
                    <a:pt x="480" y="569"/>
                  </a:cubicBezTo>
                  <a:cubicBezTo>
                    <a:pt x="480" y="567"/>
                    <a:pt x="483" y="568"/>
                    <a:pt x="482" y="565"/>
                  </a:cubicBezTo>
                  <a:cubicBezTo>
                    <a:pt x="480" y="564"/>
                    <a:pt x="478" y="565"/>
                    <a:pt x="476" y="563"/>
                  </a:cubicBezTo>
                  <a:cubicBezTo>
                    <a:pt x="478" y="562"/>
                    <a:pt x="478" y="560"/>
                    <a:pt x="480" y="559"/>
                  </a:cubicBezTo>
                  <a:cubicBezTo>
                    <a:pt x="482" y="559"/>
                    <a:pt x="482" y="561"/>
                    <a:pt x="484" y="560"/>
                  </a:cubicBezTo>
                  <a:cubicBezTo>
                    <a:pt x="486" y="558"/>
                    <a:pt x="489" y="559"/>
                    <a:pt x="491" y="559"/>
                  </a:cubicBezTo>
                  <a:cubicBezTo>
                    <a:pt x="492" y="558"/>
                    <a:pt x="491" y="556"/>
                    <a:pt x="491" y="554"/>
                  </a:cubicBezTo>
                  <a:cubicBezTo>
                    <a:pt x="490" y="554"/>
                    <a:pt x="489" y="555"/>
                    <a:pt x="489" y="554"/>
                  </a:cubicBezTo>
                  <a:cubicBezTo>
                    <a:pt x="489" y="553"/>
                    <a:pt x="492" y="553"/>
                    <a:pt x="493" y="552"/>
                  </a:cubicBezTo>
                  <a:cubicBezTo>
                    <a:pt x="492" y="553"/>
                    <a:pt x="494" y="553"/>
                    <a:pt x="494" y="554"/>
                  </a:cubicBezTo>
                  <a:cubicBezTo>
                    <a:pt x="497" y="554"/>
                    <a:pt x="496" y="554"/>
                    <a:pt x="499" y="554"/>
                  </a:cubicBezTo>
                  <a:cubicBezTo>
                    <a:pt x="500" y="552"/>
                    <a:pt x="498" y="552"/>
                    <a:pt x="498" y="550"/>
                  </a:cubicBezTo>
                  <a:cubicBezTo>
                    <a:pt x="499" y="549"/>
                    <a:pt x="499" y="550"/>
                    <a:pt x="501" y="549"/>
                  </a:cubicBezTo>
                  <a:cubicBezTo>
                    <a:pt x="501" y="547"/>
                    <a:pt x="499" y="546"/>
                    <a:pt x="501" y="545"/>
                  </a:cubicBezTo>
                  <a:cubicBezTo>
                    <a:pt x="502" y="547"/>
                    <a:pt x="503" y="549"/>
                    <a:pt x="506" y="550"/>
                  </a:cubicBezTo>
                  <a:cubicBezTo>
                    <a:pt x="507" y="547"/>
                    <a:pt x="510" y="545"/>
                    <a:pt x="512" y="543"/>
                  </a:cubicBezTo>
                  <a:cubicBezTo>
                    <a:pt x="512" y="545"/>
                    <a:pt x="512" y="546"/>
                    <a:pt x="514" y="545"/>
                  </a:cubicBezTo>
                  <a:cubicBezTo>
                    <a:pt x="514" y="544"/>
                    <a:pt x="515" y="542"/>
                    <a:pt x="516" y="541"/>
                  </a:cubicBezTo>
                  <a:cubicBezTo>
                    <a:pt x="516" y="542"/>
                    <a:pt x="518" y="542"/>
                    <a:pt x="520" y="543"/>
                  </a:cubicBezTo>
                  <a:cubicBezTo>
                    <a:pt x="520" y="539"/>
                    <a:pt x="522" y="538"/>
                    <a:pt x="524" y="537"/>
                  </a:cubicBezTo>
                  <a:cubicBezTo>
                    <a:pt x="525" y="535"/>
                    <a:pt x="524" y="534"/>
                    <a:pt x="523" y="533"/>
                  </a:cubicBezTo>
                  <a:cubicBezTo>
                    <a:pt x="526" y="533"/>
                    <a:pt x="525" y="531"/>
                    <a:pt x="525" y="529"/>
                  </a:cubicBezTo>
                  <a:cubicBezTo>
                    <a:pt x="524" y="529"/>
                    <a:pt x="522" y="531"/>
                    <a:pt x="522" y="529"/>
                  </a:cubicBezTo>
                  <a:cubicBezTo>
                    <a:pt x="525" y="528"/>
                    <a:pt x="526" y="526"/>
                    <a:pt x="529" y="525"/>
                  </a:cubicBezTo>
                  <a:cubicBezTo>
                    <a:pt x="529" y="527"/>
                    <a:pt x="530" y="527"/>
                    <a:pt x="532" y="527"/>
                  </a:cubicBezTo>
                  <a:cubicBezTo>
                    <a:pt x="532" y="524"/>
                    <a:pt x="531" y="525"/>
                    <a:pt x="532" y="522"/>
                  </a:cubicBezTo>
                  <a:cubicBezTo>
                    <a:pt x="534" y="524"/>
                    <a:pt x="536" y="522"/>
                    <a:pt x="538" y="523"/>
                  </a:cubicBezTo>
                  <a:cubicBezTo>
                    <a:pt x="538" y="521"/>
                    <a:pt x="538" y="518"/>
                    <a:pt x="541" y="519"/>
                  </a:cubicBezTo>
                  <a:cubicBezTo>
                    <a:pt x="542" y="517"/>
                    <a:pt x="540" y="517"/>
                    <a:pt x="541" y="514"/>
                  </a:cubicBezTo>
                  <a:cubicBezTo>
                    <a:pt x="543" y="516"/>
                    <a:pt x="544" y="517"/>
                    <a:pt x="546" y="518"/>
                  </a:cubicBezTo>
                  <a:cubicBezTo>
                    <a:pt x="547" y="515"/>
                    <a:pt x="549" y="512"/>
                    <a:pt x="553" y="512"/>
                  </a:cubicBezTo>
                  <a:cubicBezTo>
                    <a:pt x="552" y="510"/>
                    <a:pt x="553" y="509"/>
                    <a:pt x="554" y="507"/>
                  </a:cubicBezTo>
                  <a:cubicBezTo>
                    <a:pt x="556" y="508"/>
                    <a:pt x="559" y="510"/>
                    <a:pt x="560" y="507"/>
                  </a:cubicBezTo>
                  <a:cubicBezTo>
                    <a:pt x="561" y="507"/>
                    <a:pt x="561" y="508"/>
                    <a:pt x="562" y="509"/>
                  </a:cubicBezTo>
                  <a:cubicBezTo>
                    <a:pt x="563" y="508"/>
                    <a:pt x="563" y="506"/>
                    <a:pt x="564" y="505"/>
                  </a:cubicBezTo>
                  <a:cubicBezTo>
                    <a:pt x="565" y="508"/>
                    <a:pt x="565" y="504"/>
                    <a:pt x="566" y="504"/>
                  </a:cubicBezTo>
                  <a:cubicBezTo>
                    <a:pt x="565" y="505"/>
                    <a:pt x="566" y="506"/>
                    <a:pt x="568" y="506"/>
                  </a:cubicBezTo>
                  <a:cubicBezTo>
                    <a:pt x="570" y="504"/>
                    <a:pt x="570" y="502"/>
                    <a:pt x="572" y="499"/>
                  </a:cubicBezTo>
                  <a:cubicBezTo>
                    <a:pt x="573" y="498"/>
                    <a:pt x="572" y="497"/>
                    <a:pt x="571" y="496"/>
                  </a:cubicBezTo>
                  <a:cubicBezTo>
                    <a:pt x="573" y="497"/>
                    <a:pt x="575" y="496"/>
                    <a:pt x="575" y="495"/>
                  </a:cubicBezTo>
                  <a:cubicBezTo>
                    <a:pt x="575" y="493"/>
                    <a:pt x="573" y="493"/>
                    <a:pt x="574" y="491"/>
                  </a:cubicBezTo>
                  <a:cubicBezTo>
                    <a:pt x="578" y="492"/>
                    <a:pt x="577" y="488"/>
                    <a:pt x="578" y="487"/>
                  </a:cubicBezTo>
                  <a:cubicBezTo>
                    <a:pt x="583" y="488"/>
                    <a:pt x="588" y="483"/>
                    <a:pt x="589" y="479"/>
                  </a:cubicBezTo>
                  <a:cubicBezTo>
                    <a:pt x="589" y="479"/>
                    <a:pt x="590" y="479"/>
                    <a:pt x="591" y="479"/>
                  </a:cubicBezTo>
                  <a:cubicBezTo>
                    <a:pt x="590" y="472"/>
                    <a:pt x="584" y="474"/>
                    <a:pt x="583" y="468"/>
                  </a:cubicBezTo>
                  <a:cubicBezTo>
                    <a:pt x="578" y="470"/>
                    <a:pt x="575" y="466"/>
                    <a:pt x="573" y="470"/>
                  </a:cubicBezTo>
                  <a:cubicBezTo>
                    <a:pt x="572" y="465"/>
                    <a:pt x="575" y="464"/>
                    <a:pt x="575" y="460"/>
                  </a:cubicBezTo>
                  <a:cubicBezTo>
                    <a:pt x="579" y="460"/>
                    <a:pt x="577" y="455"/>
                    <a:pt x="583" y="456"/>
                  </a:cubicBezTo>
                  <a:cubicBezTo>
                    <a:pt x="583" y="454"/>
                    <a:pt x="583" y="453"/>
                    <a:pt x="583" y="451"/>
                  </a:cubicBezTo>
                  <a:cubicBezTo>
                    <a:pt x="584" y="451"/>
                    <a:pt x="585" y="451"/>
                    <a:pt x="586" y="451"/>
                  </a:cubicBezTo>
                  <a:cubicBezTo>
                    <a:pt x="587" y="450"/>
                    <a:pt x="586" y="448"/>
                    <a:pt x="588" y="448"/>
                  </a:cubicBezTo>
                  <a:cubicBezTo>
                    <a:pt x="593" y="451"/>
                    <a:pt x="597" y="446"/>
                    <a:pt x="598" y="441"/>
                  </a:cubicBezTo>
                  <a:cubicBezTo>
                    <a:pt x="597" y="441"/>
                    <a:pt x="597" y="440"/>
                    <a:pt x="596" y="440"/>
                  </a:cubicBezTo>
                  <a:cubicBezTo>
                    <a:pt x="604" y="443"/>
                    <a:pt x="608" y="430"/>
                    <a:pt x="603" y="427"/>
                  </a:cubicBezTo>
                  <a:cubicBezTo>
                    <a:pt x="604" y="427"/>
                    <a:pt x="604" y="428"/>
                    <a:pt x="606" y="427"/>
                  </a:cubicBezTo>
                  <a:cubicBezTo>
                    <a:pt x="608" y="425"/>
                    <a:pt x="610" y="423"/>
                    <a:pt x="613" y="421"/>
                  </a:cubicBezTo>
                  <a:cubicBezTo>
                    <a:pt x="613" y="419"/>
                    <a:pt x="610" y="420"/>
                    <a:pt x="611" y="417"/>
                  </a:cubicBezTo>
                  <a:cubicBezTo>
                    <a:pt x="615" y="415"/>
                    <a:pt x="616" y="407"/>
                    <a:pt x="623" y="409"/>
                  </a:cubicBezTo>
                  <a:cubicBezTo>
                    <a:pt x="623" y="406"/>
                    <a:pt x="622" y="405"/>
                    <a:pt x="621" y="403"/>
                  </a:cubicBezTo>
                  <a:cubicBezTo>
                    <a:pt x="624" y="400"/>
                    <a:pt x="627" y="397"/>
                    <a:pt x="633" y="397"/>
                  </a:cubicBezTo>
                  <a:cubicBezTo>
                    <a:pt x="635" y="392"/>
                    <a:pt x="642" y="386"/>
                    <a:pt x="646" y="389"/>
                  </a:cubicBezTo>
                  <a:cubicBezTo>
                    <a:pt x="649" y="389"/>
                    <a:pt x="653" y="388"/>
                    <a:pt x="655" y="390"/>
                  </a:cubicBezTo>
                  <a:cubicBezTo>
                    <a:pt x="653" y="389"/>
                    <a:pt x="653" y="391"/>
                    <a:pt x="652" y="392"/>
                  </a:cubicBezTo>
                  <a:cubicBezTo>
                    <a:pt x="654" y="395"/>
                    <a:pt x="657" y="396"/>
                    <a:pt x="659" y="399"/>
                  </a:cubicBezTo>
                  <a:cubicBezTo>
                    <a:pt x="655" y="400"/>
                    <a:pt x="649" y="402"/>
                    <a:pt x="647" y="396"/>
                  </a:cubicBezTo>
                  <a:cubicBezTo>
                    <a:pt x="640" y="400"/>
                    <a:pt x="635" y="406"/>
                    <a:pt x="627" y="408"/>
                  </a:cubicBezTo>
                  <a:cubicBezTo>
                    <a:pt x="634" y="422"/>
                    <a:pt x="620" y="432"/>
                    <a:pt x="617" y="444"/>
                  </a:cubicBezTo>
                  <a:cubicBezTo>
                    <a:pt x="619" y="448"/>
                    <a:pt x="623" y="450"/>
                    <a:pt x="627" y="451"/>
                  </a:cubicBezTo>
                  <a:cubicBezTo>
                    <a:pt x="628" y="450"/>
                    <a:pt x="626" y="450"/>
                    <a:pt x="626" y="449"/>
                  </a:cubicBezTo>
                  <a:cubicBezTo>
                    <a:pt x="629" y="448"/>
                    <a:pt x="633" y="445"/>
                    <a:pt x="634" y="444"/>
                  </a:cubicBezTo>
                  <a:cubicBezTo>
                    <a:pt x="632" y="449"/>
                    <a:pt x="627" y="451"/>
                    <a:pt x="625" y="455"/>
                  </a:cubicBezTo>
                  <a:cubicBezTo>
                    <a:pt x="619" y="454"/>
                    <a:pt x="615" y="459"/>
                    <a:pt x="615" y="464"/>
                  </a:cubicBezTo>
                  <a:cubicBezTo>
                    <a:pt x="617" y="465"/>
                    <a:pt x="618" y="467"/>
                    <a:pt x="621" y="468"/>
                  </a:cubicBezTo>
                  <a:cubicBezTo>
                    <a:pt x="622" y="468"/>
                    <a:pt x="623" y="468"/>
                    <a:pt x="624" y="468"/>
                  </a:cubicBezTo>
                  <a:cubicBezTo>
                    <a:pt x="624" y="466"/>
                    <a:pt x="626" y="467"/>
                    <a:pt x="627" y="465"/>
                  </a:cubicBezTo>
                  <a:cubicBezTo>
                    <a:pt x="628" y="466"/>
                    <a:pt x="630" y="466"/>
                    <a:pt x="632" y="466"/>
                  </a:cubicBezTo>
                  <a:cubicBezTo>
                    <a:pt x="633" y="466"/>
                    <a:pt x="633" y="464"/>
                    <a:pt x="634" y="464"/>
                  </a:cubicBezTo>
                  <a:cubicBezTo>
                    <a:pt x="633" y="465"/>
                    <a:pt x="633" y="466"/>
                    <a:pt x="636" y="467"/>
                  </a:cubicBezTo>
                  <a:cubicBezTo>
                    <a:pt x="638" y="464"/>
                    <a:pt x="638" y="458"/>
                    <a:pt x="643" y="458"/>
                  </a:cubicBezTo>
                  <a:cubicBezTo>
                    <a:pt x="643" y="458"/>
                    <a:pt x="643" y="456"/>
                    <a:pt x="644" y="456"/>
                  </a:cubicBezTo>
                  <a:cubicBezTo>
                    <a:pt x="649" y="458"/>
                    <a:pt x="656" y="451"/>
                    <a:pt x="655" y="444"/>
                  </a:cubicBezTo>
                  <a:cubicBezTo>
                    <a:pt x="657" y="445"/>
                    <a:pt x="657" y="449"/>
                    <a:pt x="660" y="449"/>
                  </a:cubicBezTo>
                  <a:cubicBezTo>
                    <a:pt x="660" y="445"/>
                    <a:pt x="658" y="442"/>
                    <a:pt x="660" y="440"/>
                  </a:cubicBezTo>
                  <a:cubicBezTo>
                    <a:pt x="661" y="442"/>
                    <a:pt x="660" y="446"/>
                    <a:pt x="663" y="446"/>
                  </a:cubicBezTo>
                  <a:cubicBezTo>
                    <a:pt x="662" y="440"/>
                    <a:pt x="662" y="438"/>
                    <a:pt x="666" y="436"/>
                  </a:cubicBezTo>
                  <a:cubicBezTo>
                    <a:pt x="666" y="438"/>
                    <a:pt x="667" y="439"/>
                    <a:pt x="667" y="440"/>
                  </a:cubicBezTo>
                  <a:cubicBezTo>
                    <a:pt x="670" y="440"/>
                    <a:pt x="668" y="436"/>
                    <a:pt x="670" y="436"/>
                  </a:cubicBezTo>
                  <a:cubicBezTo>
                    <a:pt x="673" y="439"/>
                    <a:pt x="677" y="436"/>
                    <a:pt x="680" y="439"/>
                  </a:cubicBezTo>
                  <a:cubicBezTo>
                    <a:pt x="682" y="437"/>
                    <a:pt x="682" y="436"/>
                    <a:pt x="684" y="438"/>
                  </a:cubicBezTo>
                  <a:cubicBezTo>
                    <a:pt x="684" y="435"/>
                    <a:pt x="685" y="434"/>
                    <a:pt x="685" y="431"/>
                  </a:cubicBezTo>
                  <a:cubicBezTo>
                    <a:pt x="688" y="433"/>
                    <a:pt x="690" y="429"/>
                    <a:pt x="691" y="427"/>
                  </a:cubicBezTo>
                  <a:cubicBezTo>
                    <a:pt x="690" y="426"/>
                    <a:pt x="688" y="426"/>
                    <a:pt x="687" y="425"/>
                  </a:cubicBezTo>
                  <a:cubicBezTo>
                    <a:pt x="689" y="423"/>
                    <a:pt x="690" y="421"/>
                    <a:pt x="693" y="420"/>
                  </a:cubicBezTo>
                  <a:cubicBezTo>
                    <a:pt x="693" y="416"/>
                    <a:pt x="691" y="415"/>
                    <a:pt x="690" y="412"/>
                  </a:cubicBezTo>
                  <a:cubicBezTo>
                    <a:pt x="688" y="412"/>
                    <a:pt x="687" y="417"/>
                    <a:pt x="686" y="416"/>
                  </a:cubicBezTo>
                  <a:cubicBezTo>
                    <a:pt x="689" y="413"/>
                    <a:pt x="686" y="410"/>
                    <a:pt x="687" y="406"/>
                  </a:cubicBezTo>
                  <a:cubicBezTo>
                    <a:pt x="685" y="405"/>
                    <a:pt x="685" y="409"/>
                    <a:pt x="685" y="408"/>
                  </a:cubicBezTo>
                  <a:cubicBezTo>
                    <a:pt x="685" y="403"/>
                    <a:pt x="687" y="400"/>
                    <a:pt x="688" y="396"/>
                  </a:cubicBezTo>
                  <a:cubicBezTo>
                    <a:pt x="688" y="400"/>
                    <a:pt x="691" y="396"/>
                    <a:pt x="691" y="397"/>
                  </a:cubicBezTo>
                  <a:cubicBezTo>
                    <a:pt x="689" y="399"/>
                    <a:pt x="688" y="402"/>
                    <a:pt x="687" y="405"/>
                  </a:cubicBezTo>
                  <a:cubicBezTo>
                    <a:pt x="689" y="406"/>
                    <a:pt x="690" y="406"/>
                    <a:pt x="692" y="407"/>
                  </a:cubicBezTo>
                  <a:cubicBezTo>
                    <a:pt x="692" y="404"/>
                    <a:pt x="693" y="405"/>
                    <a:pt x="696" y="405"/>
                  </a:cubicBezTo>
                  <a:cubicBezTo>
                    <a:pt x="697" y="404"/>
                    <a:pt x="695" y="402"/>
                    <a:pt x="696" y="402"/>
                  </a:cubicBezTo>
                  <a:cubicBezTo>
                    <a:pt x="697" y="403"/>
                    <a:pt x="697" y="404"/>
                    <a:pt x="699" y="404"/>
                  </a:cubicBezTo>
                  <a:cubicBezTo>
                    <a:pt x="699" y="403"/>
                    <a:pt x="698" y="402"/>
                    <a:pt x="699" y="401"/>
                  </a:cubicBezTo>
                  <a:cubicBezTo>
                    <a:pt x="700" y="402"/>
                    <a:pt x="701" y="402"/>
                    <a:pt x="703" y="403"/>
                  </a:cubicBezTo>
                  <a:cubicBezTo>
                    <a:pt x="704" y="399"/>
                    <a:pt x="707" y="401"/>
                    <a:pt x="708" y="397"/>
                  </a:cubicBezTo>
                  <a:cubicBezTo>
                    <a:pt x="707" y="399"/>
                    <a:pt x="708" y="399"/>
                    <a:pt x="709" y="400"/>
                  </a:cubicBezTo>
                  <a:cubicBezTo>
                    <a:pt x="712" y="400"/>
                    <a:pt x="712" y="396"/>
                    <a:pt x="715" y="395"/>
                  </a:cubicBezTo>
                  <a:cubicBezTo>
                    <a:pt x="714" y="397"/>
                    <a:pt x="713" y="398"/>
                    <a:pt x="713" y="399"/>
                  </a:cubicBezTo>
                  <a:cubicBezTo>
                    <a:pt x="714" y="401"/>
                    <a:pt x="716" y="404"/>
                    <a:pt x="718" y="405"/>
                  </a:cubicBezTo>
                  <a:cubicBezTo>
                    <a:pt x="717" y="405"/>
                    <a:pt x="716" y="406"/>
                    <a:pt x="715" y="406"/>
                  </a:cubicBezTo>
                  <a:cubicBezTo>
                    <a:pt x="716" y="412"/>
                    <a:pt x="722" y="408"/>
                    <a:pt x="725" y="407"/>
                  </a:cubicBezTo>
                  <a:cubicBezTo>
                    <a:pt x="725" y="409"/>
                    <a:pt x="721" y="409"/>
                    <a:pt x="723" y="411"/>
                  </a:cubicBezTo>
                  <a:cubicBezTo>
                    <a:pt x="726" y="411"/>
                    <a:pt x="727" y="409"/>
                    <a:pt x="729" y="411"/>
                  </a:cubicBezTo>
                  <a:cubicBezTo>
                    <a:pt x="725" y="413"/>
                    <a:pt x="722" y="417"/>
                    <a:pt x="717" y="415"/>
                  </a:cubicBezTo>
                  <a:cubicBezTo>
                    <a:pt x="716" y="417"/>
                    <a:pt x="715" y="418"/>
                    <a:pt x="715" y="421"/>
                  </a:cubicBezTo>
                  <a:cubicBezTo>
                    <a:pt x="714" y="422"/>
                    <a:pt x="717" y="421"/>
                    <a:pt x="717" y="423"/>
                  </a:cubicBezTo>
                  <a:cubicBezTo>
                    <a:pt x="716" y="423"/>
                    <a:pt x="715" y="424"/>
                    <a:pt x="716" y="425"/>
                  </a:cubicBezTo>
                  <a:cubicBezTo>
                    <a:pt x="716" y="425"/>
                    <a:pt x="716" y="425"/>
                    <a:pt x="717" y="426"/>
                  </a:cubicBezTo>
                  <a:cubicBezTo>
                    <a:pt x="721" y="424"/>
                    <a:pt x="723" y="421"/>
                    <a:pt x="727" y="420"/>
                  </a:cubicBezTo>
                  <a:cubicBezTo>
                    <a:pt x="728" y="418"/>
                    <a:pt x="727" y="418"/>
                    <a:pt x="727" y="416"/>
                  </a:cubicBezTo>
                  <a:cubicBezTo>
                    <a:pt x="729" y="416"/>
                    <a:pt x="728" y="415"/>
                    <a:pt x="730" y="415"/>
                  </a:cubicBezTo>
                  <a:cubicBezTo>
                    <a:pt x="728" y="416"/>
                    <a:pt x="729" y="416"/>
                    <a:pt x="730" y="417"/>
                  </a:cubicBezTo>
                  <a:cubicBezTo>
                    <a:pt x="736" y="414"/>
                    <a:pt x="737" y="420"/>
                    <a:pt x="742" y="420"/>
                  </a:cubicBezTo>
                  <a:cubicBezTo>
                    <a:pt x="745" y="418"/>
                    <a:pt x="749" y="416"/>
                    <a:pt x="750" y="411"/>
                  </a:cubicBezTo>
                  <a:cubicBezTo>
                    <a:pt x="751" y="415"/>
                    <a:pt x="749" y="417"/>
                    <a:pt x="748" y="421"/>
                  </a:cubicBezTo>
                  <a:cubicBezTo>
                    <a:pt x="750" y="422"/>
                    <a:pt x="751" y="422"/>
                    <a:pt x="754" y="423"/>
                  </a:cubicBezTo>
                  <a:cubicBezTo>
                    <a:pt x="753" y="423"/>
                    <a:pt x="753" y="424"/>
                    <a:pt x="754" y="425"/>
                  </a:cubicBezTo>
                  <a:cubicBezTo>
                    <a:pt x="756" y="426"/>
                    <a:pt x="759" y="426"/>
                    <a:pt x="762" y="425"/>
                  </a:cubicBezTo>
                  <a:cubicBezTo>
                    <a:pt x="760" y="427"/>
                    <a:pt x="765" y="427"/>
                    <a:pt x="766" y="429"/>
                  </a:cubicBezTo>
                  <a:cubicBezTo>
                    <a:pt x="765" y="430"/>
                    <a:pt x="762" y="428"/>
                    <a:pt x="762" y="431"/>
                  </a:cubicBezTo>
                  <a:cubicBezTo>
                    <a:pt x="765" y="430"/>
                    <a:pt x="767" y="431"/>
                    <a:pt x="770" y="432"/>
                  </a:cubicBezTo>
                  <a:cubicBezTo>
                    <a:pt x="779" y="428"/>
                    <a:pt x="790" y="425"/>
                    <a:pt x="800" y="426"/>
                  </a:cubicBezTo>
                  <a:cubicBezTo>
                    <a:pt x="809" y="426"/>
                    <a:pt x="814" y="431"/>
                    <a:pt x="818" y="425"/>
                  </a:cubicBezTo>
                  <a:cubicBezTo>
                    <a:pt x="818" y="422"/>
                    <a:pt x="815" y="423"/>
                    <a:pt x="816" y="421"/>
                  </a:cubicBezTo>
                  <a:cubicBezTo>
                    <a:pt x="817" y="422"/>
                    <a:pt x="819" y="424"/>
                    <a:pt x="819" y="427"/>
                  </a:cubicBezTo>
                  <a:cubicBezTo>
                    <a:pt x="817" y="427"/>
                    <a:pt x="816" y="428"/>
                    <a:pt x="815" y="430"/>
                  </a:cubicBezTo>
                  <a:cubicBezTo>
                    <a:pt x="818" y="431"/>
                    <a:pt x="823" y="434"/>
                    <a:pt x="828" y="435"/>
                  </a:cubicBezTo>
                  <a:cubicBezTo>
                    <a:pt x="837" y="437"/>
                    <a:pt x="843" y="432"/>
                    <a:pt x="848" y="428"/>
                  </a:cubicBezTo>
                  <a:cubicBezTo>
                    <a:pt x="848" y="425"/>
                    <a:pt x="849" y="424"/>
                    <a:pt x="850" y="423"/>
                  </a:cubicBezTo>
                  <a:cubicBezTo>
                    <a:pt x="849" y="427"/>
                    <a:pt x="852" y="429"/>
                    <a:pt x="853" y="432"/>
                  </a:cubicBezTo>
                  <a:cubicBezTo>
                    <a:pt x="852" y="435"/>
                    <a:pt x="851" y="437"/>
                    <a:pt x="848" y="438"/>
                  </a:cubicBezTo>
                  <a:cubicBezTo>
                    <a:pt x="850" y="442"/>
                    <a:pt x="856" y="443"/>
                    <a:pt x="861" y="444"/>
                  </a:cubicBezTo>
                  <a:cubicBezTo>
                    <a:pt x="868" y="447"/>
                    <a:pt x="875" y="452"/>
                    <a:pt x="883" y="452"/>
                  </a:cubicBezTo>
                  <a:cubicBezTo>
                    <a:pt x="884" y="455"/>
                    <a:pt x="888" y="456"/>
                    <a:pt x="889" y="458"/>
                  </a:cubicBezTo>
                  <a:cubicBezTo>
                    <a:pt x="890" y="459"/>
                    <a:pt x="890" y="460"/>
                    <a:pt x="890" y="461"/>
                  </a:cubicBezTo>
                  <a:cubicBezTo>
                    <a:pt x="896" y="466"/>
                    <a:pt x="903" y="470"/>
                    <a:pt x="910" y="473"/>
                  </a:cubicBezTo>
                  <a:cubicBezTo>
                    <a:pt x="911" y="473"/>
                    <a:pt x="910" y="472"/>
                    <a:pt x="912" y="472"/>
                  </a:cubicBezTo>
                  <a:cubicBezTo>
                    <a:pt x="914" y="474"/>
                    <a:pt x="917" y="476"/>
                    <a:pt x="920" y="478"/>
                  </a:cubicBezTo>
                  <a:cubicBezTo>
                    <a:pt x="923" y="476"/>
                    <a:pt x="921" y="475"/>
                    <a:pt x="920" y="473"/>
                  </a:cubicBezTo>
                  <a:cubicBezTo>
                    <a:pt x="924" y="475"/>
                    <a:pt x="928" y="471"/>
                    <a:pt x="931" y="470"/>
                  </a:cubicBezTo>
                  <a:cubicBezTo>
                    <a:pt x="931" y="467"/>
                    <a:pt x="929" y="465"/>
                    <a:pt x="928" y="463"/>
                  </a:cubicBezTo>
                  <a:cubicBezTo>
                    <a:pt x="930" y="464"/>
                    <a:pt x="931" y="463"/>
                    <a:pt x="931" y="462"/>
                  </a:cubicBezTo>
                  <a:cubicBezTo>
                    <a:pt x="934" y="463"/>
                    <a:pt x="931" y="466"/>
                    <a:pt x="932" y="468"/>
                  </a:cubicBezTo>
                  <a:cubicBezTo>
                    <a:pt x="935" y="468"/>
                    <a:pt x="936" y="466"/>
                    <a:pt x="939" y="466"/>
                  </a:cubicBezTo>
                  <a:cubicBezTo>
                    <a:pt x="944" y="467"/>
                    <a:pt x="944" y="472"/>
                    <a:pt x="950" y="472"/>
                  </a:cubicBezTo>
                  <a:cubicBezTo>
                    <a:pt x="951" y="469"/>
                    <a:pt x="951" y="467"/>
                    <a:pt x="950" y="464"/>
                  </a:cubicBezTo>
                  <a:cubicBezTo>
                    <a:pt x="950" y="464"/>
                    <a:pt x="950" y="464"/>
                    <a:pt x="950" y="464"/>
                  </a:cubicBezTo>
                  <a:cubicBezTo>
                    <a:pt x="950" y="464"/>
                    <a:pt x="950" y="464"/>
                    <a:pt x="950" y="464"/>
                  </a:cubicBezTo>
                  <a:cubicBezTo>
                    <a:pt x="951" y="468"/>
                    <a:pt x="956" y="472"/>
                    <a:pt x="957" y="474"/>
                  </a:cubicBezTo>
                  <a:cubicBezTo>
                    <a:pt x="958" y="477"/>
                    <a:pt x="960" y="481"/>
                    <a:pt x="961" y="484"/>
                  </a:cubicBezTo>
                  <a:cubicBezTo>
                    <a:pt x="962" y="492"/>
                    <a:pt x="968" y="495"/>
                    <a:pt x="968" y="503"/>
                  </a:cubicBezTo>
                  <a:cubicBezTo>
                    <a:pt x="965" y="506"/>
                    <a:pt x="970" y="510"/>
                    <a:pt x="969" y="513"/>
                  </a:cubicBezTo>
                  <a:cubicBezTo>
                    <a:pt x="971" y="514"/>
                    <a:pt x="971" y="513"/>
                    <a:pt x="973" y="513"/>
                  </a:cubicBezTo>
                  <a:cubicBezTo>
                    <a:pt x="974" y="507"/>
                    <a:pt x="980" y="505"/>
                    <a:pt x="978" y="499"/>
                  </a:cubicBezTo>
                  <a:cubicBezTo>
                    <a:pt x="979" y="499"/>
                    <a:pt x="979" y="500"/>
                    <a:pt x="981" y="500"/>
                  </a:cubicBezTo>
                  <a:cubicBezTo>
                    <a:pt x="981" y="499"/>
                    <a:pt x="982" y="498"/>
                    <a:pt x="983" y="497"/>
                  </a:cubicBezTo>
                  <a:cubicBezTo>
                    <a:pt x="982" y="495"/>
                    <a:pt x="981" y="494"/>
                    <a:pt x="981" y="493"/>
                  </a:cubicBezTo>
                  <a:cubicBezTo>
                    <a:pt x="982" y="493"/>
                    <a:pt x="982" y="493"/>
                    <a:pt x="982" y="493"/>
                  </a:cubicBezTo>
                  <a:cubicBezTo>
                    <a:pt x="979" y="487"/>
                    <a:pt x="971" y="482"/>
                    <a:pt x="969" y="477"/>
                  </a:cubicBezTo>
                  <a:cubicBezTo>
                    <a:pt x="973" y="479"/>
                    <a:pt x="976" y="487"/>
                    <a:pt x="982" y="489"/>
                  </a:cubicBezTo>
                  <a:cubicBezTo>
                    <a:pt x="980" y="481"/>
                    <a:pt x="971" y="475"/>
                    <a:pt x="969" y="468"/>
                  </a:cubicBezTo>
                  <a:cubicBezTo>
                    <a:pt x="967" y="467"/>
                    <a:pt x="967" y="470"/>
                    <a:pt x="966" y="468"/>
                  </a:cubicBezTo>
                  <a:cubicBezTo>
                    <a:pt x="967" y="468"/>
                    <a:pt x="968" y="467"/>
                    <a:pt x="970" y="467"/>
                  </a:cubicBezTo>
                  <a:cubicBezTo>
                    <a:pt x="971" y="474"/>
                    <a:pt x="978" y="474"/>
                    <a:pt x="981" y="480"/>
                  </a:cubicBezTo>
                  <a:cubicBezTo>
                    <a:pt x="984" y="480"/>
                    <a:pt x="986" y="481"/>
                    <a:pt x="987" y="482"/>
                  </a:cubicBezTo>
                  <a:cubicBezTo>
                    <a:pt x="985" y="483"/>
                    <a:pt x="985" y="481"/>
                    <a:pt x="983" y="482"/>
                  </a:cubicBezTo>
                  <a:cubicBezTo>
                    <a:pt x="982" y="486"/>
                    <a:pt x="984" y="488"/>
                    <a:pt x="987" y="489"/>
                  </a:cubicBezTo>
                  <a:cubicBezTo>
                    <a:pt x="987" y="492"/>
                    <a:pt x="989" y="492"/>
                    <a:pt x="989" y="495"/>
                  </a:cubicBezTo>
                  <a:cubicBezTo>
                    <a:pt x="990" y="496"/>
                    <a:pt x="992" y="495"/>
                    <a:pt x="993" y="496"/>
                  </a:cubicBezTo>
                  <a:cubicBezTo>
                    <a:pt x="992" y="497"/>
                    <a:pt x="990" y="497"/>
                    <a:pt x="989" y="497"/>
                  </a:cubicBezTo>
                  <a:cubicBezTo>
                    <a:pt x="989" y="500"/>
                    <a:pt x="991" y="500"/>
                    <a:pt x="989" y="502"/>
                  </a:cubicBezTo>
                  <a:cubicBezTo>
                    <a:pt x="992" y="502"/>
                    <a:pt x="996" y="506"/>
                    <a:pt x="998" y="502"/>
                  </a:cubicBezTo>
                  <a:cubicBezTo>
                    <a:pt x="998" y="503"/>
                    <a:pt x="998" y="503"/>
                    <a:pt x="998" y="504"/>
                  </a:cubicBezTo>
                  <a:cubicBezTo>
                    <a:pt x="1003" y="504"/>
                    <a:pt x="1006" y="508"/>
                    <a:pt x="1008" y="511"/>
                  </a:cubicBezTo>
                  <a:cubicBezTo>
                    <a:pt x="1010" y="511"/>
                    <a:pt x="1011" y="513"/>
                    <a:pt x="1014" y="513"/>
                  </a:cubicBezTo>
                  <a:cubicBezTo>
                    <a:pt x="1014" y="515"/>
                    <a:pt x="1016" y="516"/>
                    <a:pt x="1014" y="517"/>
                  </a:cubicBezTo>
                  <a:cubicBezTo>
                    <a:pt x="1010" y="513"/>
                    <a:pt x="1005" y="510"/>
                    <a:pt x="1001" y="505"/>
                  </a:cubicBezTo>
                  <a:cubicBezTo>
                    <a:pt x="994" y="508"/>
                    <a:pt x="987" y="504"/>
                    <a:pt x="981" y="507"/>
                  </a:cubicBezTo>
                  <a:cubicBezTo>
                    <a:pt x="981" y="509"/>
                    <a:pt x="981" y="510"/>
                    <a:pt x="981" y="511"/>
                  </a:cubicBezTo>
                  <a:cubicBezTo>
                    <a:pt x="985" y="511"/>
                    <a:pt x="986" y="515"/>
                    <a:pt x="986" y="517"/>
                  </a:cubicBezTo>
                  <a:cubicBezTo>
                    <a:pt x="984" y="515"/>
                    <a:pt x="981" y="514"/>
                    <a:pt x="977" y="514"/>
                  </a:cubicBezTo>
                  <a:cubicBezTo>
                    <a:pt x="973" y="518"/>
                    <a:pt x="976" y="525"/>
                    <a:pt x="981" y="527"/>
                  </a:cubicBezTo>
                  <a:cubicBezTo>
                    <a:pt x="980" y="527"/>
                    <a:pt x="979" y="528"/>
                    <a:pt x="979" y="529"/>
                  </a:cubicBezTo>
                  <a:cubicBezTo>
                    <a:pt x="983" y="529"/>
                    <a:pt x="985" y="531"/>
                    <a:pt x="986" y="533"/>
                  </a:cubicBezTo>
                  <a:cubicBezTo>
                    <a:pt x="985" y="533"/>
                    <a:pt x="984" y="532"/>
                    <a:pt x="983" y="532"/>
                  </a:cubicBezTo>
                  <a:cubicBezTo>
                    <a:pt x="981" y="537"/>
                    <a:pt x="984" y="547"/>
                    <a:pt x="990" y="549"/>
                  </a:cubicBezTo>
                  <a:cubicBezTo>
                    <a:pt x="989" y="546"/>
                    <a:pt x="990" y="546"/>
                    <a:pt x="989" y="544"/>
                  </a:cubicBezTo>
                  <a:cubicBezTo>
                    <a:pt x="990" y="545"/>
                    <a:pt x="990" y="546"/>
                    <a:pt x="992" y="545"/>
                  </a:cubicBezTo>
                  <a:cubicBezTo>
                    <a:pt x="993" y="541"/>
                    <a:pt x="991" y="538"/>
                    <a:pt x="993" y="536"/>
                  </a:cubicBezTo>
                  <a:cubicBezTo>
                    <a:pt x="991" y="532"/>
                    <a:pt x="991" y="532"/>
                    <a:pt x="990" y="526"/>
                  </a:cubicBezTo>
                  <a:cubicBezTo>
                    <a:pt x="991" y="527"/>
                    <a:pt x="991" y="526"/>
                    <a:pt x="993" y="526"/>
                  </a:cubicBezTo>
                  <a:cubicBezTo>
                    <a:pt x="993" y="528"/>
                    <a:pt x="993" y="529"/>
                    <a:pt x="994" y="530"/>
                  </a:cubicBezTo>
                  <a:cubicBezTo>
                    <a:pt x="999" y="531"/>
                    <a:pt x="1000" y="526"/>
                    <a:pt x="1005" y="528"/>
                  </a:cubicBezTo>
                  <a:cubicBezTo>
                    <a:pt x="1006" y="527"/>
                    <a:pt x="1005" y="525"/>
                    <a:pt x="1006" y="524"/>
                  </a:cubicBezTo>
                  <a:cubicBezTo>
                    <a:pt x="1014" y="526"/>
                    <a:pt x="1014" y="519"/>
                    <a:pt x="1019" y="518"/>
                  </a:cubicBezTo>
                  <a:cubicBezTo>
                    <a:pt x="1021" y="521"/>
                    <a:pt x="1019" y="520"/>
                    <a:pt x="1020" y="524"/>
                  </a:cubicBezTo>
                  <a:cubicBezTo>
                    <a:pt x="1018" y="522"/>
                    <a:pt x="1018" y="524"/>
                    <a:pt x="1017" y="525"/>
                  </a:cubicBezTo>
                  <a:cubicBezTo>
                    <a:pt x="1014" y="522"/>
                    <a:pt x="1013" y="525"/>
                    <a:pt x="1009" y="525"/>
                  </a:cubicBezTo>
                  <a:cubicBezTo>
                    <a:pt x="1008" y="526"/>
                    <a:pt x="1007" y="528"/>
                    <a:pt x="1007" y="532"/>
                  </a:cubicBezTo>
                  <a:cubicBezTo>
                    <a:pt x="1010" y="532"/>
                    <a:pt x="1011" y="533"/>
                    <a:pt x="1012" y="534"/>
                  </a:cubicBezTo>
                  <a:cubicBezTo>
                    <a:pt x="1014" y="534"/>
                    <a:pt x="1014" y="533"/>
                    <a:pt x="1016" y="533"/>
                  </a:cubicBezTo>
                  <a:cubicBezTo>
                    <a:pt x="1016" y="536"/>
                    <a:pt x="1017" y="539"/>
                    <a:pt x="1020" y="540"/>
                  </a:cubicBezTo>
                  <a:cubicBezTo>
                    <a:pt x="1020" y="539"/>
                    <a:pt x="1021" y="538"/>
                    <a:pt x="1022" y="538"/>
                  </a:cubicBezTo>
                  <a:cubicBezTo>
                    <a:pt x="1023" y="540"/>
                    <a:pt x="1023" y="541"/>
                    <a:pt x="1025" y="543"/>
                  </a:cubicBezTo>
                  <a:cubicBezTo>
                    <a:pt x="1028" y="543"/>
                    <a:pt x="1030" y="542"/>
                    <a:pt x="1031" y="541"/>
                  </a:cubicBezTo>
                  <a:cubicBezTo>
                    <a:pt x="1032" y="538"/>
                    <a:pt x="1029" y="538"/>
                    <a:pt x="1029" y="536"/>
                  </a:cubicBezTo>
                  <a:cubicBezTo>
                    <a:pt x="1031" y="537"/>
                    <a:pt x="1030" y="534"/>
                    <a:pt x="1031" y="534"/>
                  </a:cubicBezTo>
                  <a:cubicBezTo>
                    <a:pt x="1032" y="540"/>
                    <a:pt x="1033" y="546"/>
                    <a:pt x="1029" y="548"/>
                  </a:cubicBezTo>
                  <a:cubicBezTo>
                    <a:pt x="1031" y="550"/>
                    <a:pt x="1032" y="553"/>
                    <a:pt x="1033" y="555"/>
                  </a:cubicBezTo>
                  <a:cubicBezTo>
                    <a:pt x="1036" y="554"/>
                    <a:pt x="1037" y="556"/>
                    <a:pt x="1039" y="556"/>
                  </a:cubicBezTo>
                  <a:cubicBezTo>
                    <a:pt x="1040" y="551"/>
                    <a:pt x="1040" y="549"/>
                    <a:pt x="1041" y="543"/>
                  </a:cubicBezTo>
                  <a:cubicBezTo>
                    <a:pt x="1041" y="545"/>
                    <a:pt x="1041" y="550"/>
                    <a:pt x="1044" y="551"/>
                  </a:cubicBezTo>
                  <a:cubicBezTo>
                    <a:pt x="1040" y="556"/>
                    <a:pt x="1041" y="568"/>
                    <a:pt x="1048" y="568"/>
                  </a:cubicBezTo>
                  <a:cubicBezTo>
                    <a:pt x="1048" y="567"/>
                    <a:pt x="1047" y="564"/>
                    <a:pt x="1048" y="563"/>
                  </a:cubicBezTo>
                  <a:cubicBezTo>
                    <a:pt x="1050" y="567"/>
                    <a:pt x="1050" y="569"/>
                    <a:pt x="1050" y="572"/>
                  </a:cubicBezTo>
                  <a:cubicBezTo>
                    <a:pt x="1053" y="572"/>
                    <a:pt x="1053" y="571"/>
                    <a:pt x="1055" y="571"/>
                  </a:cubicBezTo>
                  <a:cubicBezTo>
                    <a:pt x="1055" y="572"/>
                    <a:pt x="1053" y="572"/>
                    <a:pt x="1054" y="574"/>
                  </a:cubicBezTo>
                  <a:cubicBezTo>
                    <a:pt x="1055" y="575"/>
                    <a:pt x="1057" y="576"/>
                    <a:pt x="1059" y="576"/>
                  </a:cubicBezTo>
                  <a:cubicBezTo>
                    <a:pt x="1059" y="575"/>
                    <a:pt x="1061" y="575"/>
                    <a:pt x="1061" y="574"/>
                  </a:cubicBezTo>
                  <a:cubicBezTo>
                    <a:pt x="1061" y="571"/>
                    <a:pt x="1059" y="571"/>
                    <a:pt x="1059" y="569"/>
                  </a:cubicBezTo>
                  <a:cubicBezTo>
                    <a:pt x="1057" y="570"/>
                    <a:pt x="1058" y="571"/>
                    <a:pt x="1056" y="571"/>
                  </a:cubicBezTo>
                  <a:cubicBezTo>
                    <a:pt x="1058" y="568"/>
                    <a:pt x="1055" y="563"/>
                    <a:pt x="1052" y="561"/>
                  </a:cubicBezTo>
                  <a:cubicBezTo>
                    <a:pt x="1055" y="561"/>
                    <a:pt x="1056" y="565"/>
                    <a:pt x="1060" y="563"/>
                  </a:cubicBezTo>
                  <a:cubicBezTo>
                    <a:pt x="1060" y="565"/>
                    <a:pt x="1062" y="565"/>
                    <a:pt x="1063" y="566"/>
                  </a:cubicBezTo>
                  <a:cubicBezTo>
                    <a:pt x="1063" y="567"/>
                    <a:pt x="1063" y="568"/>
                    <a:pt x="1063" y="569"/>
                  </a:cubicBezTo>
                  <a:cubicBezTo>
                    <a:pt x="1066" y="570"/>
                    <a:pt x="1066" y="574"/>
                    <a:pt x="1067" y="576"/>
                  </a:cubicBezTo>
                  <a:cubicBezTo>
                    <a:pt x="1080" y="579"/>
                    <a:pt x="1080" y="562"/>
                    <a:pt x="1083" y="552"/>
                  </a:cubicBezTo>
                  <a:cubicBezTo>
                    <a:pt x="1080" y="546"/>
                    <a:pt x="1076" y="541"/>
                    <a:pt x="1074" y="535"/>
                  </a:cubicBezTo>
                  <a:close/>
                  <a:moveTo>
                    <a:pt x="974" y="527"/>
                  </a:moveTo>
                  <a:cubicBezTo>
                    <a:pt x="973" y="522"/>
                    <a:pt x="967" y="512"/>
                    <a:pt x="965" y="507"/>
                  </a:cubicBezTo>
                  <a:cubicBezTo>
                    <a:pt x="963" y="504"/>
                    <a:pt x="965" y="502"/>
                    <a:pt x="963" y="499"/>
                  </a:cubicBezTo>
                  <a:cubicBezTo>
                    <a:pt x="962" y="498"/>
                    <a:pt x="962" y="500"/>
                    <a:pt x="961" y="498"/>
                  </a:cubicBezTo>
                  <a:cubicBezTo>
                    <a:pt x="961" y="497"/>
                    <a:pt x="963" y="498"/>
                    <a:pt x="962" y="496"/>
                  </a:cubicBezTo>
                  <a:cubicBezTo>
                    <a:pt x="960" y="492"/>
                    <a:pt x="959" y="488"/>
                    <a:pt x="956" y="484"/>
                  </a:cubicBezTo>
                  <a:cubicBezTo>
                    <a:pt x="960" y="475"/>
                    <a:pt x="951" y="477"/>
                    <a:pt x="943" y="474"/>
                  </a:cubicBezTo>
                  <a:cubicBezTo>
                    <a:pt x="941" y="474"/>
                    <a:pt x="938" y="471"/>
                    <a:pt x="935" y="470"/>
                  </a:cubicBezTo>
                  <a:cubicBezTo>
                    <a:pt x="934" y="472"/>
                    <a:pt x="933" y="473"/>
                    <a:pt x="932" y="475"/>
                  </a:cubicBezTo>
                  <a:cubicBezTo>
                    <a:pt x="928" y="473"/>
                    <a:pt x="929" y="477"/>
                    <a:pt x="925" y="475"/>
                  </a:cubicBezTo>
                  <a:cubicBezTo>
                    <a:pt x="925" y="478"/>
                    <a:pt x="925" y="480"/>
                    <a:pt x="922" y="480"/>
                  </a:cubicBezTo>
                  <a:cubicBezTo>
                    <a:pt x="922" y="484"/>
                    <a:pt x="923" y="485"/>
                    <a:pt x="923" y="488"/>
                  </a:cubicBezTo>
                  <a:cubicBezTo>
                    <a:pt x="926" y="490"/>
                    <a:pt x="928" y="493"/>
                    <a:pt x="932" y="494"/>
                  </a:cubicBezTo>
                  <a:cubicBezTo>
                    <a:pt x="931" y="494"/>
                    <a:pt x="931" y="495"/>
                    <a:pt x="931" y="496"/>
                  </a:cubicBezTo>
                  <a:cubicBezTo>
                    <a:pt x="938" y="498"/>
                    <a:pt x="937" y="504"/>
                    <a:pt x="944" y="506"/>
                  </a:cubicBezTo>
                  <a:cubicBezTo>
                    <a:pt x="943" y="506"/>
                    <a:pt x="942" y="506"/>
                    <a:pt x="942" y="506"/>
                  </a:cubicBezTo>
                  <a:cubicBezTo>
                    <a:pt x="943" y="508"/>
                    <a:pt x="943" y="509"/>
                    <a:pt x="942" y="512"/>
                  </a:cubicBezTo>
                  <a:cubicBezTo>
                    <a:pt x="944" y="511"/>
                    <a:pt x="944" y="514"/>
                    <a:pt x="945" y="514"/>
                  </a:cubicBezTo>
                  <a:cubicBezTo>
                    <a:pt x="944" y="515"/>
                    <a:pt x="944" y="517"/>
                    <a:pt x="944" y="520"/>
                  </a:cubicBezTo>
                  <a:cubicBezTo>
                    <a:pt x="947" y="521"/>
                    <a:pt x="947" y="519"/>
                    <a:pt x="950" y="519"/>
                  </a:cubicBezTo>
                  <a:cubicBezTo>
                    <a:pt x="951" y="516"/>
                    <a:pt x="950" y="513"/>
                    <a:pt x="952" y="512"/>
                  </a:cubicBezTo>
                  <a:cubicBezTo>
                    <a:pt x="953" y="514"/>
                    <a:pt x="954" y="517"/>
                    <a:pt x="956" y="516"/>
                  </a:cubicBezTo>
                  <a:cubicBezTo>
                    <a:pt x="952" y="519"/>
                    <a:pt x="956" y="527"/>
                    <a:pt x="960" y="525"/>
                  </a:cubicBezTo>
                  <a:cubicBezTo>
                    <a:pt x="960" y="526"/>
                    <a:pt x="959" y="527"/>
                    <a:pt x="960" y="529"/>
                  </a:cubicBezTo>
                  <a:cubicBezTo>
                    <a:pt x="967" y="533"/>
                    <a:pt x="968" y="543"/>
                    <a:pt x="977" y="545"/>
                  </a:cubicBezTo>
                  <a:cubicBezTo>
                    <a:pt x="977" y="540"/>
                    <a:pt x="976" y="535"/>
                    <a:pt x="974" y="532"/>
                  </a:cubicBezTo>
                  <a:cubicBezTo>
                    <a:pt x="975" y="532"/>
                    <a:pt x="974" y="528"/>
                    <a:pt x="974" y="527"/>
                  </a:cubicBezTo>
                  <a:close/>
                  <a:moveTo>
                    <a:pt x="288" y="628"/>
                  </a:moveTo>
                  <a:cubicBezTo>
                    <a:pt x="290" y="625"/>
                    <a:pt x="297" y="626"/>
                    <a:pt x="294" y="621"/>
                  </a:cubicBezTo>
                  <a:cubicBezTo>
                    <a:pt x="291" y="622"/>
                    <a:pt x="292" y="621"/>
                    <a:pt x="291" y="620"/>
                  </a:cubicBezTo>
                  <a:cubicBezTo>
                    <a:pt x="290" y="621"/>
                    <a:pt x="289" y="622"/>
                    <a:pt x="288" y="623"/>
                  </a:cubicBezTo>
                  <a:cubicBezTo>
                    <a:pt x="288" y="620"/>
                    <a:pt x="286" y="624"/>
                    <a:pt x="285" y="622"/>
                  </a:cubicBezTo>
                  <a:cubicBezTo>
                    <a:pt x="286" y="621"/>
                    <a:pt x="287" y="621"/>
                    <a:pt x="286" y="619"/>
                  </a:cubicBezTo>
                  <a:cubicBezTo>
                    <a:pt x="282" y="616"/>
                    <a:pt x="275" y="618"/>
                    <a:pt x="272" y="621"/>
                  </a:cubicBezTo>
                  <a:cubicBezTo>
                    <a:pt x="272" y="624"/>
                    <a:pt x="274" y="624"/>
                    <a:pt x="274" y="627"/>
                  </a:cubicBezTo>
                  <a:cubicBezTo>
                    <a:pt x="276" y="626"/>
                    <a:pt x="279" y="628"/>
                    <a:pt x="278" y="629"/>
                  </a:cubicBezTo>
                  <a:cubicBezTo>
                    <a:pt x="277" y="627"/>
                    <a:pt x="276" y="627"/>
                    <a:pt x="273" y="627"/>
                  </a:cubicBezTo>
                  <a:cubicBezTo>
                    <a:pt x="273" y="629"/>
                    <a:pt x="272" y="630"/>
                    <a:pt x="270" y="630"/>
                  </a:cubicBezTo>
                  <a:cubicBezTo>
                    <a:pt x="270" y="633"/>
                    <a:pt x="268" y="633"/>
                    <a:pt x="268" y="635"/>
                  </a:cubicBezTo>
                  <a:cubicBezTo>
                    <a:pt x="264" y="634"/>
                    <a:pt x="258" y="635"/>
                    <a:pt x="251" y="637"/>
                  </a:cubicBezTo>
                  <a:cubicBezTo>
                    <a:pt x="251" y="640"/>
                    <a:pt x="255" y="640"/>
                    <a:pt x="255" y="642"/>
                  </a:cubicBezTo>
                  <a:cubicBezTo>
                    <a:pt x="258" y="641"/>
                    <a:pt x="258" y="641"/>
                    <a:pt x="260" y="643"/>
                  </a:cubicBezTo>
                  <a:cubicBezTo>
                    <a:pt x="262" y="639"/>
                    <a:pt x="268" y="640"/>
                    <a:pt x="272" y="638"/>
                  </a:cubicBezTo>
                  <a:cubicBezTo>
                    <a:pt x="273" y="640"/>
                    <a:pt x="276" y="638"/>
                    <a:pt x="278" y="640"/>
                  </a:cubicBezTo>
                  <a:cubicBezTo>
                    <a:pt x="278" y="639"/>
                    <a:pt x="279" y="638"/>
                    <a:pt x="279" y="638"/>
                  </a:cubicBezTo>
                  <a:cubicBezTo>
                    <a:pt x="280" y="639"/>
                    <a:pt x="280" y="639"/>
                    <a:pt x="280" y="639"/>
                  </a:cubicBezTo>
                  <a:cubicBezTo>
                    <a:pt x="281" y="637"/>
                    <a:pt x="281" y="636"/>
                    <a:pt x="283" y="637"/>
                  </a:cubicBezTo>
                  <a:cubicBezTo>
                    <a:pt x="284" y="635"/>
                    <a:pt x="284" y="636"/>
                    <a:pt x="286" y="634"/>
                  </a:cubicBezTo>
                  <a:cubicBezTo>
                    <a:pt x="288" y="635"/>
                    <a:pt x="291" y="632"/>
                    <a:pt x="293" y="633"/>
                  </a:cubicBezTo>
                  <a:cubicBezTo>
                    <a:pt x="294" y="631"/>
                    <a:pt x="296" y="630"/>
                    <a:pt x="296" y="627"/>
                  </a:cubicBezTo>
                  <a:cubicBezTo>
                    <a:pt x="294" y="625"/>
                    <a:pt x="290" y="629"/>
                    <a:pt x="288" y="628"/>
                  </a:cubicBez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81" name="Alabama">
              <a:extLst>
                <a:ext uri="{FF2B5EF4-FFF2-40B4-BE49-F238E27FC236}">
                  <a16:creationId xmlns:a16="http://schemas.microsoft.com/office/drawing/2014/main" id="{15057902-C827-4B40-B03D-9C8009D1737C}"/>
                </a:ext>
              </a:extLst>
            </p:cNvPr>
            <p:cNvSpPr>
              <a:spLocks/>
            </p:cNvSpPr>
            <p:nvPr/>
          </p:nvSpPr>
          <p:spPr bwMode="auto">
            <a:xfrm>
              <a:off x="7504673" y="3911338"/>
              <a:ext cx="464759" cy="895256"/>
            </a:xfrm>
            <a:custGeom>
              <a:avLst/>
              <a:gdLst>
                <a:gd name="T0" fmla="*/ 132 w 132"/>
                <a:gd name="T1" fmla="*/ 220 h 254"/>
                <a:gd name="T2" fmla="*/ 132 w 132"/>
                <a:gd name="T3" fmla="*/ 217 h 254"/>
                <a:gd name="T4" fmla="*/ 131 w 132"/>
                <a:gd name="T5" fmla="*/ 216 h 254"/>
                <a:gd name="T6" fmla="*/ 131 w 132"/>
                <a:gd name="T7" fmla="*/ 132 h 254"/>
                <a:gd name="T8" fmla="*/ 125 w 132"/>
                <a:gd name="T9" fmla="*/ 116 h 254"/>
                <a:gd name="T10" fmla="*/ 125 w 132"/>
                <a:gd name="T11" fmla="*/ 90 h 254"/>
                <a:gd name="T12" fmla="*/ 119 w 132"/>
                <a:gd name="T13" fmla="*/ 77 h 254"/>
                <a:gd name="T14" fmla="*/ 119 w 132"/>
                <a:gd name="T15" fmla="*/ 71 h 254"/>
                <a:gd name="T16" fmla="*/ 115 w 132"/>
                <a:gd name="T17" fmla="*/ 63 h 254"/>
                <a:gd name="T18" fmla="*/ 115 w 132"/>
                <a:gd name="T19" fmla="*/ 22 h 254"/>
                <a:gd name="T20" fmla="*/ 111 w 132"/>
                <a:gd name="T21" fmla="*/ 9 h 254"/>
                <a:gd name="T22" fmla="*/ 111 w 132"/>
                <a:gd name="T23" fmla="*/ 0 h 254"/>
                <a:gd name="T24" fmla="*/ 16 w 132"/>
                <a:gd name="T25" fmla="*/ 0 h 254"/>
                <a:gd name="T26" fmla="*/ 16 w 132"/>
                <a:gd name="T27" fmla="*/ 56 h 254"/>
                <a:gd name="T28" fmla="*/ 16 w 132"/>
                <a:gd name="T29" fmla="*/ 68 h 254"/>
                <a:gd name="T30" fmla="*/ 16 w 132"/>
                <a:gd name="T31" fmla="*/ 68 h 254"/>
                <a:gd name="T32" fmla="*/ 7 w 132"/>
                <a:gd name="T33" fmla="*/ 92 h 254"/>
                <a:gd name="T34" fmla="*/ 6 w 132"/>
                <a:gd name="T35" fmla="*/ 108 h 254"/>
                <a:gd name="T36" fmla="*/ 1 w 132"/>
                <a:gd name="T37" fmla="*/ 157 h 254"/>
                <a:gd name="T38" fmla="*/ 1 w 132"/>
                <a:gd name="T39" fmla="*/ 248 h 254"/>
                <a:gd name="T40" fmla="*/ 1 w 132"/>
                <a:gd name="T41" fmla="*/ 248 h 254"/>
                <a:gd name="T42" fmla="*/ 17 w 132"/>
                <a:gd name="T43" fmla="*/ 250 h 254"/>
                <a:gd name="T44" fmla="*/ 17 w 132"/>
                <a:gd name="T45" fmla="*/ 246 h 254"/>
                <a:gd name="T46" fmla="*/ 25 w 132"/>
                <a:gd name="T47" fmla="*/ 223 h 254"/>
                <a:gd name="T48" fmla="*/ 25 w 132"/>
                <a:gd name="T49" fmla="*/ 246 h 254"/>
                <a:gd name="T50" fmla="*/ 25 w 132"/>
                <a:gd name="T51" fmla="*/ 250 h 254"/>
                <a:gd name="T52" fmla="*/ 25 w 132"/>
                <a:gd name="T53" fmla="*/ 254 h 254"/>
                <a:gd name="T54" fmla="*/ 39 w 132"/>
                <a:gd name="T55" fmla="*/ 251 h 254"/>
                <a:gd name="T56" fmla="*/ 39 w 132"/>
                <a:gd name="T57" fmla="*/ 220 h 254"/>
                <a:gd name="T58" fmla="*/ 132 w 132"/>
                <a:gd name="T59" fmla="*/ 22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 h="254">
                  <a:moveTo>
                    <a:pt x="132" y="220"/>
                  </a:moveTo>
                  <a:cubicBezTo>
                    <a:pt x="132" y="217"/>
                    <a:pt x="132" y="217"/>
                    <a:pt x="132" y="217"/>
                  </a:cubicBezTo>
                  <a:cubicBezTo>
                    <a:pt x="131" y="216"/>
                    <a:pt x="131" y="216"/>
                    <a:pt x="131" y="216"/>
                  </a:cubicBezTo>
                  <a:cubicBezTo>
                    <a:pt x="131" y="132"/>
                    <a:pt x="131" y="132"/>
                    <a:pt x="131" y="132"/>
                  </a:cubicBezTo>
                  <a:cubicBezTo>
                    <a:pt x="125" y="116"/>
                    <a:pt x="125" y="116"/>
                    <a:pt x="125" y="116"/>
                  </a:cubicBezTo>
                  <a:cubicBezTo>
                    <a:pt x="125" y="90"/>
                    <a:pt x="125" y="90"/>
                    <a:pt x="125" y="90"/>
                  </a:cubicBezTo>
                  <a:cubicBezTo>
                    <a:pt x="119" y="77"/>
                    <a:pt x="119" y="77"/>
                    <a:pt x="119" y="77"/>
                  </a:cubicBezTo>
                  <a:cubicBezTo>
                    <a:pt x="119" y="71"/>
                    <a:pt x="119" y="71"/>
                    <a:pt x="119" y="71"/>
                  </a:cubicBezTo>
                  <a:cubicBezTo>
                    <a:pt x="115" y="63"/>
                    <a:pt x="115" y="63"/>
                    <a:pt x="115" y="63"/>
                  </a:cubicBezTo>
                  <a:cubicBezTo>
                    <a:pt x="115" y="22"/>
                    <a:pt x="115" y="22"/>
                    <a:pt x="115" y="22"/>
                  </a:cubicBezTo>
                  <a:cubicBezTo>
                    <a:pt x="111" y="9"/>
                    <a:pt x="111" y="9"/>
                    <a:pt x="111" y="9"/>
                  </a:cubicBezTo>
                  <a:cubicBezTo>
                    <a:pt x="111" y="0"/>
                    <a:pt x="111" y="0"/>
                    <a:pt x="111" y="0"/>
                  </a:cubicBezTo>
                  <a:cubicBezTo>
                    <a:pt x="16" y="0"/>
                    <a:pt x="16" y="0"/>
                    <a:pt x="16" y="0"/>
                  </a:cubicBezTo>
                  <a:cubicBezTo>
                    <a:pt x="16" y="56"/>
                    <a:pt x="16" y="56"/>
                    <a:pt x="16" y="56"/>
                  </a:cubicBezTo>
                  <a:cubicBezTo>
                    <a:pt x="16" y="68"/>
                    <a:pt x="16" y="68"/>
                    <a:pt x="16" y="68"/>
                  </a:cubicBezTo>
                  <a:cubicBezTo>
                    <a:pt x="16" y="68"/>
                    <a:pt x="16" y="68"/>
                    <a:pt x="16" y="68"/>
                  </a:cubicBezTo>
                  <a:cubicBezTo>
                    <a:pt x="12" y="78"/>
                    <a:pt x="7" y="90"/>
                    <a:pt x="7" y="92"/>
                  </a:cubicBezTo>
                  <a:cubicBezTo>
                    <a:pt x="7" y="93"/>
                    <a:pt x="7" y="99"/>
                    <a:pt x="6" y="108"/>
                  </a:cubicBezTo>
                  <a:cubicBezTo>
                    <a:pt x="3" y="126"/>
                    <a:pt x="0" y="154"/>
                    <a:pt x="1" y="157"/>
                  </a:cubicBezTo>
                  <a:cubicBezTo>
                    <a:pt x="2" y="161"/>
                    <a:pt x="1" y="227"/>
                    <a:pt x="1" y="248"/>
                  </a:cubicBezTo>
                  <a:cubicBezTo>
                    <a:pt x="1" y="248"/>
                    <a:pt x="1" y="248"/>
                    <a:pt x="1" y="248"/>
                  </a:cubicBezTo>
                  <a:cubicBezTo>
                    <a:pt x="17" y="250"/>
                    <a:pt x="17" y="250"/>
                    <a:pt x="17" y="250"/>
                  </a:cubicBezTo>
                  <a:cubicBezTo>
                    <a:pt x="17" y="246"/>
                    <a:pt x="17" y="246"/>
                    <a:pt x="17" y="246"/>
                  </a:cubicBezTo>
                  <a:cubicBezTo>
                    <a:pt x="25" y="223"/>
                    <a:pt x="25" y="223"/>
                    <a:pt x="25" y="223"/>
                  </a:cubicBezTo>
                  <a:cubicBezTo>
                    <a:pt x="25" y="246"/>
                    <a:pt x="25" y="246"/>
                    <a:pt x="25" y="246"/>
                  </a:cubicBezTo>
                  <a:cubicBezTo>
                    <a:pt x="25" y="250"/>
                    <a:pt x="25" y="250"/>
                    <a:pt x="25" y="250"/>
                  </a:cubicBezTo>
                  <a:cubicBezTo>
                    <a:pt x="25" y="254"/>
                    <a:pt x="25" y="254"/>
                    <a:pt x="25" y="254"/>
                  </a:cubicBezTo>
                  <a:cubicBezTo>
                    <a:pt x="39" y="251"/>
                    <a:pt x="39" y="251"/>
                    <a:pt x="39" y="251"/>
                  </a:cubicBezTo>
                  <a:cubicBezTo>
                    <a:pt x="39" y="220"/>
                    <a:pt x="39" y="220"/>
                    <a:pt x="39" y="220"/>
                  </a:cubicBezTo>
                  <a:lnTo>
                    <a:pt x="132" y="220"/>
                  </a:lnTo>
                  <a:close/>
                </a:path>
              </a:pathLst>
            </a:custGeom>
            <a:solidFill>
              <a:schemeClr val="accent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grpSp>
    </p:spTree>
    <p:extLst>
      <p:ext uri="{BB962C8B-B14F-4D97-AF65-F5344CB8AC3E}">
        <p14:creationId xmlns:p14="http://schemas.microsoft.com/office/powerpoint/2010/main" val="3922827677"/>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139020-A88E-D748-8FEE-92AB99FA401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5BE0D4-F273-7D41-B75A-A5EB37B15A90}"/>
              </a:ext>
            </a:extLst>
          </p:cNvPr>
          <p:cNvSpPr>
            <a:spLocks noGrp="1"/>
          </p:cNvSpPr>
          <p:nvPr>
            <p:ph type="ctrTitle" hasCustomPrompt="1"/>
          </p:nvPr>
        </p:nvSpPr>
        <p:spPr>
          <a:xfrm>
            <a:off x="381000" y="1731962"/>
            <a:ext cx="5248835" cy="3019331"/>
          </a:xfrm>
          <a:prstGeom prst="rect">
            <a:avLst/>
          </a:prstGeom>
        </p:spPr>
        <p:txBody>
          <a:bodyPr anchor="ctr" anchorCtr="0"/>
          <a:lstStyle>
            <a:lvl1pPr algn="ctr">
              <a:defRPr sz="6000" b="1">
                <a:solidFill>
                  <a:schemeClr val="bg1"/>
                </a:solidFill>
              </a:defRPr>
            </a:lvl1pPr>
          </a:lstStyle>
          <a:p>
            <a:r>
              <a:rPr lang="en-US"/>
              <a:t>COS MASTER SLIDE</a:t>
            </a:r>
          </a:p>
        </p:txBody>
      </p:sp>
      <p:sp>
        <p:nvSpPr>
          <p:cNvPr id="3" name="Subtitle 2">
            <a:extLst>
              <a:ext uri="{FF2B5EF4-FFF2-40B4-BE49-F238E27FC236}">
                <a16:creationId xmlns:a16="http://schemas.microsoft.com/office/drawing/2014/main" id="{9752215A-6C72-D747-BC0D-CFD0419C9201}"/>
              </a:ext>
            </a:extLst>
          </p:cNvPr>
          <p:cNvSpPr>
            <a:spLocks noGrp="1"/>
          </p:cNvSpPr>
          <p:nvPr>
            <p:ph type="subTitle" idx="1"/>
          </p:nvPr>
        </p:nvSpPr>
        <p:spPr>
          <a:xfrm>
            <a:off x="6096000" y="2413746"/>
            <a:ext cx="5248836" cy="1655762"/>
          </a:xfrm>
        </p:spPr>
        <p:txBody>
          <a:bodyPr anchor="ctr" anchorCtr="0"/>
          <a:lstStyle>
            <a:lvl1pPr marL="0" indent="0" algn="ctr">
              <a:lnSpc>
                <a:spcPct val="8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23CD99C7-F999-5047-A5BB-E882C855FDA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421846" y="5881607"/>
            <a:ext cx="1317276" cy="522367"/>
          </a:xfrm>
          <a:prstGeom prst="rect">
            <a:avLst/>
          </a:prstGeom>
        </p:spPr>
      </p:pic>
    </p:spTree>
    <p:extLst>
      <p:ext uri="{BB962C8B-B14F-4D97-AF65-F5344CB8AC3E}">
        <p14:creationId xmlns:p14="http://schemas.microsoft.com/office/powerpoint/2010/main" val="907953632"/>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ECTION SLIDE BLU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EB123F0B-9EB1-7748-8E10-9821AB99BC0A}"/>
              </a:ext>
            </a:extLst>
          </p:cNvPr>
          <p:cNvSpPr>
            <a:spLocks noGrp="1"/>
          </p:cNvSpPr>
          <p:nvPr>
            <p:ph type="pic" sz="quarter" idx="16"/>
          </p:nvPr>
        </p:nvSpPr>
        <p:spPr>
          <a:xfrm>
            <a:off x="-7597852" y="1240973"/>
            <a:ext cx="1276350" cy="1514259"/>
          </a:xfrm>
          <a:custGeom>
            <a:avLst/>
            <a:gdLst>
              <a:gd name="connsiteX0" fmla="*/ 0 w 1787525"/>
              <a:gd name="connsiteY0" fmla="*/ 1673225 h 1673225"/>
              <a:gd name="connsiteX1" fmla="*/ 893763 w 1787525"/>
              <a:gd name="connsiteY1" fmla="*/ 0 h 1673225"/>
              <a:gd name="connsiteX2" fmla="*/ 1787525 w 1787525"/>
              <a:gd name="connsiteY2" fmla="*/ 1673225 h 1673225"/>
              <a:gd name="connsiteX3" fmla="*/ 0 w 1787525"/>
              <a:gd name="connsiteY3" fmla="*/ 1673225 h 1673225"/>
              <a:gd name="connsiteX0" fmla="*/ 0 w 1787525"/>
              <a:gd name="connsiteY0" fmla="*/ 1524000 h 1524000"/>
              <a:gd name="connsiteX1" fmla="*/ 1062038 w 1787525"/>
              <a:gd name="connsiteY1" fmla="*/ 0 h 1524000"/>
              <a:gd name="connsiteX2" fmla="*/ 1787525 w 1787525"/>
              <a:gd name="connsiteY2" fmla="*/ 1524000 h 1524000"/>
              <a:gd name="connsiteX3" fmla="*/ 0 w 1787525"/>
              <a:gd name="connsiteY3" fmla="*/ 1524000 h 1524000"/>
              <a:gd name="connsiteX0" fmla="*/ 0 w 1555750"/>
              <a:gd name="connsiteY0" fmla="*/ 1524000 h 1524000"/>
              <a:gd name="connsiteX1" fmla="*/ 1062038 w 1555750"/>
              <a:gd name="connsiteY1" fmla="*/ 0 h 1524000"/>
              <a:gd name="connsiteX2" fmla="*/ 1555750 w 1555750"/>
              <a:gd name="connsiteY2" fmla="*/ 996950 h 1524000"/>
              <a:gd name="connsiteX3" fmla="*/ 0 w 1555750"/>
              <a:gd name="connsiteY3" fmla="*/ 1524000 h 15240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800088 w 1276350"/>
              <a:gd name="connsiteY2" fmla="*/ 57149 h 1549400"/>
              <a:gd name="connsiteX3" fmla="*/ 1276350 w 1276350"/>
              <a:gd name="connsiteY3" fmla="*/ 996950 h 1549400"/>
              <a:gd name="connsiteX4" fmla="*/ 0 w 1276350"/>
              <a:gd name="connsiteY4" fmla="*/ 1549400 h 1549400"/>
              <a:gd name="connsiteX0" fmla="*/ 0 w 1276350"/>
              <a:gd name="connsiteY0" fmla="*/ 1549400 h 1549400"/>
              <a:gd name="connsiteX1" fmla="*/ 741473 w 1276350"/>
              <a:gd name="connsiteY1" fmla="*/ 57149 h 1549400"/>
              <a:gd name="connsiteX2" fmla="*/ 776288 w 1276350"/>
              <a:gd name="connsiteY2" fmla="*/ 0 h 1549400"/>
              <a:gd name="connsiteX3" fmla="*/ 800088 w 1276350"/>
              <a:gd name="connsiteY3" fmla="*/ 57149 h 1549400"/>
              <a:gd name="connsiteX4" fmla="*/ 1276350 w 1276350"/>
              <a:gd name="connsiteY4" fmla="*/ 996950 h 1549400"/>
              <a:gd name="connsiteX5" fmla="*/ 0 w 1276350"/>
              <a:gd name="connsiteY5" fmla="*/ 1549400 h 1549400"/>
              <a:gd name="connsiteX0" fmla="*/ 0 w 1276350"/>
              <a:gd name="connsiteY0" fmla="*/ 1492251 h 1492251"/>
              <a:gd name="connsiteX1" fmla="*/ 741473 w 1276350"/>
              <a:gd name="connsiteY1" fmla="*/ 0 h 1492251"/>
              <a:gd name="connsiteX2" fmla="*/ 800088 w 1276350"/>
              <a:gd name="connsiteY2" fmla="*/ 0 h 1492251"/>
              <a:gd name="connsiteX3" fmla="*/ 1276350 w 1276350"/>
              <a:gd name="connsiteY3" fmla="*/ 939801 h 1492251"/>
              <a:gd name="connsiteX4" fmla="*/ 0 w 1276350"/>
              <a:gd name="connsiteY4" fmla="*/ 1492251 h 1492251"/>
              <a:gd name="connsiteX0" fmla="*/ 0 w 1276350"/>
              <a:gd name="connsiteY0" fmla="*/ 1516239 h 1516239"/>
              <a:gd name="connsiteX1" fmla="*/ 741473 w 1276350"/>
              <a:gd name="connsiteY1" fmla="*/ 23988 h 1516239"/>
              <a:gd name="connsiteX2" fmla="*/ 800088 w 1276350"/>
              <a:gd name="connsiteY2" fmla="*/ 23988 h 1516239"/>
              <a:gd name="connsiteX3" fmla="*/ 1276350 w 1276350"/>
              <a:gd name="connsiteY3" fmla="*/ 963789 h 1516239"/>
              <a:gd name="connsiteX4" fmla="*/ 0 w 1276350"/>
              <a:gd name="connsiteY4" fmla="*/ 1516239 h 1516239"/>
              <a:gd name="connsiteX0" fmla="*/ 0 w 1276350"/>
              <a:gd name="connsiteY0" fmla="*/ 1514259 h 1514259"/>
              <a:gd name="connsiteX1" fmla="*/ 741473 w 1276350"/>
              <a:gd name="connsiteY1" fmla="*/ 22008 h 1514259"/>
              <a:gd name="connsiteX2" fmla="*/ 800088 w 1276350"/>
              <a:gd name="connsiteY2" fmla="*/ 22008 h 1514259"/>
              <a:gd name="connsiteX3" fmla="*/ 1276350 w 1276350"/>
              <a:gd name="connsiteY3" fmla="*/ 961809 h 1514259"/>
              <a:gd name="connsiteX4" fmla="*/ 0 w 1276350"/>
              <a:gd name="connsiteY4" fmla="*/ 1514259 h 1514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514259">
                <a:moveTo>
                  <a:pt x="0" y="1514259"/>
                </a:moveTo>
                <a:lnTo>
                  <a:pt x="741473" y="22008"/>
                </a:lnTo>
                <a:cubicBezTo>
                  <a:pt x="738786" y="31533"/>
                  <a:pt x="767850" y="-31967"/>
                  <a:pt x="800088" y="22008"/>
                </a:cubicBezTo>
                <a:lnTo>
                  <a:pt x="1276350" y="961809"/>
                </a:lnTo>
                <a:cubicBezTo>
                  <a:pt x="927100" y="1082459"/>
                  <a:pt x="685800" y="1123734"/>
                  <a:pt x="0" y="1514259"/>
                </a:cubicBezTo>
                <a:close/>
              </a:path>
            </a:pathLst>
          </a:custGeom>
        </p:spPr>
        <p:txBody>
          <a:bodyPr/>
          <a:lstStyle/>
          <a:p>
            <a:endParaRPr lang="en-US"/>
          </a:p>
        </p:txBody>
      </p:sp>
      <p:sp>
        <p:nvSpPr>
          <p:cNvPr id="3" name="Picture Placeholder 18">
            <a:extLst>
              <a:ext uri="{FF2B5EF4-FFF2-40B4-BE49-F238E27FC236}">
                <a16:creationId xmlns:a16="http://schemas.microsoft.com/office/drawing/2014/main" id="{3970F3A9-950E-D143-B0BB-14459C4D1EF8}"/>
              </a:ext>
            </a:extLst>
          </p:cNvPr>
          <p:cNvSpPr>
            <a:spLocks noGrp="1"/>
          </p:cNvSpPr>
          <p:nvPr>
            <p:ph type="pic" sz="quarter" idx="17"/>
          </p:nvPr>
        </p:nvSpPr>
        <p:spPr>
          <a:xfrm>
            <a:off x="-8058239" y="2590095"/>
            <a:ext cx="1225533" cy="108266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44"/>
              <a:gd name="connsiteY0" fmla="*/ 696 h 8696"/>
              <a:gd name="connsiteX1" fmla="*/ 10144 w 10144"/>
              <a:gd name="connsiteY1" fmla="*/ 0 h 8696"/>
              <a:gd name="connsiteX2" fmla="*/ 10000 w 10144"/>
              <a:gd name="connsiteY2" fmla="*/ 8696 h 8696"/>
              <a:gd name="connsiteX3" fmla="*/ 0 w 10144"/>
              <a:gd name="connsiteY3" fmla="*/ 8696 h 8696"/>
              <a:gd name="connsiteX4" fmla="*/ 0 w 10144"/>
              <a:gd name="connsiteY4" fmla="*/ 696 h 8696"/>
              <a:gd name="connsiteX0" fmla="*/ 0 w 10000"/>
              <a:gd name="connsiteY0" fmla="*/ 800 h 10000"/>
              <a:gd name="connsiteX1" fmla="*/ 10000 w 10000"/>
              <a:gd name="connsiteY1" fmla="*/ 0 h 10000"/>
              <a:gd name="connsiteX2" fmla="*/ 6920 w 10000"/>
              <a:gd name="connsiteY2" fmla="*/ 9286 h 10000"/>
              <a:gd name="connsiteX3" fmla="*/ 0 w 10000"/>
              <a:gd name="connsiteY3" fmla="*/ 10000 h 10000"/>
              <a:gd name="connsiteX4" fmla="*/ 0 w 10000"/>
              <a:gd name="connsiteY4" fmla="*/ 800 h 10000"/>
              <a:gd name="connsiteX0" fmla="*/ 0 w 10000"/>
              <a:gd name="connsiteY0" fmla="*/ 800 h 12178"/>
              <a:gd name="connsiteX1" fmla="*/ 10000 w 10000"/>
              <a:gd name="connsiteY1" fmla="*/ 0 h 12178"/>
              <a:gd name="connsiteX2" fmla="*/ 6920 w 10000"/>
              <a:gd name="connsiteY2" fmla="*/ 9286 h 12178"/>
              <a:gd name="connsiteX3" fmla="*/ 853 w 10000"/>
              <a:gd name="connsiteY3" fmla="*/ 12178 h 12178"/>
              <a:gd name="connsiteX4" fmla="*/ 0 w 10000"/>
              <a:gd name="connsiteY4" fmla="*/ 800 h 12178"/>
              <a:gd name="connsiteX0" fmla="*/ 2131 w 9169"/>
              <a:gd name="connsiteY0" fmla="*/ 5764 h 12178"/>
              <a:gd name="connsiteX1" fmla="*/ 9169 w 9169"/>
              <a:gd name="connsiteY1" fmla="*/ 0 h 12178"/>
              <a:gd name="connsiteX2" fmla="*/ 6089 w 9169"/>
              <a:gd name="connsiteY2" fmla="*/ 9286 h 12178"/>
              <a:gd name="connsiteX3" fmla="*/ 22 w 9169"/>
              <a:gd name="connsiteY3" fmla="*/ 12178 h 12178"/>
              <a:gd name="connsiteX4" fmla="*/ 2131 w 9169"/>
              <a:gd name="connsiteY4" fmla="*/ 5764 h 12178"/>
              <a:gd name="connsiteX0" fmla="*/ 2300 w 9976"/>
              <a:gd name="connsiteY0" fmla="*/ 4733 h 10000"/>
              <a:gd name="connsiteX1" fmla="*/ 9976 w 9976"/>
              <a:gd name="connsiteY1" fmla="*/ 0 h 10000"/>
              <a:gd name="connsiteX2" fmla="*/ 6617 w 9976"/>
              <a:gd name="connsiteY2" fmla="*/ 7625 h 10000"/>
              <a:gd name="connsiteX3" fmla="*/ 0 w 9976"/>
              <a:gd name="connsiteY3" fmla="*/ 10000 h 10000"/>
              <a:gd name="connsiteX4" fmla="*/ 2300 w 9976"/>
              <a:gd name="connsiteY4" fmla="*/ 4733 h 10000"/>
              <a:gd name="connsiteX0" fmla="*/ 2503 w 10197"/>
              <a:gd name="connsiteY0" fmla="*/ 4777 h 10044"/>
              <a:gd name="connsiteX1" fmla="*/ 10197 w 10197"/>
              <a:gd name="connsiteY1" fmla="*/ 44 h 10044"/>
              <a:gd name="connsiteX2" fmla="*/ 6830 w 10197"/>
              <a:gd name="connsiteY2" fmla="*/ 7669 h 10044"/>
              <a:gd name="connsiteX3" fmla="*/ 197 w 10197"/>
              <a:gd name="connsiteY3" fmla="*/ 10044 h 10044"/>
              <a:gd name="connsiteX4" fmla="*/ 2503 w 10197"/>
              <a:gd name="connsiteY4" fmla="*/ 4777 h 10044"/>
              <a:gd name="connsiteX0" fmla="*/ 2503 w 10210"/>
              <a:gd name="connsiteY0" fmla="*/ 4839 h 10106"/>
              <a:gd name="connsiteX1" fmla="*/ 10197 w 10210"/>
              <a:gd name="connsiteY1" fmla="*/ 106 h 10106"/>
              <a:gd name="connsiteX2" fmla="*/ 6830 w 10210"/>
              <a:gd name="connsiteY2" fmla="*/ 7731 h 10106"/>
              <a:gd name="connsiteX3" fmla="*/ 197 w 10210"/>
              <a:gd name="connsiteY3" fmla="*/ 10106 h 10106"/>
              <a:gd name="connsiteX4" fmla="*/ 2503 w 10210"/>
              <a:gd name="connsiteY4" fmla="*/ 4839 h 10106"/>
              <a:gd name="connsiteX0" fmla="*/ 2503 w 10215"/>
              <a:gd name="connsiteY0" fmla="*/ 4852 h 10119"/>
              <a:gd name="connsiteX1" fmla="*/ 10197 w 10215"/>
              <a:gd name="connsiteY1" fmla="*/ 119 h 10119"/>
              <a:gd name="connsiteX2" fmla="*/ 6830 w 10215"/>
              <a:gd name="connsiteY2" fmla="*/ 7744 h 10119"/>
              <a:gd name="connsiteX3" fmla="*/ 197 w 10215"/>
              <a:gd name="connsiteY3" fmla="*/ 10119 h 10119"/>
              <a:gd name="connsiteX4" fmla="*/ 2503 w 10215"/>
              <a:gd name="connsiteY4" fmla="*/ 4852 h 10119"/>
              <a:gd name="connsiteX0" fmla="*/ 2467 w 10179"/>
              <a:gd name="connsiteY0" fmla="*/ 4852 h 10119"/>
              <a:gd name="connsiteX1" fmla="*/ 10161 w 10179"/>
              <a:gd name="connsiteY1" fmla="*/ 119 h 10119"/>
              <a:gd name="connsiteX2" fmla="*/ 6794 w 10179"/>
              <a:gd name="connsiteY2" fmla="*/ 7744 h 10119"/>
              <a:gd name="connsiteX3" fmla="*/ 161 w 10179"/>
              <a:gd name="connsiteY3" fmla="*/ 10119 h 10119"/>
              <a:gd name="connsiteX4" fmla="*/ 2467 w 10179"/>
              <a:gd name="connsiteY4" fmla="*/ 4852 h 10119"/>
              <a:gd name="connsiteX0" fmla="*/ 2306 w 10018"/>
              <a:gd name="connsiteY0" fmla="*/ 4852 h 10119"/>
              <a:gd name="connsiteX1" fmla="*/ 10000 w 10018"/>
              <a:gd name="connsiteY1" fmla="*/ 119 h 10119"/>
              <a:gd name="connsiteX2" fmla="*/ 6633 w 10018"/>
              <a:gd name="connsiteY2" fmla="*/ 7744 h 10119"/>
              <a:gd name="connsiteX3" fmla="*/ 0 w 10018"/>
              <a:gd name="connsiteY3" fmla="*/ 10119 h 10119"/>
              <a:gd name="connsiteX4" fmla="*/ 2306 w 10018"/>
              <a:gd name="connsiteY4" fmla="*/ 4852 h 10119"/>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332" y="4762"/>
                </a:moveTo>
                <a:cubicBezTo>
                  <a:pt x="4414" y="3124"/>
                  <a:pt x="5967" y="1986"/>
                  <a:pt x="10000" y="0"/>
                </a:cubicBezTo>
                <a:cubicBezTo>
                  <a:pt x="8908" y="2553"/>
                  <a:pt x="8739" y="2795"/>
                  <a:pt x="6633" y="7625"/>
                </a:cubicBezTo>
                <a:lnTo>
                  <a:pt x="0" y="10000"/>
                </a:lnTo>
                <a:cubicBezTo>
                  <a:pt x="2336" y="4738"/>
                  <a:pt x="1127" y="7424"/>
                  <a:pt x="2332" y="4762"/>
                </a:cubicBezTo>
                <a:close/>
              </a:path>
            </a:pathLst>
          </a:custGeom>
        </p:spPr>
        <p:txBody>
          <a:bodyPr/>
          <a:lstStyle/>
          <a:p>
            <a:endParaRPr lang="en-US"/>
          </a:p>
        </p:txBody>
      </p:sp>
      <p:sp>
        <p:nvSpPr>
          <p:cNvPr id="23" name="Picture Placeholder 22">
            <a:extLst>
              <a:ext uri="{FF2B5EF4-FFF2-40B4-BE49-F238E27FC236}">
                <a16:creationId xmlns:a16="http://schemas.microsoft.com/office/drawing/2014/main" id="{1D973492-7B07-2248-A69F-F247FFF3BDFB}"/>
              </a:ext>
            </a:extLst>
          </p:cNvPr>
          <p:cNvSpPr>
            <a:spLocks noGrp="1"/>
          </p:cNvSpPr>
          <p:nvPr>
            <p:ph type="pic" sz="quarter" idx="18"/>
          </p:nvPr>
        </p:nvSpPr>
        <p:spPr>
          <a:xfrm>
            <a:off x="0" y="0"/>
            <a:ext cx="6096000" cy="6858000"/>
          </a:xfrm>
          <a:custGeom>
            <a:avLst/>
            <a:gdLst>
              <a:gd name="connsiteX0" fmla="*/ 3813796 w 6096000"/>
              <a:gd name="connsiteY0" fmla="*/ 3184870 h 6858000"/>
              <a:gd name="connsiteX1" fmla="*/ 2076596 w 6096000"/>
              <a:gd name="connsiteY1" fmla="*/ 6657896 h 6858000"/>
              <a:gd name="connsiteX2" fmla="*/ 1977740 w 6096000"/>
              <a:gd name="connsiteY2" fmla="*/ 6858000 h 6858000"/>
              <a:gd name="connsiteX3" fmla="*/ 0 w 6096000"/>
              <a:gd name="connsiteY3" fmla="*/ 6858000 h 6858000"/>
              <a:gd name="connsiteX4" fmla="*/ 0 w 6096000"/>
              <a:gd name="connsiteY4" fmla="*/ 5223984 h 6858000"/>
              <a:gd name="connsiteX5" fmla="*/ 35267 w 6096000"/>
              <a:gd name="connsiteY5" fmla="*/ 5199715 h 6858000"/>
              <a:gd name="connsiteX6" fmla="*/ 3813796 w 6096000"/>
              <a:gd name="connsiteY6" fmla="*/ 3184870 h 6858000"/>
              <a:gd name="connsiteX7" fmla="*/ 2346723 w 6096000"/>
              <a:gd name="connsiteY7" fmla="*/ 0 h 6858000"/>
              <a:gd name="connsiteX8" fmla="*/ 5358266 w 6096000"/>
              <a:gd name="connsiteY8" fmla="*/ 0 h 6858000"/>
              <a:gd name="connsiteX9" fmla="*/ 6096000 w 6096000"/>
              <a:gd name="connsiteY9" fmla="*/ 1455761 h 6858000"/>
              <a:gd name="connsiteX10" fmla="*/ 397900 w 6096000"/>
              <a:gd name="connsiteY10" fmla="*/ 39221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3813796" y="3184870"/>
                </a:moveTo>
                <a:cubicBezTo>
                  <a:pt x="3235008" y="4380283"/>
                  <a:pt x="3130144" y="4527414"/>
                  <a:pt x="2076596" y="6657896"/>
                </a:cubicBezTo>
                <a:lnTo>
                  <a:pt x="1977740" y="6858000"/>
                </a:lnTo>
                <a:lnTo>
                  <a:pt x="0" y="6858000"/>
                </a:lnTo>
                <a:lnTo>
                  <a:pt x="0" y="5223984"/>
                </a:lnTo>
                <a:lnTo>
                  <a:pt x="35267" y="5199715"/>
                </a:lnTo>
                <a:cubicBezTo>
                  <a:pt x="991185" y="4550921"/>
                  <a:pt x="1883067" y="4024800"/>
                  <a:pt x="3813796" y="3184870"/>
                </a:cubicBezTo>
                <a:close/>
                <a:moveTo>
                  <a:pt x="2346723" y="0"/>
                </a:moveTo>
                <a:lnTo>
                  <a:pt x="5358266" y="0"/>
                </a:lnTo>
                <a:lnTo>
                  <a:pt x="6096000" y="1455761"/>
                </a:lnTo>
                <a:cubicBezTo>
                  <a:pt x="4536819" y="1994387"/>
                  <a:pt x="3459566" y="2178654"/>
                  <a:pt x="397900" y="3922103"/>
                </a:cubicBezTo>
                <a:close/>
              </a:path>
            </a:pathLst>
          </a:custGeom>
          <a:pattFill prst="pct40">
            <a:fgClr>
              <a:schemeClr val="accent1"/>
            </a:fgClr>
            <a:bgClr>
              <a:schemeClr val="bg1"/>
            </a:bgClr>
          </a:pattFill>
        </p:spPr>
        <p:txBody>
          <a:bodyPr wrap="square">
            <a:noAutofit/>
          </a:bodyPr>
          <a:lstStyle/>
          <a:p>
            <a:endParaRPr lang="en-US"/>
          </a:p>
        </p:txBody>
      </p:sp>
      <p:sp>
        <p:nvSpPr>
          <p:cNvPr id="29" name="Title 1">
            <a:extLst>
              <a:ext uri="{FF2B5EF4-FFF2-40B4-BE49-F238E27FC236}">
                <a16:creationId xmlns:a16="http://schemas.microsoft.com/office/drawing/2014/main" id="{917E858B-531C-1D4B-AF46-16F1C2707BA4}"/>
              </a:ext>
            </a:extLst>
          </p:cNvPr>
          <p:cNvSpPr>
            <a:spLocks noGrp="1"/>
          </p:cNvSpPr>
          <p:nvPr>
            <p:ph type="title"/>
          </p:nvPr>
        </p:nvSpPr>
        <p:spPr>
          <a:xfrm>
            <a:off x="5715000" y="2468647"/>
            <a:ext cx="6096000" cy="1325563"/>
          </a:xfrm>
        </p:spPr>
        <p:txBody>
          <a:bodyPr/>
          <a:lstStyle/>
          <a:p>
            <a:r>
              <a:rPr lang="en-US"/>
              <a:t>Click to edit Master title style</a:t>
            </a:r>
          </a:p>
        </p:txBody>
      </p:sp>
      <p:sp>
        <p:nvSpPr>
          <p:cNvPr id="11" name="Picture Placeholder 13">
            <a:extLst>
              <a:ext uri="{FF2B5EF4-FFF2-40B4-BE49-F238E27FC236}">
                <a16:creationId xmlns:a16="http://schemas.microsoft.com/office/drawing/2014/main" id="{1D9822BC-FAA2-064D-8158-CE88FE124FB9}"/>
              </a:ext>
            </a:extLst>
          </p:cNvPr>
          <p:cNvSpPr>
            <a:spLocks noGrp="1"/>
          </p:cNvSpPr>
          <p:nvPr>
            <p:ph type="pic" sz="quarter" idx="15"/>
          </p:nvPr>
        </p:nvSpPr>
        <p:spPr>
          <a:xfrm>
            <a:off x="6409112" y="4137360"/>
            <a:ext cx="1386994" cy="1386994"/>
          </a:xfrm>
          <a:noFill/>
        </p:spPr>
        <p:txBody>
          <a:bodyPr>
            <a:normAutofit/>
          </a:bodyPr>
          <a:lstStyle>
            <a:lvl1pPr>
              <a:defRPr sz="1800"/>
            </a:lvl1pPr>
          </a:lstStyle>
          <a:p>
            <a:endParaRPr lang="en-US"/>
          </a:p>
        </p:txBody>
      </p:sp>
      <p:sp>
        <p:nvSpPr>
          <p:cNvPr id="12" name="Picture Placeholder 13">
            <a:extLst>
              <a:ext uri="{FF2B5EF4-FFF2-40B4-BE49-F238E27FC236}">
                <a16:creationId xmlns:a16="http://schemas.microsoft.com/office/drawing/2014/main" id="{2490F853-7017-FB47-928D-301E149C3DD4}"/>
              </a:ext>
            </a:extLst>
          </p:cNvPr>
          <p:cNvSpPr>
            <a:spLocks noGrp="1"/>
          </p:cNvSpPr>
          <p:nvPr>
            <p:ph type="pic" sz="quarter" idx="19"/>
          </p:nvPr>
        </p:nvSpPr>
        <p:spPr>
          <a:xfrm>
            <a:off x="8046445" y="4134356"/>
            <a:ext cx="1386994" cy="1386994"/>
          </a:xfrm>
          <a:noFill/>
        </p:spPr>
        <p:txBody>
          <a:bodyPr>
            <a:normAutofit/>
          </a:bodyPr>
          <a:lstStyle>
            <a:lvl1pPr>
              <a:defRPr sz="1800"/>
            </a:lvl1pPr>
          </a:lstStyle>
          <a:p>
            <a:endParaRPr lang="en-US"/>
          </a:p>
        </p:txBody>
      </p:sp>
      <p:sp>
        <p:nvSpPr>
          <p:cNvPr id="13" name="Picture Placeholder 13">
            <a:extLst>
              <a:ext uri="{FF2B5EF4-FFF2-40B4-BE49-F238E27FC236}">
                <a16:creationId xmlns:a16="http://schemas.microsoft.com/office/drawing/2014/main" id="{9C167F62-88AE-0B4C-B459-C0225458E78C}"/>
              </a:ext>
            </a:extLst>
          </p:cNvPr>
          <p:cNvSpPr>
            <a:spLocks noGrp="1"/>
          </p:cNvSpPr>
          <p:nvPr>
            <p:ph type="pic" sz="quarter" idx="20"/>
          </p:nvPr>
        </p:nvSpPr>
        <p:spPr>
          <a:xfrm>
            <a:off x="9683778" y="4134356"/>
            <a:ext cx="1386994" cy="1386994"/>
          </a:xfrm>
          <a:noFill/>
        </p:spPr>
        <p:txBody>
          <a:bodyPr>
            <a:normAutofit/>
          </a:bodyPr>
          <a:lstStyle>
            <a:lvl1pPr>
              <a:defRPr sz="1800"/>
            </a:lvl1pPr>
          </a:lstStyle>
          <a:p>
            <a:endParaRPr lang="en-US"/>
          </a:p>
        </p:txBody>
      </p:sp>
      <p:pic>
        <p:nvPicPr>
          <p:cNvPr id="14" name="Picture 13">
            <a:extLst>
              <a:ext uri="{FF2B5EF4-FFF2-40B4-BE49-F238E27FC236}">
                <a16:creationId xmlns:a16="http://schemas.microsoft.com/office/drawing/2014/main" id="{3D78C567-89C4-8846-85D7-33805AD3585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421846" y="5881607"/>
            <a:ext cx="1317276" cy="522367"/>
          </a:xfrm>
          <a:prstGeom prst="rect">
            <a:avLst/>
          </a:prstGeom>
        </p:spPr>
      </p:pic>
    </p:spTree>
    <p:extLst>
      <p:ext uri="{BB962C8B-B14F-4D97-AF65-F5344CB8AC3E}">
        <p14:creationId xmlns:p14="http://schemas.microsoft.com/office/powerpoint/2010/main" val="906838041"/>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SLIDE WHIT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EB123F0B-9EB1-7748-8E10-9821AB99BC0A}"/>
              </a:ext>
            </a:extLst>
          </p:cNvPr>
          <p:cNvSpPr>
            <a:spLocks noGrp="1"/>
          </p:cNvSpPr>
          <p:nvPr>
            <p:ph type="pic" sz="quarter" idx="16"/>
          </p:nvPr>
        </p:nvSpPr>
        <p:spPr>
          <a:xfrm>
            <a:off x="-7597852" y="1240973"/>
            <a:ext cx="1276350" cy="1514259"/>
          </a:xfrm>
          <a:custGeom>
            <a:avLst/>
            <a:gdLst>
              <a:gd name="connsiteX0" fmla="*/ 0 w 1787525"/>
              <a:gd name="connsiteY0" fmla="*/ 1673225 h 1673225"/>
              <a:gd name="connsiteX1" fmla="*/ 893763 w 1787525"/>
              <a:gd name="connsiteY1" fmla="*/ 0 h 1673225"/>
              <a:gd name="connsiteX2" fmla="*/ 1787525 w 1787525"/>
              <a:gd name="connsiteY2" fmla="*/ 1673225 h 1673225"/>
              <a:gd name="connsiteX3" fmla="*/ 0 w 1787525"/>
              <a:gd name="connsiteY3" fmla="*/ 1673225 h 1673225"/>
              <a:gd name="connsiteX0" fmla="*/ 0 w 1787525"/>
              <a:gd name="connsiteY0" fmla="*/ 1524000 h 1524000"/>
              <a:gd name="connsiteX1" fmla="*/ 1062038 w 1787525"/>
              <a:gd name="connsiteY1" fmla="*/ 0 h 1524000"/>
              <a:gd name="connsiteX2" fmla="*/ 1787525 w 1787525"/>
              <a:gd name="connsiteY2" fmla="*/ 1524000 h 1524000"/>
              <a:gd name="connsiteX3" fmla="*/ 0 w 1787525"/>
              <a:gd name="connsiteY3" fmla="*/ 1524000 h 1524000"/>
              <a:gd name="connsiteX0" fmla="*/ 0 w 1555750"/>
              <a:gd name="connsiteY0" fmla="*/ 1524000 h 1524000"/>
              <a:gd name="connsiteX1" fmla="*/ 1062038 w 1555750"/>
              <a:gd name="connsiteY1" fmla="*/ 0 h 1524000"/>
              <a:gd name="connsiteX2" fmla="*/ 1555750 w 1555750"/>
              <a:gd name="connsiteY2" fmla="*/ 996950 h 1524000"/>
              <a:gd name="connsiteX3" fmla="*/ 0 w 1555750"/>
              <a:gd name="connsiteY3" fmla="*/ 1524000 h 15240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800088 w 1276350"/>
              <a:gd name="connsiteY2" fmla="*/ 57149 h 1549400"/>
              <a:gd name="connsiteX3" fmla="*/ 1276350 w 1276350"/>
              <a:gd name="connsiteY3" fmla="*/ 996950 h 1549400"/>
              <a:gd name="connsiteX4" fmla="*/ 0 w 1276350"/>
              <a:gd name="connsiteY4" fmla="*/ 1549400 h 1549400"/>
              <a:gd name="connsiteX0" fmla="*/ 0 w 1276350"/>
              <a:gd name="connsiteY0" fmla="*/ 1549400 h 1549400"/>
              <a:gd name="connsiteX1" fmla="*/ 741473 w 1276350"/>
              <a:gd name="connsiteY1" fmla="*/ 57149 h 1549400"/>
              <a:gd name="connsiteX2" fmla="*/ 776288 w 1276350"/>
              <a:gd name="connsiteY2" fmla="*/ 0 h 1549400"/>
              <a:gd name="connsiteX3" fmla="*/ 800088 w 1276350"/>
              <a:gd name="connsiteY3" fmla="*/ 57149 h 1549400"/>
              <a:gd name="connsiteX4" fmla="*/ 1276350 w 1276350"/>
              <a:gd name="connsiteY4" fmla="*/ 996950 h 1549400"/>
              <a:gd name="connsiteX5" fmla="*/ 0 w 1276350"/>
              <a:gd name="connsiteY5" fmla="*/ 1549400 h 1549400"/>
              <a:gd name="connsiteX0" fmla="*/ 0 w 1276350"/>
              <a:gd name="connsiteY0" fmla="*/ 1492251 h 1492251"/>
              <a:gd name="connsiteX1" fmla="*/ 741473 w 1276350"/>
              <a:gd name="connsiteY1" fmla="*/ 0 h 1492251"/>
              <a:gd name="connsiteX2" fmla="*/ 800088 w 1276350"/>
              <a:gd name="connsiteY2" fmla="*/ 0 h 1492251"/>
              <a:gd name="connsiteX3" fmla="*/ 1276350 w 1276350"/>
              <a:gd name="connsiteY3" fmla="*/ 939801 h 1492251"/>
              <a:gd name="connsiteX4" fmla="*/ 0 w 1276350"/>
              <a:gd name="connsiteY4" fmla="*/ 1492251 h 1492251"/>
              <a:gd name="connsiteX0" fmla="*/ 0 w 1276350"/>
              <a:gd name="connsiteY0" fmla="*/ 1516239 h 1516239"/>
              <a:gd name="connsiteX1" fmla="*/ 741473 w 1276350"/>
              <a:gd name="connsiteY1" fmla="*/ 23988 h 1516239"/>
              <a:gd name="connsiteX2" fmla="*/ 800088 w 1276350"/>
              <a:gd name="connsiteY2" fmla="*/ 23988 h 1516239"/>
              <a:gd name="connsiteX3" fmla="*/ 1276350 w 1276350"/>
              <a:gd name="connsiteY3" fmla="*/ 963789 h 1516239"/>
              <a:gd name="connsiteX4" fmla="*/ 0 w 1276350"/>
              <a:gd name="connsiteY4" fmla="*/ 1516239 h 1516239"/>
              <a:gd name="connsiteX0" fmla="*/ 0 w 1276350"/>
              <a:gd name="connsiteY0" fmla="*/ 1514259 h 1514259"/>
              <a:gd name="connsiteX1" fmla="*/ 741473 w 1276350"/>
              <a:gd name="connsiteY1" fmla="*/ 22008 h 1514259"/>
              <a:gd name="connsiteX2" fmla="*/ 800088 w 1276350"/>
              <a:gd name="connsiteY2" fmla="*/ 22008 h 1514259"/>
              <a:gd name="connsiteX3" fmla="*/ 1276350 w 1276350"/>
              <a:gd name="connsiteY3" fmla="*/ 961809 h 1514259"/>
              <a:gd name="connsiteX4" fmla="*/ 0 w 1276350"/>
              <a:gd name="connsiteY4" fmla="*/ 1514259 h 1514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514259">
                <a:moveTo>
                  <a:pt x="0" y="1514259"/>
                </a:moveTo>
                <a:lnTo>
                  <a:pt x="741473" y="22008"/>
                </a:lnTo>
                <a:cubicBezTo>
                  <a:pt x="738786" y="31533"/>
                  <a:pt x="767850" y="-31967"/>
                  <a:pt x="800088" y="22008"/>
                </a:cubicBezTo>
                <a:lnTo>
                  <a:pt x="1276350" y="961809"/>
                </a:lnTo>
                <a:cubicBezTo>
                  <a:pt x="927100" y="1082459"/>
                  <a:pt x="685800" y="1123734"/>
                  <a:pt x="0" y="1514259"/>
                </a:cubicBezTo>
                <a:close/>
              </a:path>
            </a:pathLst>
          </a:custGeom>
        </p:spPr>
        <p:txBody>
          <a:bodyPr/>
          <a:lstStyle/>
          <a:p>
            <a:endParaRPr lang="en-US"/>
          </a:p>
        </p:txBody>
      </p:sp>
      <p:sp>
        <p:nvSpPr>
          <p:cNvPr id="3" name="Picture Placeholder 18">
            <a:extLst>
              <a:ext uri="{FF2B5EF4-FFF2-40B4-BE49-F238E27FC236}">
                <a16:creationId xmlns:a16="http://schemas.microsoft.com/office/drawing/2014/main" id="{3970F3A9-950E-D143-B0BB-14459C4D1EF8}"/>
              </a:ext>
            </a:extLst>
          </p:cNvPr>
          <p:cNvSpPr>
            <a:spLocks noGrp="1"/>
          </p:cNvSpPr>
          <p:nvPr>
            <p:ph type="pic" sz="quarter" idx="17"/>
          </p:nvPr>
        </p:nvSpPr>
        <p:spPr>
          <a:xfrm>
            <a:off x="-8058239" y="2590095"/>
            <a:ext cx="1225533" cy="108266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44"/>
              <a:gd name="connsiteY0" fmla="*/ 696 h 8696"/>
              <a:gd name="connsiteX1" fmla="*/ 10144 w 10144"/>
              <a:gd name="connsiteY1" fmla="*/ 0 h 8696"/>
              <a:gd name="connsiteX2" fmla="*/ 10000 w 10144"/>
              <a:gd name="connsiteY2" fmla="*/ 8696 h 8696"/>
              <a:gd name="connsiteX3" fmla="*/ 0 w 10144"/>
              <a:gd name="connsiteY3" fmla="*/ 8696 h 8696"/>
              <a:gd name="connsiteX4" fmla="*/ 0 w 10144"/>
              <a:gd name="connsiteY4" fmla="*/ 696 h 8696"/>
              <a:gd name="connsiteX0" fmla="*/ 0 w 10000"/>
              <a:gd name="connsiteY0" fmla="*/ 800 h 10000"/>
              <a:gd name="connsiteX1" fmla="*/ 10000 w 10000"/>
              <a:gd name="connsiteY1" fmla="*/ 0 h 10000"/>
              <a:gd name="connsiteX2" fmla="*/ 6920 w 10000"/>
              <a:gd name="connsiteY2" fmla="*/ 9286 h 10000"/>
              <a:gd name="connsiteX3" fmla="*/ 0 w 10000"/>
              <a:gd name="connsiteY3" fmla="*/ 10000 h 10000"/>
              <a:gd name="connsiteX4" fmla="*/ 0 w 10000"/>
              <a:gd name="connsiteY4" fmla="*/ 800 h 10000"/>
              <a:gd name="connsiteX0" fmla="*/ 0 w 10000"/>
              <a:gd name="connsiteY0" fmla="*/ 800 h 12178"/>
              <a:gd name="connsiteX1" fmla="*/ 10000 w 10000"/>
              <a:gd name="connsiteY1" fmla="*/ 0 h 12178"/>
              <a:gd name="connsiteX2" fmla="*/ 6920 w 10000"/>
              <a:gd name="connsiteY2" fmla="*/ 9286 h 12178"/>
              <a:gd name="connsiteX3" fmla="*/ 853 w 10000"/>
              <a:gd name="connsiteY3" fmla="*/ 12178 h 12178"/>
              <a:gd name="connsiteX4" fmla="*/ 0 w 10000"/>
              <a:gd name="connsiteY4" fmla="*/ 800 h 12178"/>
              <a:gd name="connsiteX0" fmla="*/ 2131 w 9169"/>
              <a:gd name="connsiteY0" fmla="*/ 5764 h 12178"/>
              <a:gd name="connsiteX1" fmla="*/ 9169 w 9169"/>
              <a:gd name="connsiteY1" fmla="*/ 0 h 12178"/>
              <a:gd name="connsiteX2" fmla="*/ 6089 w 9169"/>
              <a:gd name="connsiteY2" fmla="*/ 9286 h 12178"/>
              <a:gd name="connsiteX3" fmla="*/ 22 w 9169"/>
              <a:gd name="connsiteY3" fmla="*/ 12178 h 12178"/>
              <a:gd name="connsiteX4" fmla="*/ 2131 w 9169"/>
              <a:gd name="connsiteY4" fmla="*/ 5764 h 12178"/>
              <a:gd name="connsiteX0" fmla="*/ 2300 w 9976"/>
              <a:gd name="connsiteY0" fmla="*/ 4733 h 10000"/>
              <a:gd name="connsiteX1" fmla="*/ 9976 w 9976"/>
              <a:gd name="connsiteY1" fmla="*/ 0 h 10000"/>
              <a:gd name="connsiteX2" fmla="*/ 6617 w 9976"/>
              <a:gd name="connsiteY2" fmla="*/ 7625 h 10000"/>
              <a:gd name="connsiteX3" fmla="*/ 0 w 9976"/>
              <a:gd name="connsiteY3" fmla="*/ 10000 h 10000"/>
              <a:gd name="connsiteX4" fmla="*/ 2300 w 9976"/>
              <a:gd name="connsiteY4" fmla="*/ 4733 h 10000"/>
              <a:gd name="connsiteX0" fmla="*/ 2503 w 10197"/>
              <a:gd name="connsiteY0" fmla="*/ 4777 h 10044"/>
              <a:gd name="connsiteX1" fmla="*/ 10197 w 10197"/>
              <a:gd name="connsiteY1" fmla="*/ 44 h 10044"/>
              <a:gd name="connsiteX2" fmla="*/ 6830 w 10197"/>
              <a:gd name="connsiteY2" fmla="*/ 7669 h 10044"/>
              <a:gd name="connsiteX3" fmla="*/ 197 w 10197"/>
              <a:gd name="connsiteY3" fmla="*/ 10044 h 10044"/>
              <a:gd name="connsiteX4" fmla="*/ 2503 w 10197"/>
              <a:gd name="connsiteY4" fmla="*/ 4777 h 10044"/>
              <a:gd name="connsiteX0" fmla="*/ 2503 w 10210"/>
              <a:gd name="connsiteY0" fmla="*/ 4839 h 10106"/>
              <a:gd name="connsiteX1" fmla="*/ 10197 w 10210"/>
              <a:gd name="connsiteY1" fmla="*/ 106 h 10106"/>
              <a:gd name="connsiteX2" fmla="*/ 6830 w 10210"/>
              <a:gd name="connsiteY2" fmla="*/ 7731 h 10106"/>
              <a:gd name="connsiteX3" fmla="*/ 197 w 10210"/>
              <a:gd name="connsiteY3" fmla="*/ 10106 h 10106"/>
              <a:gd name="connsiteX4" fmla="*/ 2503 w 10210"/>
              <a:gd name="connsiteY4" fmla="*/ 4839 h 10106"/>
              <a:gd name="connsiteX0" fmla="*/ 2503 w 10215"/>
              <a:gd name="connsiteY0" fmla="*/ 4852 h 10119"/>
              <a:gd name="connsiteX1" fmla="*/ 10197 w 10215"/>
              <a:gd name="connsiteY1" fmla="*/ 119 h 10119"/>
              <a:gd name="connsiteX2" fmla="*/ 6830 w 10215"/>
              <a:gd name="connsiteY2" fmla="*/ 7744 h 10119"/>
              <a:gd name="connsiteX3" fmla="*/ 197 w 10215"/>
              <a:gd name="connsiteY3" fmla="*/ 10119 h 10119"/>
              <a:gd name="connsiteX4" fmla="*/ 2503 w 10215"/>
              <a:gd name="connsiteY4" fmla="*/ 4852 h 10119"/>
              <a:gd name="connsiteX0" fmla="*/ 2467 w 10179"/>
              <a:gd name="connsiteY0" fmla="*/ 4852 h 10119"/>
              <a:gd name="connsiteX1" fmla="*/ 10161 w 10179"/>
              <a:gd name="connsiteY1" fmla="*/ 119 h 10119"/>
              <a:gd name="connsiteX2" fmla="*/ 6794 w 10179"/>
              <a:gd name="connsiteY2" fmla="*/ 7744 h 10119"/>
              <a:gd name="connsiteX3" fmla="*/ 161 w 10179"/>
              <a:gd name="connsiteY3" fmla="*/ 10119 h 10119"/>
              <a:gd name="connsiteX4" fmla="*/ 2467 w 10179"/>
              <a:gd name="connsiteY4" fmla="*/ 4852 h 10119"/>
              <a:gd name="connsiteX0" fmla="*/ 2306 w 10018"/>
              <a:gd name="connsiteY0" fmla="*/ 4852 h 10119"/>
              <a:gd name="connsiteX1" fmla="*/ 10000 w 10018"/>
              <a:gd name="connsiteY1" fmla="*/ 119 h 10119"/>
              <a:gd name="connsiteX2" fmla="*/ 6633 w 10018"/>
              <a:gd name="connsiteY2" fmla="*/ 7744 h 10119"/>
              <a:gd name="connsiteX3" fmla="*/ 0 w 10018"/>
              <a:gd name="connsiteY3" fmla="*/ 10119 h 10119"/>
              <a:gd name="connsiteX4" fmla="*/ 2306 w 10018"/>
              <a:gd name="connsiteY4" fmla="*/ 4852 h 10119"/>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332" y="4762"/>
                </a:moveTo>
                <a:cubicBezTo>
                  <a:pt x="4414" y="3124"/>
                  <a:pt x="5967" y="1986"/>
                  <a:pt x="10000" y="0"/>
                </a:cubicBezTo>
                <a:cubicBezTo>
                  <a:pt x="8908" y="2553"/>
                  <a:pt x="8739" y="2795"/>
                  <a:pt x="6633" y="7625"/>
                </a:cubicBezTo>
                <a:lnTo>
                  <a:pt x="0" y="10000"/>
                </a:lnTo>
                <a:cubicBezTo>
                  <a:pt x="2336" y="4738"/>
                  <a:pt x="1127" y="7424"/>
                  <a:pt x="2332" y="4762"/>
                </a:cubicBezTo>
                <a:close/>
              </a:path>
            </a:pathLst>
          </a:custGeom>
        </p:spPr>
        <p:txBody>
          <a:bodyPr/>
          <a:lstStyle/>
          <a:p>
            <a:endParaRPr lang="en-US"/>
          </a:p>
        </p:txBody>
      </p:sp>
      <p:sp>
        <p:nvSpPr>
          <p:cNvPr id="23" name="Picture Placeholder 22">
            <a:extLst>
              <a:ext uri="{FF2B5EF4-FFF2-40B4-BE49-F238E27FC236}">
                <a16:creationId xmlns:a16="http://schemas.microsoft.com/office/drawing/2014/main" id="{1D973492-7B07-2248-A69F-F247FFF3BDFB}"/>
              </a:ext>
            </a:extLst>
          </p:cNvPr>
          <p:cNvSpPr>
            <a:spLocks noGrp="1"/>
          </p:cNvSpPr>
          <p:nvPr>
            <p:ph type="pic" sz="quarter" idx="18"/>
          </p:nvPr>
        </p:nvSpPr>
        <p:spPr>
          <a:xfrm>
            <a:off x="0" y="0"/>
            <a:ext cx="6096000" cy="6858000"/>
          </a:xfrm>
          <a:custGeom>
            <a:avLst/>
            <a:gdLst>
              <a:gd name="connsiteX0" fmla="*/ 3813796 w 6096000"/>
              <a:gd name="connsiteY0" fmla="*/ 3184870 h 6858000"/>
              <a:gd name="connsiteX1" fmla="*/ 2076596 w 6096000"/>
              <a:gd name="connsiteY1" fmla="*/ 6657896 h 6858000"/>
              <a:gd name="connsiteX2" fmla="*/ 1977740 w 6096000"/>
              <a:gd name="connsiteY2" fmla="*/ 6858000 h 6858000"/>
              <a:gd name="connsiteX3" fmla="*/ 0 w 6096000"/>
              <a:gd name="connsiteY3" fmla="*/ 6858000 h 6858000"/>
              <a:gd name="connsiteX4" fmla="*/ 0 w 6096000"/>
              <a:gd name="connsiteY4" fmla="*/ 5223984 h 6858000"/>
              <a:gd name="connsiteX5" fmla="*/ 35267 w 6096000"/>
              <a:gd name="connsiteY5" fmla="*/ 5199715 h 6858000"/>
              <a:gd name="connsiteX6" fmla="*/ 3813796 w 6096000"/>
              <a:gd name="connsiteY6" fmla="*/ 3184870 h 6858000"/>
              <a:gd name="connsiteX7" fmla="*/ 2346723 w 6096000"/>
              <a:gd name="connsiteY7" fmla="*/ 0 h 6858000"/>
              <a:gd name="connsiteX8" fmla="*/ 5358266 w 6096000"/>
              <a:gd name="connsiteY8" fmla="*/ 0 h 6858000"/>
              <a:gd name="connsiteX9" fmla="*/ 6096000 w 6096000"/>
              <a:gd name="connsiteY9" fmla="*/ 1455761 h 6858000"/>
              <a:gd name="connsiteX10" fmla="*/ 397900 w 6096000"/>
              <a:gd name="connsiteY10" fmla="*/ 39221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3813796" y="3184870"/>
                </a:moveTo>
                <a:cubicBezTo>
                  <a:pt x="3235008" y="4380283"/>
                  <a:pt x="3130144" y="4527414"/>
                  <a:pt x="2076596" y="6657896"/>
                </a:cubicBezTo>
                <a:lnTo>
                  <a:pt x="1977740" y="6858000"/>
                </a:lnTo>
                <a:lnTo>
                  <a:pt x="0" y="6858000"/>
                </a:lnTo>
                <a:lnTo>
                  <a:pt x="0" y="5223984"/>
                </a:lnTo>
                <a:lnTo>
                  <a:pt x="35267" y="5199715"/>
                </a:lnTo>
                <a:cubicBezTo>
                  <a:pt x="991185" y="4550921"/>
                  <a:pt x="1883067" y="4024800"/>
                  <a:pt x="3813796" y="3184870"/>
                </a:cubicBezTo>
                <a:close/>
                <a:moveTo>
                  <a:pt x="2346723" y="0"/>
                </a:moveTo>
                <a:lnTo>
                  <a:pt x="5358266" y="0"/>
                </a:lnTo>
                <a:lnTo>
                  <a:pt x="6096000" y="1455761"/>
                </a:lnTo>
                <a:cubicBezTo>
                  <a:pt x="4536819" y="1994387"/>
                  <a:pt x="3459566" y="2178654"/>
                  <a:pt x="397900" y="3922103"/>
                </a:cubicBezTo>
                <a:close/>
              </a:path>
            </a:pathLst>
          </a:custGeom>
          <a:pattFill prst="pct40">
            <a:fgClr>
              <a:schemeClr val="accent1"/>
            </a:fgClr>
            <a:bgClr>
              <a:schemeClr val="bg1"/>
            </a:bgClr>
          </a:pattFill>
        </p:spPr>
        <p:txBody>
          <a:bodyPr wrap="square">
            <a:noAutofit/>
          </a:bodyPr>
          <a:lstStyle/>
          <a:p>
            <a:endParaRPr lang="en-US"/>
          </a:p>
        </p:txBody>
      </p:sp>
      <p:sp>
        <p:nvSpPr>
          <p:cNvPr id="6" name="Title 1">
            <a:extLst>
              <a:ext uri="{FF2B5EF4-FFF2-40B4-BE49-F238E27FC236}">
                <a16:creationId xmlns:a16="http://schemas.microsoft.com/office/drawing/2014/main" id="{752A0308-74DD-BC4E-ACC4-6AADDD632BEB}"/>
              </a:ext>
            </a:extLst>
          </p:cNvPr>
          <p:cNvSpPr>
            <a:spLocks noGrp="1"/>
          </p:cNvSpPr>
          <p:nvPr>
            <p:ph type="title"/>
          </p:nvPr>
        </p:nvSpPr>
        <p:spPr>
          <a:xfrm>
            <a:off x="5715000" y="2468647"/>
            <a:ext cx="6096000" cy="1325563"/>
          </a:xfrm>
        </p:spPr>
        <p:txBody>
          <a:bodyPr/>
          <a:lstStyle>
            <a:lvl1pPr>
              <a:defRPr>
                <a:solidFill>
                  <a:schemeClr val="bg1"/>
                </a:solidFill>
              </a:defRPr>
            </a:lvl1pPr>
          </a:lstStyle>
          <a:p>
            <a:r>
              <a:rPr lang="en-US"/>
              <a:t>Click to edit Master title style</a:t>
            </a:r>
          </a:p>
        </p:txBody>
      </p:sp>
      <p:sp>
        <p:nvSpPr>
          <p:cNvPr id="14" name="Picture Placeholder 13">
            <a:extLst>
              <a:ext uri="{FF2B5EF4-FFF2-40B4-BE49-F238E27FC236}">
                <a16:creationId xmlns:a16="http://schemas.microsoft.com/office/drawing/2014/main" id="{0845E109-D079-4F49-8D9B-858E234CCD17}"/>
              </a:ext>
            </a:extLst>
          </p:cNvPr>
          <p:cNvSpPr>
            <a:spLocks noGrp="1"/>
          </p:cNvSpPr>
          <p:nvPr>
            <p:ph type="pic" sz="quarter" idx="15"/>
          </p:nvPr>
        </p:nvSpPr>
        <p:spPr>
          <a:xfrm>
            <a:off x="6409112" y="4137360"/>
            <a:ext cx="1386994" cy="1386994"/>
          </a:xfrm>
          <a:noFill/>
        </p:spPr>
        <p:txBody>
          <a:bodyPr>
            <a:normAutofit/>
          </a:bodyPr>
          <a:lstStyle>
            <a:lvl1pPr>
              <a:defRPr sz="1800"/>
            </a:lvl1pPr>
          </a:lstStyle>
          <a:p>
            <a:endParaRPr lang="en-US"/>
          </a:p>
        </p:txBody>
      </p:sp>
      <p:sp>
        <p:nvSpPr>
          <p:cNvPr id="15" name="Picture Placeholder 13">
            <a:extLst>
              <a:ext uri="{FF2B5EF4-FFF2-40B4-BE49-F238E27FC236}">
                <a16:creationId xmlns:a16="http://schemas.microsoft.com/office/drawing/2014/main" id="{63DC0D2E-C907-4A4D-8114-B221E68F1D4A}"/>
              </a:ext>
            </a:extLst>
          </p:cNvPr>
          <p:cNvSpPr>
            <a:spLocks noGrp="1"/>
          </p:cNvSpPr>
          <p:nvPr>
            <p:ph type="pic" sz="quarter" idx="19"/>
          </p:nvPr>
        </p:nvSpPr>
        <p:spPr>
          <a:xfrm>
            <a:off x="8046445" y="4134356"/>
            <a:ext cx="1386994" cy="1386994"/>
          </a:xfrm>
          <a:noFill/>
        </p:spPr>
        <p:txBody>
          <a:bodyPr>
            <a:normAutofit/>
          </a:bodyPr>
          <a:lstStyle>
            <a:lvl1pPr>
              <a:defRPr sz="1800"/>
            </a:lvl1pPr>
          </a:lstStyle>
          <a:p>
            <a:endParaRPr lang="en-US"/>
          </a:p>
        </p:txBody>
      </p:sp>
      <p:sp>
        <p:nvSpPr>
          <p:cNvPr id="16" name="Picture Placeholder 13">
            <a:extLst>
              <a:ext uri="{FF2B5EF4-FFF2-40B4-BE49-F238E27FC236}">
                <a16:creationId xmlns:a16="http://schemas.microsoft.com/office/drawing/2014/main" id="{5069FA0B-9B43-1541-B52B-D0D5FAAFAB27}"/>
              </a:ext>
            </a:extLst>
          </p:cNvPr>
          <p:cNvSpPr>
            <a:spLocks noGrp="1"/>
          </p:cNvSpPr>
          <p:nvPr>
            <p:ph type="pic" sz="quarter" idx="20"/>
          </p:nvPr>
        </p:nvSpPr>
        <p:spPr>
          <a:xfrm>
            <a:off x="9683778" y="4134356"/>
            <a:ext cx="1386994" cy="1386994"/>
          </a:xfrm>
          <a:noFill/>
        </p:spPr>
        <p:txBody>
          <a:bodyPr>
            <a:normAutofit/>
          </a:bodyPr>
          <a:lstStyle>
            <a:lvl1pPr>
              <a:defRPr sz="1800"/>
            </a:lvl1pPr>
          </a:lstStyle>
          <a:p>
            <a:endParaRPr lang="en-US"/>
          </a:p>
        </p:txBody>
      </p:sp>
      <p:pic>
        <p:nvPicPr>
          <p:cNvPr id="10" name="Picture 9">
            <a:extLst>
              <a:ext uri="{FF2B5EF4-FFF2-40B4-BE49-F238E27FC236}">
                <a16:creationId xmlns:a16="http://schemas.microsoft.com/office/drawing/2014/main" id="{ED2892F9-F8D4-7143-9534-563493CA2C3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444559" y="5881607"/>
            <a:ext cx="1271850" cy="522367"/>
          </a:xfrm>
          <a:prstGeom prst="rect">
            <a:avLst/>
          </a:prstGeom>
        </p:spPr>
      </p:pic>
    </p:spTree>
    <p:extLst>
      <p:ext uri="{BB962C8B-B14F-4D97-AF65-F5344CB8AC3E}">
        <p14:creationId xmlns:p14="http://schemas.microsoft.com/office/powerpoint/2010/main" val="3197440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76B955AB-C399-9440-9C8F-044E010637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Text Placeholder 34">
            <a:extLst>
              <a:ext uri="{FF2B5EF4-FFF2-40B4-BE49-F238E27FC236}">
                <a16:creationId xmlns:a16="http://schemas.microsoft.com/office/drawing/2014/main" id="{E7B90378-1B40-9A45-8C48-1194E07D26AB}"/>
              </a:ext>
            </a:extLst>
          </p:cNvPr>
          <p:cNvSpPr>
            <a:spLocks noGrp="1"/>
          </p:cNvSpPr>
          <p:nvPr>
            <p:ph type="body" sz="quarter" idx="17"/>
          </p:nvPr>
        </p:nvSpPr>
        <p:spPr>
          <a:xfrm>
            <a:off x="1737506" y="1654111"/>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Text Placeholder 34">
            <a:extLst>
              <a:ext uri="{FF2B5EF4-FFF2-40B4-BE49-F238E27FC236}">
                <a16:creationId xmlns:a16="http://schemas.microsoft.com/office/drawing/2014/main" id="{A6158A1D-D193-904F-8666-C18E59319F26}"/>
              </a:ext>
            </a:extLst>
          </p:cNvPr>
          <p:cNvSpPr>
            <a:spLocks noGrp="1"/>
          </p:cNvSpPr>
          <p:nvPr>
            <p:ph type="body" sz="quarter" idx="18"/>
          </p:nvPr>
        </p:nvSpPr>
        <p:spPr>
          <a:xfrm>
            <a:off x="1737506" y="2098248"/>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3" name="Oval 22">
            <a:extLst>
              <a:ext uri="{FF2B5EF4-FFF2-40B4-BE49-F238E27FC236}">
                <a16:creationId xmlns:a16="http://schemas.microsoft.com/office/drawing/2014/main" id="{93B63880-0850-B444-B883-E8239C6C2CD7}"/>
              </a:ext>
            </a:extLst>
          </p:cNvPr>
          <p:cNvSpPr/>
          <p:nvPr userDrawn="1"/>
        </p:nvSpPr>
        <p:spPr>
          <a:xfrm>
            <a:off x="385326" y="1577127"/>
            <a:ext cx="963412" cy="963412"/>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34">
            <a:extLst>
              <a:ext uri="{FF2B5EF4-FFF2-40B4-BE49-F238E27FC236}">
                <a16:creationId xmlns:a16="http://schemas.microsoft.com/office/drawing/2014/main" id="{D381C422-7472-4344-B5AA-29CD2E5195C4}"/>
              </a:ext>
            </a:extLst>
          </p:cNvPr>
          <p:cNvSpPr>
            <a:spLocks noGrp="1"/>
          </p:cNvSpPr>
          <p:nvPr>
            <p:ph type="body" sz="quarter" idx="19"/>
          </p:nvPr>
        </p:nvSpPr>
        <p:spPr>
          <a:xfrm>
            <a:off x="1737506" y="3100356"/>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6" name="Text Placeholder 34">
            <a:extLst>
              <a:ext uri="{FF2B5EF4-FFF2-40B4-BE49-F238E27FC236}">
                <a16:creationId xmlns:a16="http://schemas.microsoft.com/office/drawing/2014/main" id="{86905E73-C99C-1D45-B1FB-0B82DCB838B7}"/>
              </a:ext>
            </a:extLst>
          </p:cNvPr>
          <p:cNvSpPr>
            <a:spLocks noGrp="1"/>
          </p:cNvSpPr>
          <p:nvPr>
            <p:ph type="body" sz="quarter" idx="20"/>
          </p:nvPr>
        </p:nvSpPr>
        <p:spPr>
          <a:xfrm>
            <a:off x="1737506" y="3544493"/>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7" name="Oval 26">
            <a:extLst>
              <a:ext uri="{FF2B5EF4-FFF2-40B4-BE49-F238E27FC236}">
                <a16:creationId xmlns:a16="http://schemas.microsoft.com/office/drawing/2014/main" id="{F73EA423-D7AF-C84C-9128-0DB13D82FBBC}"/>
              </a:ext>
            </a:extLst>
          </p:cNvPr>
          <p:cNvSpPr/>
          <p:nvPr userDrawn="1"/>
        </p:nvSpPr>
        <p:spPr>
          <a:xfrm>
            <a:off x="385326" y="3023372"/>
            <a:ext cx="963412" cy="963412"/>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4">
            <a:extLst>
              <a:ext uri="{FF2B5EF4-FFF2-40B4-BE49-F238E27FC236}">
                <a16:creationId xmlns:a16="http://schemas.microsoft.com/office/drawing/2014/main" id="{82BAAB61-07A1-DC4D-9214-3C3ED2361A6E}"/>
              </a:ext>
            </a:extLst>
          </p:cNvPr>
          <p:cNvSpPr>
            <a:spLocks noGrp="1"/>
          </p:cNvSpPr>
          <p:nvPr>
            <p:ph type="body" sz="quarter" idx="25"/>
          </p:nvPr>
        </p:nvSpPr>
        <p:spPr>
          <a:xfrm>
            <a:off x="7541147" y="1654111"/>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4" name="Text Placeholder 34">
            <a:extLst>
              <a:ext uri="{FF2B5EF4-FFF2-40B4-BE49-F238E27FC236}">
                <a16:creationId xmlns:a16="http://schemas.microsoft.com/office/drawing/2014/main" id="{0523095D-6961-9C47-AE16-A0BC4246ED14}"/>
              </a:ext>
            </a:extLst>
          </p:cNvPr>
          <p:cNvSpPr>
            <a:spLocks noGrp="1"/>
          </p:cNvSpPr>
          <p:nvPr>
            <p:ph type="body" sz="quarter" idx="26"/>
          </p:nvPr>
        </p:nvSpPr>
        <p:spPr>
          <a:xfrm>
            <a:off x="7541147" y="2098248"/>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5" name="Oval 34">
            <a:extLst>
              <a:ext uri="{FF2B5EF4-FFF2-40B4-BE49-F238E27FC236}">
                <a16:creationId xmlns:a16="http://schemas.microsoft.com/office/drawing/2014/main" id="{9B9EF70B-BAE8-844D-AC14-755FAAE36E61}"/>
              </a:ext>
            </a:extLst>
          </p:cNvPr>
          <p:cNvSpPr/>
          <p:nvPr userDrawn="1"/>
        </p:nvSpPr>
        <p:spPr>
          <a:xfrm>
            <a:off x="6188967" y="1577127"/>
            <a:ext cx="963412" cy="963412"/>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34">
            <a:extLst>
              <a:ext uri="{FF2B5EF4-FFF2-40B4-BE49-F238E27FC236}">
                <a16:creationId xmlns:a16="http://schemas.microsoft.com/office/drawing/2014/main" id="{50AC69FF-B609-124D-874C-3764B6173481}"/>
              </a:ext>
            </a:extLst>
          </p:cNvPr>
          <p:cNvSpPr>
            <a:spLocks noGrp="1"/>
          </p:cNvSpPr>
          <p:nvPr>
            <p:ph type="body" sz="quarter" idx="28"/>
          </p:nvPr>
        </p:nvSpPr>
        <p:spPr>
          <a:xfrm>
            <a:off x="7541147" y="3100356"/>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8" name="Text Placeholder 34">
            <a:extLst>
              <a:ext uri="{FF2B5EF4-FFF2-40B4-BE49-F238E27FC236}">
                <a16:creationId xmlns:a16="http://schemas.microsoft.com/office/drawing/2014/main" id="{8462B93B-ADF9-D843-A1CA-7376405E1FD8}"/>
              </a:ext>
            </a:extLst>
          </p:cNvPr>
          <p:cNvSpPr>
            <a:spLocks noGrp="1"/>
          </p:cNvSpPr>
          <p:nvPr>
            <p:ph type="body" sz="quarter" idx="29"/>
          </p:nvPr>
        </p:nvSpPr>
        <p:spPr>
          <a:xfrm>
            <a:off x="7541147" y="3544493"/>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9" name="Oval 38">
            <a:extLst>
              <a:ext uri="{FF2B5EF4-FFF2-40B4-BE49-F238E27FC236}">
                <a16:creationId xmlns:a16="http://schemas.microsoft.com/office/drawing/2014/main" id="{F60EF2DE-3733-E44C-99F8-C0A86127A35E}"/>
              </a:ext>
            </a:extLst>
          </p:cNvPr>
          <p:cNvSpPr/>
          <p:nvPr userDrawn="1"/>
        </p:nvSpPr>
        <p:spPr>
          <a:xfrm>
            <a:off x="6188967" y="3023372"/>
            <a:ext cx="963412" cy="963412"/>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1">
            <a:extLst>
              <a:ext uri="{FF2B5EF4-FFF2-40B4-BE49-F238E27FC236}">
                <a16:creationId xmlns:a16="http://schemas.microsoft.com/office/drawing/2014/main" id="{6B65860E-F613-AF40-A138-47FD080AF265}"/>
              </a:ext>
            </a:extLst>
          </p:cNvPr>
          <p:cNvSpPr>
            <a:spLocks noGrp="1"/>
          </p:cNvSpPr>
          <p:nvPr>
            <p:ph type="title"/>
          </p:nvPr>
        </p:nvSpPr>
        <p:spPr>
          <a:xfrm>
            <a:off x="380999" y="365125"/>
            <a:ext cx="11429999" cy="819863"/>
          </a:xfrm>
        </p:spPr>
        <p:txBody>
          <a:bodyPr/>
          <a:lstStyle/>
          <a:p>
            <a:r>
              <a:rPr lang="en-US"/>
              <a:t>Click to edit Master title style</a:t>
            </a:r>
          </a:p>
        </p:txBody>
      </p:sp>
      <p:sp>
        <p:nvSpPr>
          <p:cNvPr id="46" name="Picture Placeholder 12">
            <a:extLst>
              <a:ext uri="{FF2B5EF4-FFF2-40B4-BE49-F238E27FC236}">
                <a16:creationId xmlns:a16="http://schemas.microsoft.com/office/drawing/2014/main" id="{3917B8D0-C2B7-4748-A31D-B93B347A6C5C}"/>
              </a:ext>
            </a:extLst>
          </p:cNvPr>
          <p:cNvSpPr>
            <a:spLocks noGrp="1"/>
          </p:cNvSpPr>
          <p:nvPr>
            <p:ph type="pic" sz="quarter" idx="10"/>
          </p:nvPr>
        </p:nvSpPr>
        <p:spPr>
          <a:xfrm>
            <a:off x="397767" y="1586458"/>
            <a:ext cx="963412" cy="963412"/>
          </a:xfrm>
          <a:noFill/>
        </p:spPr>
        <p:txBody>
          <a:bodyPr>
            <a:normAutofit/>
          </a:bodyPr>
          <a:lstStyle>
            <a:lvl1pPr>
              <a:defRPr sz="1600"/>
            </a:lvl1pPr>
          </a:lstStyle>
          <a:p>
            <a:endParaRPr lang="en-US"/>
          </a:p>
        </p:txBody>
      </p:sp>
      <p:sp>
        <p:nvSpPr>
          <p:cNvPr id="47" name="Picture Placeholder 12">
            <a:extLst>
              <a:ext uri="{FF2B5EF4-FFF2-40B4-BE49-F238E27FC236}">
                <a16:creationId xmlns:a16="http://schemas.microsoft.com/office/drawing/2014/main" id="{C6EC0A9F-F985-0A4E-94FE-3B980A2DF252}"/>
              </a:ext>
            </a:extLst>
          </p:cNvPr>
          <p:cNvSpPr>
            <a:spLocks noGrp="1"/>
          </p:cNvSpPr>
          <p:nvPr>
            <p:ph type="pic" sz="quarter" idx="33"/>
          </p:nvPr>
        </p:nvSpPr>
        <p:spPr>
          <a:xfrm>
            <a:off x="397767" y="3023372"/>
            <a:ext cx="963412" cy="963412"/>
          </a:xfrm>
          <a:noFill/>
        </p:spPr>
        <p:txBody>
          <a:bodyPr>
            <a:normAutofit/>
          </a:bodyPr>
          <a:lstStyle>
            <a:lvl1pPr>
              <a:defRPr sz="1600"/>
            </a:lvl1pPr>
          </a:lstStyle>
          <a:p>
            <a:endParaRPr lang="en-US"/>
          </a:p>
        </p:txBody>
      </p:sp>
      <p:sp>
        <p:nvSpPr>
          <p:cNvPr id="49" name="Picture Placeholder 12">
            <a:extLst>
              <a:ext uri="{FF2B5EF4-FFF2-40B4-BE49-F238E27FC236}">
                <a16:creationId xmlns:a16="http://schemas.microsoft.com/office/drawing/2014/main" id="{81D201F9-4AAF-FD49-A21D-5B79A2F40B4E}"/>
              </a:ext>
            </a:extLst>
          </p:cNvPr>
          <p:cNvSpPr>
            <a:spLocks noGrp="1"/>
          </p:cNvSpPr>
          <p:nvPr>
            <p:ph type="pic" sz="quarter" idx="35"/>
          </p:nvPr>
        </p:nvSpPr>
        <p:spPr>
          <a:xfrm>
            <a:off x="6188967" y="1586458"/>
            <a:ext cx="963412" cy="963412"/>
          </a:xfrm>
          <a:noFill/>
        </p:spPr>
        <p:txBody>
          <a:bodyPr>
            <a:normAutofit/>
          </a:bodyPr>
          <a:lstStyle>
            <a:lvl1pPr>
              <a:defRPr sz="1600"/>
            </a:lvl1pPr>
          </a:lstStyle>
          <a:p>
            <a:endParaRPr lang="en-US"/>
          </a:p>
        </p:txBody>
      </p:sp>
      <p:sp>
        <p:nvSpPr>
          <p:cNvPr id="50" name="Picture Placeholder 12">
            <a:extLst>
              <a:ext uri="{FF2B5EF4-FFF2-40B4-BE49-F238E27FC236}">
                <a16:creationId xmlns:a16="http://schemas.microsoft.com/office/drawing/2014/main" id="{07C29017-76E4-9F4D-AF2A-B21CBEB31134}"/>
              </a:ext>
            </a:extLst>
          </p:cNvPr>
          <p:cNvSpPr>
            <a:spLocks noGrp="1"/>
          </p:cNvSpPr>
          <p:nvPr>
            <p:ph type="pic" sz="quarter" idx="36"/>
          </p:nvPr>
        </p:nvSpPr>
        <p:spPr>
          <a:xfrm>
            <a:off x="6188967" y="3023372"/>
            <a:ext cx="963412" cy="963412"/>
          </a:xfrm>
          <a:noFill/>
        </p:spPr>
        <p:txBody>
          <a:bodyPr>
            <a:normAutofit/>
          </a:bodyPr>
          <a:lstStyle>
            <a:lvl1pPr>
              <a:defRPr sz="1600"/>
            </a:lvl1pPr>
          </a:lstStyle>
          <a:p>
            <a:endParaRPr lang="en-US"/>
          </a:p>
        </p:txBody>
      </p:sp>
    </p:spTree>
    <p:extLst>
      <p:ext uri="{BB962C8B-B14F-4D97-AF65-F5344CB8AC3E}">
        <p14:creationId xmlns:p14="http://schemas.microsoft.com/office/powerpoint/2010/main" val="3680578370"/>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ECTION SLIDE BLUE 2">
    <p:bg>
      <p:bgPr>
        <a:solidFill>
          <a:schemeClr val="accent1"/>
        </a:solidFill>
        <a:effectLst/>
      </p:bgPr>
    </p:bg>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229D1E75-DF6C-1A4F-94DC-AB3374701925}"/>
              </a:ext>
            </a:extLst>
          </p:cNvPr>
          <p:cNvSpPr>
            <a:spLocks noGrp="1"/>
          </p:cNvSpPr>
          <p:nvPr>
            <p:ph type="pic" sz="quarter" idx="16"/>
          </p:nvPr>
        </p:nvSpPr>
        <p:spPr>
          <a:xfrm>
            <a:off x="-2336041" y="2213192"/>
            <a:ext cx="1276350" cy="1514259"/>
          </a:xfrm>
          <a:custGeom>
            <a:avLst/>
            <a:gdLst>
              <a:gd name="connsiteX0" fmla="*/ 0 w 1787525"/>
              <a:gd name="connsiteY0" fmla="*/ 1673225 h 1673225"/>
              <a:gd name="connsiteX1" fmla="*/ 893763 w 1787525"/>
              <a:gd name="connsiteY1" fmla="*/ 0 h 1673225"/>
              <a:gd name="connsiteX2" fmla="*/ 1787525 w 1787525"/>
              <a:gd name="connsiteY2" fmla="*/ 1673225 h 1673225"/>
              <a:gd name="connsiteX3" fmla="*/ 0 w 1787525"/>
              <a:gd name="connsiteY3" fmla="*/ 1673225 h 1673225"/>
              <a:gd name="connsiteX0" fmla="*/ 0 w 1787525"/>
              <a:gd name="connsiteY0" fmla="*/ 1524000 h 1524000"/>
              <a:gd name="connsiteX1" fmla="*/ 1062038 w 1787525"/>
              <a:gd name="connsiteY1" fmla="*/ 0 h 1524000"/>
              <a:gd name="connsiteX2" fmla="*/ 1787525 w 1787525"/>
              <a:gd name="connsiteY2" fmla="*/ 1524000 h 1524000"/>
              <a:gd name="connsiteX3" fmla="*/ 0 w 1787525"/>
              <a:gd name="connsiteY3" fmla="*/ 1524000 h 1524000"/>
              <a:gd name="connsiteX0" fmla="*/ 0 w 1555750"/>
              <a:gd name="connsiteY0" fmla="*/ 1524000 h 1524000"/>
              <a:gd name="connsiteX1" fmla="*/ 1062038 w 1555750"/>
              <a:gd name="connsiteY1" fmla="*/ 0 h 1524000"/>
              <a:gd name="connsiteX2" fmla="*/ 1555750 w 1555750"/>
              <a:gd name="connsiteY2" fmla="*/ 996950 h 1524000"/>
              <a:gd name="connsiteX3" fmla="*/ 0 w 1555750"/>
              <a:gd name="connsiteY3" fmla="*/ 1524000 h 15240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800088 w 1276350"/>
              <a:gd name="connsiteY2" fmla="*/ 57149 h 1549400"/>
              <a:gd name="connsiteX3" fmla="*/ 1276350 w 1276350"/>
              <a:gd name="connsiteY3" fmla="*/ 996950 h 1549400"/>
              <a:gd name="connsiteX4" fmla="*/ 0 w 1276350"/>
              <a:gd name="connsiteY4" fmla="*/ 1549400 h 1549400"/>
              <a:gd name="connsiteX0" fmla="*/ 0 w 1276350"/>
              <a:gd name="connsiteY0" fmla="*/ 1549400 h 1549400"/>
              <a:gd name="connsiteX1" fmla="*/ 741473 w 1276350"/>
              <a:gd name="connsiteY1" fmla="*/ 57149 h 1549400"/>
              <a:gd name="connsiteX2" fmla="*/ 776288 w 1276350"/>
              <a:gd name="connsiteY2" fmla="*/ 0 h 1549400"/>
              <a:gd name="connsiteX3" fmla="*/ 800088 w 1276350"/>
              <a:gd name="connsiteY3" fmla="*/ 57149 h 1549400"/>
              <a:gd name="connsiteX4" fmla="*/ 1276350 w 1276350"/>
              <a:gd name="connsiteY4" fmla="*/ 996950 h 1549400"/>
              <a:gd name="connsiteX5" fmla="*/ 0 w 1276350"/>
              <a:gd name="connsiteY5" fmla="*/ 1549400 h 1549400"/>
              <a:gd name="connsiteX0" fmla="*/ 0 w 1276350"/>
              <a:gd name="connsiteY0" fmla="*/ 1492251 h 1492251"/>
              <a:gd name="connsiteX1" fmla="*/ 741473 w 1276350"/>
              <a:gd name="connsiteY1" fmla="*/ 0 h 1492251"/>
              <a:gd name="connsiteX2" fmla="*/ 800088 w 1276350"/>
              <a:gd name="connsiteY2" fmla="*/ 0 h 1492251"/>
              <a:gd name="connsiteX3" fmla="*/ 1276350 w 1276350"/>
              <a:gd name="connsiteY3" fmla="*/ 939801 h 1492251"/>
              <a:gd name="connsiteX4" fmla="*/ 0 w 1276350"/>
              <a:gd name="connsiteY4" fmla="*/ 1492251 h 1492251"/>
              <a:gd name="connsiteX0" fmla="*/ 0 w 1276350"/>
              <a:gd name="connsiteY0" fmla="*/ 1516239 h 1516239"/>
              <a:gd name="connsiteX1" fmla="*/ 741473 w 1276350"/>
              <a:gd name="connsiteY1" fmla="*/ 23988 h 1516239"/>
              <a:gd name="connsiteX2" fmla="*/ 800088 w 1276350"/>
              <a:gd name="connsiteY2" fmla="*/ 23988 h 1516239"/>
              <a:gd name="connsiteX3" fmla="*/ 1276350 w 1276350"/>
              <a:gd name="connsiteY3" fmla="*/ 963789 h 1516239"/>
              <a:gd name="connsiteX4" fmla="*/ 0 w 1276350"/>
              <a:gd name="connsiteY4" fmla="*/ 1516239 h 1516239"/>
              <a:gd name="connsiteX0" fmla="*/ 0 w 1276350"/>
              <a:gd name="connsiteY0" fmla="*/ 1514259 h 1514259"/>
              <a:gd name="connsiteX1" fmla="*/ 741473 w 1276350"/>
              <a:gd name="connsiteY1" fmla="*/ 22008 h 1514259"/>
              <a:gd name="connsiteX2" fmla="*/ 800088 w 1276350"/>
              <a:gd name="connsiteY2" fmla="*/ 22008 h 1514259"/>
              <a:gd name="connsiteX3" fmla="*/ 1276350 w 1276350"/>
              <a:gd name="connsiteY3" fmla="*/ 961809 h 1514259"/>
              <a:gd name="connsiteX4" fmla="*/ 0 w 1276350"/>
              <a:gd name="connsiteY4" fmla="*/ 1514259 h 1514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514259">
                <a:moveTo>
                  <a:pt x="0" y="1514259"/>
                </a:moveTo>
                <a:lnTo>
                  <a:pt x="741473" y="22008"/>
                </a:lnTo>
                <a:cubicBezTo>
                  <a:pt x="738786" y="31533"/>
                  <a:pt x="767850" y="-31967"/>
                  <a:pt x="800088" y="22008"/>
                </a:cubicBezTo>
                <a:lnTo>
                  <a:pt x="1276350" y="961809"/>
                </a:lnTo>
                <a:cubicBezTo>
                  <a:pt x="927100" y="1082459"/>
                  <a:pt x="685800" y="1123734"/>
                  <a:pt x="0" y="1514259"/>
                </a:cubicBezTo>
                <a:close/>
              </a:path>
            </a:pathLst>
          </a:custGeom>
        </p:spPr>
        <p:txBody>
          <a:bodyPr/>
          <a:lstStyle/>
          <a:p>
            <a:endParaRPr lang="en-US"/>
          </a:p>
        </p:txBody>
      </p:sp>
      <p:sp>
        <p:nvSpPr>
          <p:cNvPr id="4" name="Picture Placeholder 18">
            <a:extLst>
              <a:ext uri="{FF2B5EF4-FFF2-40B4-BE49-F238E27FC236}">
                <a16:creationId xmlns:a16="http://schemas.microsoft.com/office/drawing/2014/main" id="{1944F25A-2B1F-AB45-BC1B-E16AF30B3745}"/>
              </a:ext>
            </a:extLst>
          </p:cNvPr>
          <p:cNvSpPr>
            <a:spLocks noGrp="1"/>
          </p:cNvSpPr>
          <p:nvPr>
            <p:ph type="pic" sz="quarter" idx="17"/>
          </p:nvPr>
        </p:nvSpPr>
        <p:spPr>
          <a:xfrm>
            <a:off x="-2796428" y="3562314"/>
            <a:ext cx="1225533" cy="108266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44"/>
              <a:gd name="connsiteY0" fmla="*/ 696 h 8696"/>
              <a:gd name="connsiteX1" fmla="*/ 10144 w 10144"/>
              <a:gd name="connsiteY1" fmla="*/ 0 h 8696"/>
              <a:gd name="connsiteX2" fmla="*/ 10000 w 10144"/>
              <a:gd name="connsiteY2" fmla="*/ 8696 h 8696"/>
              <a:gd name="connsiteX3" fmla="*/ 0 w 10144"/>
              <a:gd name="connsiteY3" fmla="*/ 8696 h 8696"/>
              <a:gd name="connsiteX4" fmla="*/ 0 w 10144"/>
              <a:gd name="connsiteY4" fmla="*/ 696 h 8696"/>
              <a:gd name="connsiteX0" fmla="*/ 0 w 10000"/>
              <a:gd name="connsiteY0" fmla="*/ 800 h 10000"/>
              <a:gd name="connsiteX1" fmla="*/ 10000 w 10000"/>
              <a:gd name="connsiteY1" fmla="*/ 0 h 10000"/>
              <a:gd name="connsiteX2" fmla="*/ 6920 w 10000"/>
              <a:gd name="connsiteY2" fmla="*/ 9286 h 10000"/>
              <a:gd name="connsiteX3" fmla="*/ 0 w 10000"/>
              <a:gd name="connsiteY3" fmla="*/ 10000 h 10000"/>
              <a:gd name="connsiteX4" fmla="*/ 0 w 10000"/>
              <a:gd name="connsiteY4" fmla="*/ 800 h 10000"/>
              <a:gd name="connsiteX0" fmla="*/ 0 w 10000"/>
              <a:gd name="connsiteY0" fmla="*/ 800 h 12178"/>
              <a:gd name="connsiteX1" fmla="*/ 10000 w 10000"/>
              <a:gd name="connsiteY1" fmla="*/ 0 h 12178"/>
              <a:gd name="connsiteX2" fmla="*/ 6920 w 10000"/>
              <a:gd name="connsiteY2" fmla="*/ 9286 h 12178"/>
              <a:gd name="connsiteX3" fmla="*/ 853 w 10000"/>
              <a:gd name="connsiteY3" fmla="*/ 12178 h 12178"/>
              <a:gd name="connsiteX4" fmla="*/ 0 w 10000"/>
              <a:gd name="connsiteY4" fmla="*/ 800 h 12178"/>
              <a:gd name="connsiteX0" fmla="*/ 2131 w 9169"/>
              <a:gd name="connsiteY0" fmla="*/ 5764 h 12178"/>
              <a:gd name="connsiteX1" fmla="*/ 9169 w 9169"/>
              <a:gd name="connsiteY1" fmla="*/ 0 h 12178"/>
              <a:gd name="connsiteX2" fmla="*/ 6089 w 9169"/>
              <a:gd name="connsiteY2" fmla="*/ 9286 h 12178"/>
              <a:gd name="connsiteX3" fmla="*/ 22 w 9169"/>
              <a:gd name="connsiteY3" fmla="*/ 12178 h 12178"/>
              <a:gd name="connsiteX4" fmla="*/ 2131 w 9169"/>
              <a:gd name="connsiteY4" fmla="*/ 5764 h 12178"/>
              <a:gd name="connsiteX0" fmla="*/ 2300 w 9976"/>
              <a:gd name="connsiteY0" fmla="*/ 4733 h 10000"/>
              <a:gd name="connsiteX1" fmla="*/ 9976 w 9976"/>
              <a:gd name="connsiteY1" fmla="*/ 0 h 10000"/>
              <a:gd name="connsiteX2" fmla="*/ 6617 w 9976"/>
              <a:gd name="connsiteY2" fmla="*/ 7625 h 10000"/>
              <a:gd name="connsiteX3" fmla="*/ 0 w 9976"/>
              <a:gd name="connsiteY3" fmla="*/ 10000 h 10000"/>
              <a:gd name="connsiteX4" fmla="*/ 2300 w 9976"/>
              <a:gd name="connsiteY4" fmla="*/ 4733 h 10000"/>
              <a:gd name="connsiteX0" fmla="*/ 2503 w 10197"/>
              <a:gd name="connsiteY0" fmla="*/ 4777 h 10044"/>
              <a:gd name="connsiteX1" fmla="*/ 10197 w 10197"/>
              <a:gd name="connsiteY1" fmla="*/ 44 h 10044"/>
              <a:gd name="connsiteX2" fmla="*/ 6830 w 10197"/>
              <a:gd name="connsiteY2" fmla="*/ 7669 h 10044"/>
              <a:gd name="connsiteX3" fmla="*/ 197 w 10197"/>
              <a:gd name="connsiteY3" fmla="*/ 10044 h 10044"/>
              <a:gd name="connsiteX4" fmla="*/ 2503 w 10197"/>
              <a:gd name="connsiteY4" fmla="*/ 4777 h 10044"/>
              <a:gd name="connsiteX0" fmla="*/ 2503 w 10210"/>
              <a:gd name="connsiteY0" fmla="*/ 4839 h 10106"/>
              <a:gd name="connsiteX1" fmla="*/ 10197 w 10210"/>
              <a:gd name="connsiteY1" fmla="*/ 106 h 10106"/>
              <a:gd name="connsiteX2" fmla="*/ 6830 w 10210"/>
              <a:gd name="connsiteY2" fmla="*/ 7731 h 10106"/>
              <a:gd name="connsiteX3" fmla="*/ 197 w 10210"/>
              <a:gd name="connsiteY3" fmla="*/ 10106 h 10106"/>
              <a:gd name="connsiteX4" fmla="*/ 2503 w 10210"/>
              <a:gd name="connsiteY4" fmla="*/ 4839 h 10106"/>
              <a:gd name="connsiteX0" fmla="*/ 2503 w 10215"/>
              <a:gd name="connsiteY0" fmla="*/ 4852 h 10119"/>
              <a:gd name="connsiteX1" fmla="*/ 10197 w 10215"/>
              <a:gd name="connsiteY1" fmla="*/ 119 h 10119"/>
              <a:gd name="connsiteX2" fmla="*/ 6830 w 10215"/>
              <a:gd name="connsiteY2" fmla="*/ 7744 h 10119"/>
              <a:gd name="connsiteX3" fmla="*/ 197 w 10215"/>
              <a:gd name="connsiteY3" fmla="*/ 10119 h 10119"/>
              <a:gd name="connsiteX4" fmla="*/ 2503 w 10215"/>
              <a:gd name="connsiteY4" fmla="*/ 4852 h 10119"/>
              <a:gd name="connsiteX0" fmla="*/ 2467 w 10179"/>
              <a:gd name="connsiteY0" fmla="*/ 4852 h 10119"/>
              <a:gd name="connsiteX1" fmla="*/ 10161 w 10179"/>
              <a:gd name="connsiteY1" fmla="*/ 119 h 10119"/>
              <a:gd name="connsiteX2" fmla="*/ 6794 w 10179"/>
              <a:gd name="connsiteY2" fmla="*/ 7744 h 10119"/>
              <a:gd name="connsiteX3" fmla="*/ 161 w 10179"/>
              <a:gd name="connsiteY3" fmla="*/ 10119 h 10119"/>
              <a:gd name="connsiteX4" fmla="*/ 2467 w 10179"/>
              <a:gd name="connsiteY4" fmla="*/ 4852 h 10119"/>
              <a:gd name="connsiteX0" fmla="*/ 2306 w 10018"/>
              <a:gd name="connsiteY0" fmla="*/ 4852 h 10119"/>
              <a:gd name="connsiteX1" fmla="*/ 10000 w 10018"/>
              <a:gd name="connsiteY1" fmla="*/ 119 h 10119"/>
              <a:gd name="connsiteX2" fmla="*/ 6633 w 10018"/>
              <a:gd name="connsiteY2" fmla="*/ 7744 h 10119"/>
              <a:gd name="connsiteX3" fmla="*/ 0 w 10018"/>
              <a:gd name="connsiteY3" fmla="*/ 10119 h 10119"/>
              <a:gd name="connsiteX4" fmla="*/ 2306 w 10018"/>
              <a:gd name="connsiteY4" fmla="*/ 4852 h 10119"/>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332" y="4762"/>
                </a:moveTo>
                <a:cubicBezTo>
                  <a:pt x="4414" y="3124"/>
                  <a:pt x="5967" y="1986"/>
                  <a:pt x="10000" y="0"/>
                </a:cubicBezTo>
                <a:cubicBezTo>
                  <a:pt x="8908" y="2553"/>
                  <a:pt x="8739" y="2795"/>
                  <a:pt x="6633" y="7625"/>
                </a:cubicBezTo>
                <a:lnTo>
                  <a:pt x="0" y="10000"/>
                </a:lnTo>
                <a:cubicBezTo>
                  <a:pt x="2336" y="4738"/>
                  <a:pt x="1127" y="7424"/>
                  <a:pt x="2332" y="4762"/>
                </a:cubicBezTo>
                <a:close/>
              </a:path>
            </a:pathLst>
          </a:custGeom>
        </p:spPr>
        <p:txBody>
          <a:bodyPr/>
          <a:lstStyle/>
          <a:p>
            <a:endParaRPr lang="en-US"/>
          </a:p>
        </p:txBody>
      </p:sp>
      <p:sp>
        <p:nvSpPr>
          <p:cNvPr id="8" name="Title 1">
            <a:extLst>
              <a:ext uri="{FF2B5EF4-FFF2-40B4-BE49-F238E27FC236}">
                <a16:creationId xmlns:a16="http://schemas.microsoft.com/office/drawing/2014/main" id="{E4F8391A-0EC5-BE4E-A574-2D9B58D0CE1E}"/>
              </a:ext>
            </a:extLst>
          </p:cNvPr>
          <p:cNvSpPr>
            <a:spLocks noGrp="1"/>
          </p:cNvSpPr>
          <p:nvPr>
            <p:ph type="title"/>
          </p:nvPr>
        </p:nvSpPr>
        <p:spPr>
          <a:xfrm>
            <a:off x="381000" y="1977064"/>
            <a:ext cx="6096000" cy="1325563"/>
          </a:xfrm>
        </p:spPr>
        <p:txBody>
          <a:bodyPr/>
          <a:lstStyle>
            <a:lvl1pPr>
              <a:defRPr>
                <a:solidFill>
                  <a:schemeClr val="bg1"/>
                </a:solidFill>
              </a:defRPr>
            </a:lvl1pPr>
          </a:lstStyle>
          <a:p>
            <a:r>
              <a:rPr lang="en-US"/>
              <a:t>Click to edit Master title style</a:t>
            </a:r>
          </a:p>
        </p:txBody>
      </p:sp>
      <p:sp>
        <p:nvSpPr>
          <p:cNvPr id="14" name="Picture Placeholder 13">
            <a:extLst>
              <a:ext uri="{FF2B5EF4-FFF2-40B4-BE49-F238E27FC236}">
                <a16:creationId xmlns:a16="http://schemas.microsoft.com/office/drawing/2014/main" id="{08228E66-E4B8-2B4E-8374-AA33F098956D}"/>
              </a:ext>
            </a:extLst>
          </p:cNvPr>
          <p:cNvSpPr>
            <a:spLocks noGrp="1"/>
          </p:cNvSpPr>
          <p:nvPr>
            <p:ph type="pic" sz="quarter" idx="15"/>
          </p:nvPr>
        </p:nvSpPr>
        <p:spPr>
          <a:xfrm>
            <a:off x="5801794" y="0"/>
            <a:ext cx="6390207" cy="6858000"/>
          </a:xfrm>
          <a:custGeom>
            <a:avLst/>
            <a:gdLst>
              <a:gd name="connsiteX0" fmla="*/ 4597933 w 6390207"/>
              <a:gd name="connsiteY0" fmla="*/ 4449673 h 6858000"/>
              <a:gd name="connsiteX1" fmla="*/ 3410335 w 6390207"/>
              <a:gd name="connsiteY1" fmla="*/ 6822107 h 6858000"/>
              <a:gd name="connsiteX2" fmla="*/ 3392176 w 6390207"/>
              <a:gd name="connsiteY2" fmla="*/ 6858000 h 6858000"/>
              <a:gd name="connsiteX3" fmla="*/ 0 w 6390207"/>
              <a:gd name="connsiteY3" fmla="*/ 6858000 h 6858000"/>
              <a:gd name="connsiteX4" fmla="*/ 202752 w 6390207"/>
              <a:gd name="connsiteY4" fmla="*/ 6723245 h 6858000"/>
              <a:gd name="connsiteX5" fmla="*/ 4597933 w 6390207"/>
              <a:gd name="connsiteY5" fmla="*/ 4449673 h 6858000"/>
              <a:gd name="connsiteX6" fmla="*/ 2831086 w 6390207"/>
              <a:gd name="connsiteY6" fmla="*/ 0 h 6858000"/>
              <a:gd name="connsiteX7" fmla="*/ 6390207 w 6390207"/>
              <a:gd name="connsiteY7" fmla="*/ 0 h 6858000"/>
              <a:gd name="connsiteX8" fmla="*/ 6390207 w 6390207"/>
              <a:gd name="connsiteY8" fmla="*/ 2585070 h 6858000"/>
              <a:gd name="connsiteX9" fmla="*/ 6117072 w 6390207"/>
              <a:gd name="connsiteY9" fmla="*/ 2673520 h 6858000"/>
              <a:gd name="connsiteX10" fmla="*/ 142305 w 6390207"/>
              <a:gd name="connsiteY10" fmla="*/ 54113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0207" h="6858000">
                <a:moveTo>
                  <a:pt x="4597933" y="4449673"/>
                </a:moveTo>
                <a:cubicBezTo>
                  <a:pt x="4110863" y="5455656"/>
                  <a:pt x="3881098" y="5892499"/>
                  <a:pt x="3410335" y="6822107"/>
                </a:cubicBezTo>
                <a:lnTo>
                  <a:pt x="3392176" y="6858000"/>
                </a:lnTo>
                <a:lnTo>
                  <a:pt x="0" y="6858000"/>
                </a:lnTo>
                <a:lnTo>
                  <a:pt x="202752" y="6723245"/>
                </a:lnTo>
                <a:cubicBezTo>
                  <a:pt x="1276216" y="6027095"/>
                  <a:pt x="2439301" y="5388749"/>
                  <a:pt x="4597933" y="4449673"/>
                </a:cubicBezTo>
                <a:close/>
                <a:moveTo>
                  <a:pt x="2831086" y="0"/>
                </a:moveTo>
                <a:lnTo>
                  <a:pt x="6390207" y="0"/>
                </a:lnTo>
                <a:lnTo>
                  <a:pt x="6390207" y="2585070"/>
                </a:lnTo>
                <a:lnTo>
                  <a:pt x="6117072" y="2673520"/>
                </a:lnTo>
                <a:cubicBezTo>
                  <a:pt x="4676680" y="3144117"/>
                  <a:pt x="3137489" y="3705714"/>
                  <a:pt x="142305" y="5411305"/>
                </a:cubicBezTo>
                <a:close/>
              </a:path>
            </a:pathLst>
          </a:custGeom>
          <a:pattFill prst="pct40">
            <a:fgClr>
              <a:schemeClr val="accent1"/>
            </a:fgClr>
            <a:bgClr>
              <a:schemeClr val="bg1"/>
            </a:bgClr>
          </a:pattFill>
        </p:spPr>
        <p:txBody>
          <a:bodyPr wrap="square">
            <a:noAutofit/>
          </a:bodyPr>
          <a:lstStyle/>
          <a:p>
            <a:endParaRPr lang="en-US"/>
          </a:p>
        </p:txBody>
      </p:sp>
      <p:sp>
        <p:nvSpPr>
          <p:cNvPr id="15" name="Picture Placeholder 13">
            <a:extLst>
              <a:ext uri="{FF2B5EF4-FFF2-40B4-BE49-F238E27FC236}">
                <a16:creationId xmlns:a16="http://schemas.microsoft.com/office/drawing/2014/main" id="{ADE2420B-76B7-5D4A-8D69-083697A9A76C}"/>
              </a:ext>
            </a:extLst>
          </p:cNvPr>
          <p:cNvSpPr>
            <a:spLocks noGrp="1"/>
          </p:cNvSpPr>
          <p:nvPr>
            <p:ph type="pic" sz="quarter" idx="18"/>
          </p:nvPr>
        </p:nvSpPr>
        <p:spPr>
          <a:xfrm>
            <a:off x="1042455" y="3694821"/>
            <a:ext cx="1386994" cy="1386994"/>
          </a:xfrm>
          <a:noFill/>
        </p:spPr>
        <p:txBody>
          <a:bodyPr>
            <a:normAutofit/>
          </a:bodyPr>
          <a:lstStyle>
            <a:lvl1pPr>
              <a:defRPr sz="1800"/>
            </a:lvl1pPr>
          </a:lstStyle>
          <a:p>
            <a:endParaRPr lang="en-US"/>
          </a:p>
        </p:txBody>
      </p:sp>
      <p:sp>
        <p:nvSpPr>
          <p:cNvPr id="16" name="Picture Placeholder 13">
            <a:extLst>
              <a:ext uri="{FF2B5EF4-FFF2-40B4-BE49-F238E27FC236}">
                <a16:creationId xmlns:a16="http://schemas.microsoft.com/office/drawing/2014/main" id="{80CA4F7C-41EF-B546-A7F2-BC758CD0D22E}"/>
              </a:ext>
            </a:extLst>
          </p:cNvPr>
          <p:cNvSpPr>
            <a:spLocks noGrp="1"/>
          </p:cNvSpPr>
          <p:nvPr>
            <p:ph type="pic" sz="quarter" idx="19"/>
          </p:nvPr>
        </p:nvSpPr>
        <p:spPr>
          <a:xfrm>
            <a:off x="2679788" y="3691817"/>
            <a:ext cx="1386994" cy="1386994"/>
          </a:xfrm>
          <a:noFill/>
        </p:spPr>
        <p:txBody>
          <a:bodyPr>
            <a:normAutofit/>
          </a:bodyPr>
          <a:lstStyle>
            <a:lvl1pPr>
              <a:defRPr sz="1800"/>
            </a:lvl1pPr>
          </a:lstStyle>
          <a:p>
            <a:endParaRPr lang="en-US"/>
          </a:p>
        </p:txBody>
      </p:sp>
      <p:sp>
        <p:nvSpPr>
          <p:cNvPr id="17" name="Picture Placeholder 13">
            <a:extLst>
              <a:ext uri="{FF2B5EF4-FFF2-40B4-BE49-F238E27FC236}">
                <a16:creationId xmlns:a16="http://schemas.microsoft.com/office/drawing/2014/main" id="{825EEFC1-097A-FD4E-9D76-444D455ABC16}"/>
              </a:ext>
            </a:extLst>
          </p:cNvPr>
          <p:cNvSpPr>
            <a:spLocks noGrp="1"/>
          </p:cNvSpPr>
          <p:nvPr>
            <p:ph type="pic" sz="quarter" idx="20"/>
          </p:nvPr>
        </p:nvSpPr>
        <p:spPr>
          <a:xfrm>
            <a:off x="4317121" y="3691817"/>
            <a:ext cx="1386994" cy="1386994"/>
          </a:xfrm>
          <a:noFill/>
        </p:spPr>
        <p:txBody>
          <a:bodyPr>
            <a:normAutofit/>
          </a:bodyPr>
          <a:lstStyle>
            <a:lvl1pPr>
              <a:defRPr sz="1800"/>
            </a:lvl1pPr>
          </a:lstStyle>
          <a:p>
            <a:endParaRPr lang="en-US"/>
          </a:p>
        </p:txBody>
      </p:sp>
      <p:pic>
        <p:nvPicPr>
          <p:cNvPr id="10" name="Picture 9">
            <a:extLst>
              <a:ext uri="{FF2B5EF4-FFF2-40B4-BE49-F238E27FC236}">
                <a16:creationId xmlns:a16="http://schemas.microsoft.com/office/drawing/2014/main" id="{161C3703-5DAB-F54E-825D-911B5A91EC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421846" y="5881607"/>
            <a:ext cx="1317276" cy="522367"/>
          </a:xfrm>
          <a:prstGeom prst="rect">
            <a:avLst/>
          </a:prstGeom>
        </p:spPr>
      </p:pic>
    </p:spTree>
    <p:extLst>
      <p:ext uri="{BB962C8B-B14F-4D97-AF65-F5344CB8AC3E}">
        <p14:creationId xmlns:p14="http://schemas.microsoft.com/office/powerpoint/2010/main" val="804211529"/>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ECTION SLIDE WHITE 2">
    <p:bg>
      <p:bgPr>
        <a:solidFill>
          <a:schemeClr val="bg1"/>
        </a:solidFill>
        <a:effectLst/>
      </p:bgPr>
    </p:bg>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229D1E75-DF6C-1A4F-94DC-AB3374701925}"/>
              </a:ext>
            </a:extLst>
          </p:cNvPr>
          <p:cNvSpPr>
            <a:spLocks noGrp="1"/>
          </p:cNvSpPr>
          <p:nvPr>
            <p:ph type="pic" sz="quarter" idx="16"/>
          </p:nvPr>
        </p:nvSpPr>
        <p:spPr>
          <a:xfrm>
            <a:off x="-2336041" y="2213192"/>
            <a:ext cx="1276350" cy="1514259"/>
          </a:xfrm>
          <a:custGeom>
            <a:avLst/>
            <a:gdLst>
              <a:gd name="connsiteX0" fmla="*/ 0 w 1787525"/>
              <a:gd name="connsiteY0" fmla="*/ 1673225 h 1673225"/>
              <a:gd name="connsiteX1" fmla="*/ 893763 w 1787525"/>
              <a:gd name="connsiteY1" fmla="*/ 0 h 1673225"/>
              <a:gd name="connsiteX2" fmla="*/ 1787525 w 1787525"/>
              <a:gd name="connsiteY2" fmla="*/ 1673225 h 1673225"/>
              <a:gd name="connsiteX3" fmla="*/ 0 w 1787525"/>
              <a:gd name="connsiteY3" fmla="*/ 1673225 h 1673225"/>
              <a:gd name="connsiteX0" fmla="*/ 0 w 1787525"/>
              <a:gd name="connsiteY0" fmla="*/ 1524000 h 1524000"/>
              <a:gd name="connsiteX1" fmla="*/ 1062038 w 1787525"/>
              <a:gd name="connsiteY1" fmla="*/ 0 h 1524000"/>
              <a:gd name="connsiteX2" fmla="*/ 1787525 w 1787525"/>
              <a:gd name="connsiteY2" fmla="*/ 1524000 h 1524000"/>
              <a:gd name="connsiteX3" fmla="*/ 0 w 1787525"/>
              <a:gd name="connsiteY3" fmla="*/ 1524000 h 1524000"/>
              <a:gd name="connsiteX0" fmla="*/ 0 w 1555750"/>
              <a:gd name="connsiteY0" fmla="*/ 1524000 h 1524000"/>
              <a:gd name="connsiteX1" fmla="*/ 1062038 w 1555750"/>
              <a:gd name="connsiteY1" fmla="*/ 0 h 1524000"/>
              <a:gd name="connsiteX2" fmla="*/ 1555750 w 1555750"/>
              <a:gd name="connsiteY2" fmla="*/ 996950 h 1524000"/>
              <a:gd name="connsiteX3" fmla="*/ 0 w 1555750"/>
              <a:gd name="connsiteY3" fmla="*/ 1524000 h 15240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800088 w 1276350"/>
              <a:gd name="connsiteY2" fmla="*/ 57149 h 1549400"/>
              <a:gd name="connsiteX3" fmla="*/ 1276350 w 1276350"/>
              <a:gd name="connsiteY3" fmla="*/ 996950 h 1549400"/>
              <a:gd name="connsiteX4" fmla="*/ 0 w 1276350"/>
              <a:gd name="connsiteY4" fmla="*/ 1549400 h 1549400"/>
              <a:gd name="connsiteX0" fmla="*/ 0 w 1276350"/>
              <a:gd name="connsiteY0" fmla="*/ 1549400 h 1549400"/>
              <a:gd name="connsiteX1" fmla="*/ 741473 w 1276350"/>
              <a:gd name="connsiteY1" fmla="*/ 57149 h 1549400"/>
              <a:gd name="connsiteX2" fmla="*/ 776288 w 1276350"/>
              <a:gd name="connsiteY2" fmla="*/ 0 h 1549400"/>
              <a:gd name="connsiteX3" fmla="*/ 800088 w 1276350"/>
              <a:gd name="connsiteY3" fmla="*/ 57149 h 1549400"/>
              <a:gd name="connsiteX4" fmla="*/ 1276350 w 1276350"/>
              <a:gd name="connsiteY4" fmla="*/ 996950 h 1549400"/>
              <a:gd name="connsiteX5" fmla="*/ 0 w 1276350"/>
              <a:gd name="connsiteY5" fmla="*/ 1549400 h 1549400"/>
              <a:gd name="connsiteX0" fmla="*/ 0 w 1276350"/>
              <a:gd name="connsiteY0" fmla="*/ 1492251 h 1492251"/>
              <a:gd name="connsiteX1" fmla="*/ 741473 w 1276350"/>
              <a:gd name="connsiteY1" fmla="*/ 0 h 1492251"/>
              <a:gd name="connsiteX2" fmla="*/ 800088 w 1276350"/>
              <a:gd name="connsiteY2" fmla="*/ 0 h 1492251"/>
              <a:gd name="connsiteX3" fmla="*/ 1276350 w 1276350"/>
              <a:gd name="connsiteY3" fmla="*/ 939801 h 1492251"/>
              <a:gd name="connsiteX4" fmla="*/ 0 w 1276350"/>
              <a:gd name="connsiteY4" fmla="*/ 1492251 h 1492251"/>
              <a:gd name="connsiteX0" fmla="*/ 0 w 1276350"/>
              <a:gd name="connsiteY0" fmla="*/ 1516239 h 1516239"/>
              <a:gd name="connsiteX1" fmla="*/ 741473 w 1276350"/>
              <a:gd name="connsiteY1" fmla="*/ 23988 h 1516239"/>
              <a:gd name="connsiteX2" fmla="*/ 800088 w 1276350"/>
              <a:gd name="connsiteY2" fmla="*/ 23988 h 1516239"/>
              <a:gd name="connsiteX3" fmla="*/ 1276350 w 1276350"/>
              <a:gd name="connsiteY3" fmla="*/ 963789 h 1516239"/>
              <a:gd name="connsiteX4" fmla="*/ 0 w 1276350"/>
              <a:gd name="connsiteY4" fmla="*/ 1516239 h 1516239"/>
              <a:gd name="connsiteX0" fmla="*/ 0 w 1276350"/>
              <a:gd name="connsiteY0" fmla="*/ 1514259 h 1514259"/>
              <a:gd name="connsiteX1" fmla="*/ 741473 w 1276350"/>
              <a:gd name="connsiteY1" fmla="*/ 22008 h 1514259"/>
              <a:gd name="connsiteX2" fmla="*/ 800088 w 1276350"/>
              <a:gd name="connsiteY2" fmla="*/ 22008 h 1514259"/>
              <a:gd name="connsiteX3" fmla="*/ 1276350 w 1276350"/>
              <a:gd name="connsiteY3" fmla="*/ 961809 h 1514259"/>
              <a:gd name="connsiteX4" fmla="*/ 0 w 1276350"/>
              <a:gd name="connsiteY4" fmla="*/ 1514259 h 1514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514259">
                <a:moveTo>
                  <a:pt x="0" y="1514259"/>
                </a:moveTo>
                <a:lnTo>
                  <a:pt x="741473" y="22008"/>
                </a:lnTo>
                <a:cubicBezTo>
                  <a:pt x="738786" y="31533"/>
                  <a:pt x="767850" y="-31967"/>
                  <a:pt x="800088" y="22008"/>
                </a:cubicBezTo>
                <a:lnTo>
                  <a:pt x="1276350" y="961809"/>
                </a:lnTo>
                <a:cubicBezTo>
                  <a:pt x="927100" y="1082459"/>
                  <a:pt x="685800" y="1123734"/>
                  <a:pt x="0" y="1514259"/>
                </a:cubicBezTo>
                <a:close/>
              </a:path>
            </a:pathLst>
          </a:custGeom>
        </p:spPr>
        <p:txBody>
          <a:bodyPr/>
          <a:lstStyle/>
          <a:p>
            <a:endParaRPr lang="en-US"/>
          </a:p>
        </p:txBody>
      </p:sp>
      <p:sp>
        <p:nvSpPr>
          <p:cNvPr id="4" name="Picture Placeholder 18">
            <a:extLst>
              <a:ext uri="{FF2B5EF4-FFF2-40B4-BE49-F238E27FC236}">
                <a16:creationId xmlns:a16="http://schemas.microsoft.com/office/drawing/2014/main" id="{1944F25A-2B1F-AB45-BC1B-E16AF30B3745}"/>
              </a:ext>
            </a:extLst>
          </p:cNvPr>
          <p:cNvSpPr>
            <a:spLocks noGrp="1"/>
          </p:cNvSpPr>
          <p:nvPr>
            <p:ph type="pic" sz="quarter" idx="17"/>
          </p:nvPr>
        </p:nvSpPr>
        <p:spPr>
          <a:xfrm>
            <a:off x="-2796428" y="3562314"/>
            <a:ext cx="1225533" cy="108266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44"/>
              <a:gd name="connsiteY0" fmla="*/ 696 h 8696"/>
              <a:gd name="connsiteX1" fmla="*/ 10144 w 10144"/>
              <a:gd name="connsiteY1" fmla="*/ 0 h 8696"/>
              <a:gd name="connsiteX2" fmla="*/ 10000 w 10144"/>
              <a:gd name="connsiteY2" fmla="*/ 8696 h 8696"/>
              <a:gd name="connsiteX3" fmla="*/ 0 w 10144"/>
              <a:gd name="connsiteY3" fmla="*/ 8696 h 8696"/>
              <a:gd name="connsiteX4" fmla="*/ 0 w 10144"/>
              <a:gd name="connsiteY4" fmla="*/ 696 h 8696"/>
              <a:gd name="connsiteX0" fmla="*/ 0 w 10000"/>
              <a:gd name="connsiteY0" fmla="*/ 800 h 10000"/>
              <a:gd name="connsiteX1" fmla="*/ 10000 w 10000"/>
              <a:gd name="connsiteY1" fmla="*/ 0 h 10000"/>
              <a:gd name="connsiteX2" fmla="*/ 6920 w 10000"/>
              <a:gd name="connsiteY2" fmla="*/ 9286 h 10000"/>
              <a:gd name="connsiteX3" fmla="*/ 0 w 10000"/>
              <a:gd name="connsiteY3" fmla="*/ 10000 h 10000"/>
              <a:gd name="connsiteX4" fmla="*/ 0 w 10000"/>
              <a:gd name="connsiteY4" fmla="*/ 800 h 10000"/>
              <a:gd name="connsiteX0" fmla="*/ 0 w 10000"/>
              <a:gd name="connsiteY0" fmla="*/ 800 h 12178"/>
              <a:gd name="connsiteX1" fmla="*/ 10000 w 10000"/>
              <a:gd name="connsiteY1" fmla="*/ 0 h 12178"/>
              <a:gd name="connsiteX2" fmla="*/ 6920 w 10000"/>
              <a:gd name="connsiteY2" fmla="*/ 9286 h 12178"/>
              <a:gd name="connsiteX3" fmla="*/ 853 w 10000"/>
              <a:gd name="connsiteY3" fmla="*/ 12178 h 12178"/>
              <a:gd name="connsiteX4" fmla="*/ 0 w 10000"/>
              <a:gd name="connsiteY4" fmla="*/ 800 h 12178"/>
              <a:gd name="connsiteX0" fmla="*/ 2131 w 9169"/>
              <a:gd name="connsiteY0" fmla="*/ 5764 h 12178"/>
              <a:gd name="connsiteX1" fmla="*/ 9169 w 9169"/>
              <a:gd name="connsiteY1" fmla="*/ 0 h 12178"/>
              <a:gd name="connsiteX2" fmla="*/ 6089 w 9169"/>
              <a:gd name="connsiteY2" fmla="*/ 9286 h 12178"/>
              <a:gd name="connsiteX3" fmla="*/ 22 w 9169"/>
              <a:gd name="connsiteY3" fmla="*/ 12178 h 12178"/>
              <a:gd name="connsiteX4" fmla="*/ 2131 w 9169"/>
              <a:gd name="connsiteY4" fmla="*/ 5764 h 12178"/>
              <a:gd name="connsiteX0" fmla="*/ 2300 w 9976"/>
              <a:gd name="connsiteY0" fmla="*/ 4733 h 10000"/>
              <a:gd name="connsiteX1" fmla="*/ 9976 w 9976"/>
              <a:gd name="connsiteY1" fmla="*/ 0 h 10000"/>
              <a:gd name="connsiteX2" fmla="*/ 6617 w 9976"/>
              <a:gd name="connsiteY2" fmla="*/ 7625 h 10000"/>
              <a:gd name="connsiteX3" fmla="*/ 0 w 9976"/>
              <a:gd name="connsiteY3" fmla="*/ 10000 h 10000"/>
              <a:gd name="connsiteX4" fmla="*/ 2300 w 9976"/>
              <a:gd name="connsiteY4" fmla="*/ 4733 h 10000"/>
              <a:gd name="connsiteX0" fmla="*/ 2503 w 10197"/>
              <a:gd name="connsiteY0" fmla="*/ 4777 h 10044"/>
              <a:gd name="connsiteX1" fmla="*/ 10197 w 10197"/>
              <a:gd name="connsiteY1" fmla="*/ 44 h 10044"/>
              <a:gd name="connsiteX2" fmla="*/ 6830 w 10197"/>
              <a:gd name="connsiteY2" fmla="*/ 7669 h 10044"/>
              <a:gd name="connsiteX3" fmla="*/ 197 w 10197"/>
              <a:gd name="connsiteY3" fmla="*/ 10044 h 10044"/>
              <a:gd name="connsiteX4" fmla="*/ 2503 w 10197"/>
              <a:gd name="connsiteY4" fmla="*/ 4777 h 10044"/>
              <a:gd name="connsiteX0" fmla="*/ 2503 w 10210"/>
              <a:gd name="connsiteY0" fmla="*/ 4839 h 10106"/>
              <a:gd name="connsiteX1" fmla="*/ 10197 w 10210"/>
              <a:gd name="connsiteY1" fmla="*/ 106 h 10106"/>
              <a:gd name="connsiteX2" fmla="*/ 6830 w 10210"/>
              <a:gd name="connsiteY2" fmla="*/ 7731 h 10106"/>
              <a:gd name="connsiteX3" fmla="*/ 197 w 10210"/>
              <a:gd name="connsiteY3" fmla="*/ 10106 h 10106"/>
              <a:gd name="connsiteX4" fmla="*/ 2503 w 10210"/>
              <a:gd name="connsiteY4" fmla="*/ 4839 h 10106"/>
              <a:gd name="connsiteX0" fmla="*/ 2503 w 10215"/>
              <a:gd name="connsiteY0" fmla="*/ 4852 h 10119"/>
              <a:gd name="connsiteX1" fmla="*/ 10197 w 10215"/>
              <a:gd name="connsiteY1" fmla="*/ 119 h 10119"/>
              <a:gd name="connsiteX2" fmla="*/ 6830 w 10215"/>
              <a:gd name="connsiteY2" fmla="*/ 7744 h 10119"/>
              <a:gd name="connsiteX3" fmla="*/ 197 w 10215"/>
              <a:gd name="connsiteY3" fmla="*/ 10119 h 10119"/>
              <a:gd name="connsiteX4" fmla="*/ 2503 w 10215"/>
              <a:gd name="connsiteY4" fmla="*/ 4852 h 10119"/>
              <a:gd name="connsiteX0" fmla="*/ 2467 w 10179"/>
              <a:gd name="connsiteY0" fmla="*/ 4852 h 10119"/>
              <a:gd name="connsiteX1" fmla="*/ 10161 w 10179"/>
              <a:gd name="connsiteY1" fmla="*/ 119 h 10119"/>
              <a:gd name="connsiteX2" fmla="*/ 6794 w 10179"/>
              <a:gd name="connsiteY2" fmla="*/ 7744 h 10119"/>
              <a:gd name="connsiteX3" fmla="*/ 161 w 10179"/>
              <a:gd name="connsiteY3" fmla="*/ 10119 h 10119"/>
              <a:gd name="connsiteX4" fmla="*/ 2467 w 10179"/>
              <a:gd name="connsiteY4" fmla="*/ 4852 h 10119"/>
              <a:gd name="connsiteX0" fmla="*/ 2306 w 10018"/>
              <a:gd name="connsiteY0" fmla="*/ 4852 h 10119"/>
              <a:gd name="connsiteX1" fmla="*/ 10000 w 10018"/>
              <a:gd name="connsiteY1" fmla="*/ 119 h 10119"/>
              <a:gd name="connsiteX2" fmla="*/ 6633 w 10018"/>
              <a:gd name="connsiteY2" fmla="*/ 7744 h 10119"/>
              <a:gd name="connsiteX3" fmla="*/ 0 w 10018"/>
              <a:gd name="connsiteY3" fmla="*/ 10119 h 10119"/>
              <a:gd name="connsiteX4" fmla="*/ 2306 w 10018"/>
              <a:gd name="connsiteY4" fmla="*/ 4852 h 10119"/>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332" y="4762"/>
                </a:moveTo>
                <a:cubicBezTo>
                  <a:pt x="4414" y="3124"/>
                  <a:pt x="5967" y="1986"/>
                  <a:pt x="10000" y="0"/>
                </a:cubicBezTo>
                <a:cubicBezTo>
                  <a:pt x="8908" y="2553"/>
                  <a:pt x="8739" y="2795"/>
                  <a:pt x="6633" y="7625"/>
                </a:cubicBezTo>
                <a:lnTo>
                  <a:pt x="0" y="10000"/>
                </a:lnTo>
                <a:cubicBezTo>
                  <a:pt x="2336" y="4738"/>
                  <a:pt x="1127" y="7424"/>
                  <a:pt x="2332" y="4762"/>
                </a:cubicBezTo>
                <a:close/>
              </a:path>
            </a:pathLst>
          </a:custGeom>
        </p:spPr>
        <p:txBody>
          <a:bodyPr/>
          <a:lstStyle/>
          <a:p>
            <a:endParaRPr lang="en-US"/>
          </a:p>
        </p:txBody>
      </p:sp>
      <p:sp>
        <p:nvSpPr>
          <p:cNvPr id="7" name="Title 1">
            <a:extLst>
              <a:ext uri="{FF2B5EF4-FFF2-40B4-BE49-F238E27FC236}">
                <a16:creationId xmlns:a16="http://schemas.microsoft.com/office/drawing/2014/main" id="{579FC06B-7934-9B4F-87EF-3842E62A60DF}"/>
              </a:ext>
            </a:extLst>
          </p:cNvPr>
          <p:cNvSpPr>
            <a:spLocks noGrp="1"/>
          </p:cNvSpPr>
          <p:nvPr>
            <p:ph type="title"/>
          </p:nvPr>
        </p:nvSpPr>
        <p:spPr>
          <a:xfrm>
            <a:off x="381000" y="1977064"/>
            <a:ext cx="6096000" cy="1325563"/>
          </a:xfrm>
        </p:spPr>
        <p:txBody>
          <a:bodyPr/>
          <a:lstStyle>
            <a:lvl1pPr>
              <a:defRPr>
                <a:solidFill>
                  <a:schemeClr val="accent1"/>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40B2000C-A2FE-A443-8CA4-8C1D55EC2569}"/>
              </a:ext>
            </a:extLst>
          </p:cNvPr>
          <p:cNvSpPr>
            <a:spLocks noGrp="1"/>
          </p:cNvSpPr>
          <p:nvPr>
            <p:ph type="pic" sz="quarter" idx="15"/>
          </p:nvPr>
        </p:nvSpPr>
        <p:spPr>
          <a:xfrm>
            <a:off x="5801794" y="0"/>
            <a:ext cx="6390207" cy="6858000"/>
          </a:xfrm>
          <a:custGeom>
            <a:avLst/>
            <a:gdLst>
              <a:gd name="connsiteX0" fmla="*/ 4597933 w 6390207"/>
              <a:gd name="connsiteY0" fmla="*/ 4449673 h 6858000"/>
              <a:gd name="connsiteX1" fmla="*/ 3410335 w 6390207"/>
              <a:gd name="connsiteY1" fmla="*/ 6822107 h 6858000"/>
              <a:gd name="connsiteX2" fmla="*/ 3392176 w 6390207"/>
              <a:gd name="connsiteY2" fmla="*/ 6858000 h 6858000"/>
              <a:gd name="connsiteX3" fmla="*/ 0 w 6390207"/>
              <a:gd name="connsiteY3" fmla="*/ 6858000 h 6858000"/>
              <a:gd name="connsiteX4" fmla="*/ 202752 w 6390207"/>
              <a:gd name="connsiteY4" fmla="*/ 6723245 h 6858000"/>
              <a:gd name="connsiteX5" fmla="*/ 4597933 w 6390207"/>
              <a:gd name="connsiteY5" fmla="*/ 4449673 h 6858000"/>
              <a:gd name="connsiteX6" fmla="*/ 2831086 w 6390207"/>
              <a:gd name="connsiteY6" fmla="*/ 0 h 6858000"/>
              <a:gd name="connsiteX7" fmla="*/ 6390207 w 6390207"/>
              <a:gd name="connsiteY7" fmla="*/ 0 h 6858000"/>
              <a:gd name="connsiteX8" fmla="*/ 6390207 w 6390207"/>
              <a:gd name="connsiteY8" fmla="*/ 2585070 h 6858000"/>
              <a:gd name="connsiteX9" fmla="*/ 6117072 w 6390207"/>
              <a:gd name="connsiteY9" fmla="*/ 2673520 h 6858000"/>
              <a:gd name="connsiteX10" fmla="*/ 142305 w 6390207"/>
              <a:gd name="connsiteY10" fmla="*/ 54113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0207" h="6858000">
                <a:moveTo>
                  <a:pt x="4597933" y="4449673"/>
                </a:moveTo>
                <a:cubicBezTo>
                  <a:pt x="4110863" y="5455656"/>
                  <a:pt x="3881098" y="5892499"/>
                  <a:pt x="3410335" y="6822107"/>
                </a:cubicBezTo>
                <a:lnTo>
                  <a:pt x="3392176" y="6858000"/>
                </a:lnTo>
                <a:lnTo>
                  <a:pt x="0" y="6858000"/>
                </a:lnTo>
                <a:lnTo>
                  <a:pt x="202752" y="6723245"/>
                </a:lnTo>
                <a:cubicBezTo>
                  <a:pt x="1276216" y="6027095"/>
                  <a:pt x="2439301" y="5388749"/>
                  <a:pt x="4597933" y="4449673"/>
                </a:cubicBezTo>
                <a:close/>
                <a:moveTo>
                  <a:pt x="2831086" y="0"/>
                </a:moveTo>
                <a:lnTo>
                  <a:pt x="6390207" y="0"/>
                </a:lnTo>
                <a:lnTo>
                  <a:pt x="6390207" y="2585070"/>
                </a:lnTo>
                <a:lnTo>
                  <a:pt x="6117072" y="2673520"/>
                </a:lnTo>
                <a:cubicBezTo>
                  <a:pt x="4676680" y="3144117"/>
                  <a:pt x="3137489" y="3705714"/>
                  <a:pt x="142305" y="5411305"/>
                </a:cubicBezTo>
                <a:close/>
              </a:path>
            </a:pathLst>
          </a:custGeom>
          <a:pattFill prst="pct40">
            <a:fgClr>
              <a:schemeClr val="accent1"/>
            </a:fgClr>
            <a:bgClr>
              <a:schemeClr val="bg1"/>
            </a:bgClr>
          </a:pattFill>
        </p:spPr>
        <p:txBody>
          <a:bodyPr wrap="square">
            <a:noAutofit/>
          </a:bodyPr>
          <a:lstStyle/>
          <a:p>
            <a:endParaRPr lang="en-US"/>
          </a:p>
        </p:txBody>
      </p:sp>
      <p:sp>
        <p:nvSpPr>
          <p:cNvPr id="17" name="Picture Placeholder 13">
            <a:extLst>
              <a:ext uri="{FF2B5EF4-FFF2-40B4-BE49-F238E27FC236}">
                <a16:creationId xmlns:a16="http://schemas.microsoft.com/office/drawing/2014/main" id="{AF584B4E-F182-BA42-9997-4B5558FE8E0C}"/>
              </a:ext>
            </a:extLst>
          </p:cNvPr>
          <p:cNvSpPr>
            <a:spLocks noGrp="1"/>
          </p:cNvSpPr>
          <p:nvPr>
            <p:ph type="pic" sz="quarter" idx="18"/>
          </p:nvPr>
        </p:nvSpPr>
        <p:spPr>
          <a:xfrm>
            <a:off x="1042455" y="3694821"/>
            <a:ext cx="1386994" cy="1386994"/>
          </a:xfrm>
          <a:noFill/>
        </p:spPr>
        <p:txBody>
          <a:bodyPr>
            <a:normAutofit/>
          </a:bodyPr>
          <a:lstStyle>
            <a:lvl1pPr>
              <a:defRPr sz="1800"/>
            </a:lvl1pPr>
          </a:lstStyle>
          <a:p>
            <a:endParaRPr lang="en-US"/>
          </a:p>
        </p:txBody>
      </p:sp>
      <p:sp>
        <p:nvSpPr>
          <p:cNvPr id="18" name="Picture Placeholder 13">
            <a:extLst>
              <a:ext uri="{FF2B5EF4-FFF2-40B4-BE49-F238E27FC236}">
                <a16:creationId xmlns:a16="http://schemas.microsoft.com/office/drawing/2014/main" id="{3CA78938-5E14-AC4C-87E5-334250E6D119}"/>
              </a:ext>
            </a:extLst>
          </p:cNvPr>
          <p:cNvSpPr>
            <a:spLocks noGrp="1"/>
          </p:cNvSpPr>
          <p:nvPr>
            <p:ph type="pic" sz="quarter" idx="19"/>
          </p:nvPr>
        </p:nvSpPr>
        <p:spPr>
          <a:xfrm>
            <a:off x="2679788" y="3691817"/>
            <a:ext cx="1386994" cy="1386994"/>
          </a:xfrm>
          <a:noFill/>
        </p:spPr>
        <p:txBody>
          <a:bodyPr>
            <a:normAutofit/>
          </a:bodyPr>
          <a:lstStyle>
            <a:lvl1pPr>
              <a:defRPr sz="1800"/>
            </a:lvl1pPr>
          </a:lstStyle>
          <a:p>
            <a:endParaRPr lang="en-US"/>
          </a:p>
        </p:txBody>
      </p:sp>
      <p:sp>
        <p:nvSpPr>
          <p:cNvPr id="19" name="Picture Placeholder 13">
            <a:extLst>
              <a:ext uri="{FF2B5EF4-FFF2-40B4-BE49-F238E27FC236}">
                <a16:creationId xmlns:a16="http://schemas.microsoft.com/office/drawing/2014/main" id="{7DE1AB99-A800-EB42-AF00-35876F35B9D5}"/>
              </a:ext>
            </a:extLst>
          </p:cNvPr>
          <p:cNvSpPr>
            <a:spLocks noGrp="1"/>
          </p:cNvSpPr>
          <p:nvPr>
            <p:ph type="pic" sz="quarter" idx="20"/>
          </p:nvPr>
        </p:nvSpPr>
        <p:spPr>
          <a:xfrm>
            <a:off x="4317121" y="3691817"/>
            <a:ext cx="1386994" cy="1386994"/>
          </a:xfrm>
          <a:noFill/>
        </p:spPr>
        <p:txBody>
          <a:bodyPr>
            <a:normAutofit/>
          </a:bodyPr>
          <a:lstStyle>
            <a:lvl1pPr>
              <a:defRPr sz="1800"/>
            </a:lvl1pPr>
          </a:lstStyle>
          <a:p>
            <a:endParaRPr lang="en-US"/>
          </a:p>
        </p:txBody>
      </p:sp>
      <p:pic>
        <p:nvPicPr>
          <p:cNvPr id="11" name="Picture 10">
            <a:extLst>
              <a:ext uri="{FF2B5EF4-FFF2-40B4-BE49-F238E27FC236}">
                <a16:creationId xmlns:a16="http://schemas.microsoft.com/office/drawing/2014/main" id="{97FED64E-A816-554D-A93A-3E5E28F12F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444559" y="5881607"/>
            <a:ext cx="1271850" cy="522367"/>
          </a:xfrm>
          <a:prstGeom prst="rect">
            <a:avLst/>
          </a:prstGeom>
        </p:spPr>
      </p:pic>
    </p:spTree>
    <p:extLst>
      <p:ext uri="{BB962C8B-B14F-4D97-AF65-F5344CB8AC3E}">
        <p14:creationId xmlns:p14="http://schemas.microsoft.com/office/powerpoint/2010/main" val="683970729"/>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GENDA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ED54-F0B1-9447-912E-9DC7F0E090AF}"/>
              </a:ext>
            </a:extLst>
          </p:cNvPr>
          <p:cNvSpPr>
            <a:spLocks noGrp="1"/>
          </p:cNvSpPr>
          <p:nvPr>
            <p:ph type="title"/>
          </p:nvPr>
        </p:nvSpPr>
        <p:spPr>
          <a:xfrm>
            <a:off x="380999" y="365125"/>
            <a:ext cx="11429999" cy="819863"/>
          </a:xfrm>
        </p:spPr>
        <p:txBody>
          <a:bodyPr/>
          <a:lstStyle/>
          <a:p>
            <a:r>
              <a:rPr lang="en-US"/>
              <a:t>Click to edit Master title style</a:t>
            </a:r>
          </a:p>
        </p:txBody>
      </p:sp>
      <p:sp>
        <p:nvSpPr>
          <p:cNvPr id="6" name="Rounded Rectangle 5">
            <a:extLst>
              <a:ext uri="{FF2B5EF4-FFF2-40B4-BE49-F238E27FC236}">
                <a16:creationId xmlns:a16="http://schemas.microsoft.com/office/drawing/2014/main" id="{B8121835-03BA-C24C-A021-E986C3705D14}"/>
              </a:ext>
            </a:extLst>
          </p:cNvPr>
          <p:cNvSpPr/>
          <p:nvPr userDrawn="1"/>
        </p:nvSpPr>
        <p:spPr>
          <a:xfrm>
            <a:off x="7218006" y="-1998092"/>
            <a:ext cx="4783494" cy="129157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4">
            <a:extLst>
              <a:ext uri="{FF2B5EF4-FFF2-40B4-BE49-F238E27FC236}">
                <a16:creationId xmlns:a16="http://schemas.microsoft.com/office/drawing/2014/main" id="{7FB11F28-B652-D347-8A48-EA16212DA125}"/>
              </a:ext>
            </a:extLst>
          </p:cNvPr>
          <p:cNvSpPr>
            <a:spLocks noGrp="1"/>
          </p:cNvSpPr>
          <p:nvPr>
            <p:ph type="body" sz="quarter" idx="17"/>
          </p:nvPr>
        </p:nvSpPr>
        <p:spPr>
          <a:xfrm>
            <a:off x="1737506" y="1654111"/>
            <a:ext cx="3949017"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9" name="Text Placeholder 34">
            <a:extLst>
              <a:ext uri="{FF2B5EF4-FFF2-40B4-BE49-F238E27FC236}">
                <a16:creationId xmlns:a16="http://schemas.microsoft.com/office/drawing/2014/main" id="{D0F3F992-7B13-1D45-B910-82B956B9AC77}"/>
              </a:ext>
            </a:extLst>
          </p:cNvPr>
          <p:cNvSpPr>
            <a:spLocks noGrp="1"/>
          </p:cNvSpPr>
          <p:nvPr>
            <p:ph type="body" sz="quarter" idx="18"/>
          </p:nvPr>
        </p:nvSpPr>
        <p:spPr>
          <a:xfrm>
            <a:off x="1737506" y="2098248"/>
            <a:ext cx="3949017"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5" name="Oval 14">
            <a:extLst>
              <a:ext uri="{FF2B5EF4-FFF2-40B4-BE49-F238E27FC236}">
                <a16:creationId xmlns:a16="http://schemas.microsoft.com/office/drawing/2014/main" id="{5993CCD8-F7C8-9E47-94C5-93734B13D861}"/>
              </a:ext>
            </a:extLst>
          </p:cNvPr>
          <p:cNvSpPr/>
          <p:nvPr userDrawn="1"/>
        </p:nvSpPr>
        <p:spPr>
          <a:xfrm>
            <a:off x="385326" y="1577127"/>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2">
            <a:extLst>
              <a:ext uri="{FF2B5EF4-FFF2-40B4-BE49-F238E27FC236}">
                <a16:creationId xmlns:a16="http://schemas.microsoft.com/office/drawing/2014/main" id="{2801A80B-74BB-814D-AB4B-DEAB8C052B79}"/>
              </a:ext>
            </a:extLst>
          </p:cNvPr>
          <p:cNvSpPr>
            <a:spLocks noGrp="1"/>
          </p:cNvSpPr>
          <p:nvPr>
            <p:ph type="pic" sz="quarter" idx="10"/>
          </p:nvPr>
        </p:nvSpPr>
        <p:spPr>
          <a:xfrm>
            <a:off x="380999" y="1577127"/>
            <a:ext cx="963412" cy="963412"/>
          </a:xfrm>
          <a:noFill/>
        </p:spPr>
        <p:txBody>
          <a:bodyPr>
            <a:normAutofit/>
          </a:bodyPr>
          <a:lstStyle>
            <a:lvl1pPr>
              <a:defRPr sz="1600"/>
            </a:lvl1pPr>
          </a:lstStyle>
          <a:p>
            <a:endParaRPr lang="en-US"/>
          </a:p>
        </p:txBody>
      </p:sp>
      <p:sp>
        <p:nvSpPr>
          <p:cNvPr id="16" name="Text Placeholder 34">
            <a:extLst>
              <a:ext uri="{FF2B5EF4-FFF2-40B4-BE49-F238E27FC236}">
                <a16:creationId xmlns:a16="http://schemas.microsoft.com/office/drawing/2014/main" id="{E5EDC346-880B-5547-9BF2-81DC0375FA1F}"/>
              </a:ext>
            </a:extLst>
          </p:cNvPr>
          <p:cNvSpPr>
            <a:spLocks noGrp="1"/>
          </p:cNvSpPr>
          <p:nvPr>
            <p:ph type="body" sz="quarter" idx="19"/>
          </p:nvPr>
        </p:nvSpPr>
        <p:spPr>
          <a:xfrm>
            <a:off x="1737506" y="3100356"/>
            <a:ext cx="3949017"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7" name="Text Placeholder 34">
            <a:extLst>
              <a:ext uri="{FF2B5EF4-FFF2-40B4-BE49-F238E27FC236}">
                <a16:creationId xmlns:a16="http://schemas.microsoft.com/office/drawing/2014/main" id="{572D41BE-54F4-1F42-985C-28B6DF0CF5D2}"/>
              </a:ext>
            </a:extLst>
          </p:cNvPr>
          <p:cNvSpPr>
            <a:spLocks noGrp="1"/>
          </p:cNvSpPr>
          <p:nvPr>
            <p:ph type="body" sz="quarter" idx="20"/>
          </p:nvPr>
        </p:nvSpPr>
        <p:spPr>
          <a:xfrm>
            <a:off x="1737506" y="3544493"/>
            <a:ext cx="3949017"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Oval 17">
            <a:extLst>
              <a:ext uri="{FF2B5EF4-FFF2-40B4-BE49-F238E27FC236}">
                <a16:creationId xmlns:a16="http://schemas.microsoft.com/office/drawing/2014/main" id="{4DE3F84A-7544-0540-A98B-86C32958D123}"/>
              </a:ext>
            </a:extLst>
          </p:cNvPr>
          <p:cNvSpPr/>
          <p:nvPr userDrawn="1"/>
        </p:nvSpPr>
        <p:spPr>
          <a:xfrm>
            <a:off x="385326" y="3023372"/>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4">
            <a:extLst>
              <a:ext uri="{FF2B5EF4-FFF2-40B4-BE49-F238E27FC236}">
                <a16:creationId xmlns:a16="http://schemas.microsoft.com/office/drawing/2014/main" id="{669C19AD-DBC2-1E40-AF09-FE5336D73DDC}"/>
              </a:ext>
            </a:extLst>
          </p:cNvPr>
          <p:cNvSpPr>
            <a:spLocks noGrp="1"/>
          </p:cNvSpPr>
          <p:nvPr>
            <p:ph type="body" sz="quarter" idx="22"/>
          </p:nvPr>
        </p:nvSpPr>
        <p:spPr>
          <a:xfrm>
            <a:off x="1733179" y="4708688"/>
            <a:ext cx="3949017"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1" name="Text Placeholder 34">
            <a:extLst>
              <a:ext uri="{FF2B5EF4-FFF2-40B4-BE49-F238E27FC236}">
                <a16:creationId xmlns:a16="http://schemas.microsoft.com/office/drawing/2014/main" id="{5C9FA1FC-3865-5443-B39F-E5E494E48947}"/>
              </a:ext>
            </a:extLst>
          </p:cNvPr>
          <p:cNvSpPr>
            <a:spLocks noGrp="1"/>
          </p:cNvSpPr>
          <p:nvPr>
            <p:ph type="body" sz="quarter" idx="23"/>
          </p:nvPr>
        </p:nvSpPr>
        <p:spPr>
          <a:xfrm>
            <a:off x="1733179" y="5152825"/>
            <a:ext cx="3949017"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Oval 21">
            <a:extLst>
              <a:ext uri="{FF2B5EF4-FFF2-40B4-BE49-F238E27FC236}">
                <a16:creationId xmlns:a16="http://schemas.microsoft.com/office/drawing/2014/main" id="{02FC4077-ACC3-FA44-9DA4-3EDDDBEC69B1}"/>
              </a:ext>
            </a:extLst>
          </p:cNvPr>
          <p:cNvSpPr/>
          <p:nvPr userDrawn="1"/>
        </p:nvSpPr>
        <p:spPr>
          <a:xfrm>
            <a:off x="380999" y="4631704"/>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4">
            <a:extLst>
              <a:ext uri="{FF2B5EF4-FFF2-40B4-BE49-F238E27FC236}">
                <a16:creationId xmlns:a16="http://schemas.microsoft.com/office/drawing/2014/main" id="{0414E8DB-E813-8D45-B466-4C4527FD4489}"/>
              </a:ext>
            </a:extLst>
          </p:cNvPr>
          <p:cNvSpPr>
            <a:spLocks noGrp="1"/>
          </p:cNvSpPr>
          <p:nvPr>
            <p:ph type="body" sz="quarter" idx="25"/>
          </p:nvPr>
        </p:nvSpPr>
        <p:spPr>
          <a:xfrm>
            <a:off x="7541147" y="1654111"/>
            <a:ext cx="3949017"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5" name="Text Placeholder 34">
            <a:extLst>
              <a:ext uri="{FF2B5EF4-FFF2-40B4-BE49-F238E27FC236}">
                <a16:creationId xmlns:a16="http://schemas.microsoft.com/office/drawing/2014/main" id="{3A6F6A62-A0B9-174F-84E7-04E5F1B9DFEA}"/>
              </a:ext>
            </a:extLst>
          </p:cNvPr>
          <p:cNvSpPr>
            <a:spLocks noGrp="1"/>
          </p:cNvSpPr>
          <p:nvPr>
            <p:ph type="body" sz="quarter" idx="26"/>
          </p:nvPr>
        </p:nvSpPr>
        <p:spPr>
          <a:xfrm>
            <a:off x="7541147" y="2098248"/>
            <a:ext cx="3949017"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6" name="Oval 25">
            <a:extLst>
              <a:ext uri="{FF2B5EF4-FFF2-40B4-BE49-F238E27FC236}">
                <a16:creationId xmlns:a16="http://schemas.microsoft.com/office/drawing/2014/main" id="{898076B3-8C54-0E43-B3D8-A8C3A916ADC6}"/>
              </a:ext>
            </a:extLst>
          </p:cNvPr>
          <p:cNvSpPr/>
          <p:nvPr userDrawn="1"/>
        </p:nvSpPr>
        <p:spPr>
          <a:xfrm>
            <a:off x="6188967" y="1577127"/>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4">
            <a:extLst>
              <a:ext uri="{FF2B5EF4-FFF2-40B4-BE49-F238E27FC236}">
                <a16:creationId xmlns:a16="http://schemas.microsoft.com/office/drawing/2014/main" id="{51F359E1-77E5-3F44-AD26-AA5475DEE1FC}"/>
              </a:ext>
            </a:extLst>
          </p:cNvPr>
          <p:cNvSpPr>
            <a:spLocks noGrp="1"/>
          </p:cNvSpPr>
          <p:nvPr>
            <p:ph type="body" sz="quarter" idx="28"/>
          </p:nvPr>
        </p:nvSpPr>
        <p:spPr>
          <a:xfrm>
            <a:off x="7541147" y="3100356"/>
            <a:ext cx="3949017"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9" name="Text Placeholder 34">
            <a:extLst>
              <a:ext uri="{FF2B5EF4-FFF2-40B4-BE49-F238E27FC236}">
                <a16:creationId xmlns:a16="http://schemas.microsoft.com/office/drawing/2014/main" id="{CEB23582-11C9-6D46-9168-946B04456342}"/>
              </a:ext>
            </a:extLst>
          </p:cNvPr>
          <p:cNvSpPr>
            <a:spLocks noGrp="1"/>
          </p:cNvSpPr>
          <p:nvPr>
            <p:ph type="body" sz="quarter" idx="29"/>
          </p:nvPr>
        </p:nvSpPr>
        <p:spPr>
          <a:xfrm>
            <a:off x="7541147" y="3544493"/>
            <a:ext cx="3949017"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0" name="Oval 29">
            <a:extLst>
              <a:ext uri="{FF2B5EF4-FFF2-40B4-BE49-F238E27FC236}">
                <a16:creationId xmlns:a16="http://schemas.microsoft.com/office/drawing/2014/main" id="{C97AEEEF-C8E3-6841-B30B-DBD218E7A480}"/>
              </a:ext>
            </a:extLst>
          </p:cNvPr>
          <p:cNvSpPr/>
          <p:nvPr userDrawn="1"/>
        </p:nvSpPr>
        <p:spPr>
          <a:xfrm>
            <a:off x="6188967" y="3023372"/>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34">
            <a:extLst>
              <a:ext uri="{FF2B5EF4-FFF2-40B4-BE49-F238E27FC236}">
                <a16:creationId xmlns:a16="http://schemas.microsoft.com/office/drawing/2014/main" id="{CAB2EBB8-0ABC-BB43-BFDF-19D5DDE41C0D}"/>
              </a:ext>
            </a:extLst>
          </p:cNvPr>
          <p:cNvSpPr>
            <a:spLocks noGrp="1"/>
          </p:cNvSpPr>
          <p:nvPr>
            <p:ph type="body" sz="quarter" idx="31"/>
          </p:nvPr>
        </p:nvSpPr>
        <p:spPr>
          <a:xfrm>
            <a:off x="7536820" y="4708688"/>
            <a:ext cx="3949017"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3" name="Text Placeholder 34">
            <a:extLst>
              <a:ext uri="{FF2B5EF4-FFF2-40B4-BE49-F238E27FC236}">
                <a16:creationId xmlns:a16="http://schemas.microsoft.com/office/drawing/2014/main" id="{796F0118-9054-D647-9BC6-A869580F7B16}"/>
              </a:ext>
            </a:extLst>
          </p:cNvPr>
          <p:cNvSpPr>
            <a:spLocks noGrp="1"/>
          </p:cNvSpPr>
          <p:nvPr>
            <p:ph type="body" sz="quarter" idx="32"/>
          </p:nvPr>
        </p:nvSpPr>
        <p:spPr>
          <a:xfrm>
            <a:off x="7536820" y="5152825"/>
            <a:ext cx="3949017"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4" name="Oval 33">
            <a:extLst>
              <a:ext uri="{FF2B5EF4-FFF2-40B4-BE49-F238E27FC236}">
                <a16:creationId xmlns:a16="http://schemas.microsoft.com/office/drawing/2014/main" id="{B7C81CE7-2B36-F640-B423-079B8D8A2B58}"/>
              </a:ext>
            </a:extLst>
          </p:cNvPr>
          <p:cNvSpPr/>
          <p:nvPr userDrawn="1"/>
        </p:nvSpPr>
        <p:spPr>
          <a:xfrm>
            <a:off x="6184640" y="4631704"/>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12">
            <a:extLst>
              <a:ext uri="{FF2B5EF4-FFF2-40B4-BE49-F238E27FC236}">
                <a16:creationId xmlns:a16="http://schemas.microsoft.com/office/drawing/2014/main" id="{B9D7B139-9708-474F-B70F-3520AF035232}"/>
              </a:ext>
            </a:extLst>
          </p:cNvPr>
          <p:cNvSpPr>
            <a:spLocks noGrp="1"/>
          </p:cNvSpPr>
          <p:nvPr>
            <p:ph type="pic" sz="quarter" idx="33"/>
          </p:nvPr>
        </p:nvSpPr>
        <p:spPr>
          <a:xfrm>
            <a:off x="380999" y="3014041"/>
            <a:ext cx="963412" cy="963412"/>
          </a:xfrm>
          <a:noFill/>
        </p:spPr>
        <p:txBody>
          <a:bodyPr>
            <a:normAutofit/>
          </a:bodyPr>
          <a:lstStyle>
            <a:lvl1pPr>
              <a:defRPr sz="1600"/>
            </a:lvl1pPr>
          </a:lstStyle>
          <a:p>
            <a:endParaRPr lang="en-US"/>
          </a:p>
        </p:txBody>
      </p:sp>
      <p:sp>
        <p:nvSpPr>
          <p:cNvPr id="37" name="Picture Placeholder 12">
            <a:extLst>
              <a:ext uri="{FF2B5EF4-FFF2-40B4-BE49-F238E27FC236}">
                <a16:creationId xmlns:a16="http://schemas.microsoft.com/office/drawing/2014/main" id="{68E3EE2A-EB0F-6D4A-B8CF-66A78E14B40F}"/>
              </a:ext>
            </a:extLst>
          </p:cNvPr>
          <p:cNvSpPr>
            <a:spLocks noGrp="1"/>
          </p:cNvSpPr>
          <p:nvPr>
            <p:ph type="pic" sz="quarter" idx="34"/>
          </p:nvPr>
        </p:nvSpPr>
        <p:spPr>
          <a:xfrm>
            <a:off x="380999" y="4625127"/>
            <a:ext cx="963412" cy="963412"/>
          </a:xfrm>
          <a:noFill/>
        </p:spPr>
        <p:txBody>
          <a:bodyPr>
            <a:normAutofit/>
          </a:bodyPr>
          <a:lstStyle>
            <a:lvl1pPr>
              <a:defRPr sz="1600"/>
            </a:lvl1pPr>
          </a:lstStyle>
          <a:p>
            <a:endParaRPr lang="en-US"/>
          </a:p>
        </p:txBody>
      </p:sp>
      <p:sp>
        <p:nvSpPr>
          <p:cNvPr id="38" name="Picture Placeholder 12">
            <a:extLst>
              <a:ext uri="{FF2B5EF4-FFF2-40B4-BE49-F238E27FC236}">
                <a16:creationId xmlns:a16="http://schemas.microsoft.com/office/drawing/2014/main" id="{CEEF7329-C0AB-7241-A2F7-E27D4248474F}"/>
              </a:ext>
            </a:extLst>
          </p:cNvPr>
          <p:cNvSpPr>
            <a:spLocks noGrp="1"/>
          </p:cNvSpPr>
          <p:nvPr>
            <p:ph type="pic" sz="quarter" idx="35"/>
          </p:nvPr>
        </p:nvSpPr>
        <p:spPr>
          <a:xfrm>
            <a:off x="6172199" y="1577127"/>
            <a:ext cx="963412" cy="963412"/>
          </a:xfrm>
          <a:noFill/>
        </p:spPr>
        <p:txBody>
          <a:bodyPr>
            <a:normAutofit/>
          </a:bodyPr>
          <a:lstStyle>
            <a:lvl1pPr>
              <a:defRPr sz="1600"/>
            </a:lvl1pPr>
          </a:lstStyle>
          <a:p>
            <a:endParaRPr lang="en-US"/>
          </a:p>
        </p:txBody>
      </p:sp>
      <p:sp>
        <p:nvSpPr>
          <p:cNvPr id="39" name="Picture Placeholder 12">
            <a:extLst>
              <a:ext uri="{FF2B5EF4-FFF2-40B4-BE49-F238E27FC236}">
                <a16:creationId xmlns:a16="http://schemas.microsoft.com/office/drawing/2014/main" id="{4B94DFCC-9FBD-9B4D-B673-F701B28DAFA8}"/>
              </a:ext>
            </a:extLst>
          </p:cNvPr>
          <p:cNvSpPr>
            <a:spLocks noGrp="1"/>
          </p:cNvSpPr>
          <p:nvPr>
            <p:ph type="pic" sz="quarter" idx="36"/>
          </p:nvPr>
        </p:nvSpPr>
        <p:spPr>
          <a:xfrm>
            <a:off x="6172199" y="3014041"/>
            <a:ext cx="963412" cy="963412"/>
          </a:xfrm>
          <a:noFill/>
        </p:spPr>
        <p:txBody>
          <a:bodyPr>
            <a:normAutofit/>
          </a:bodyPr>
          <a:lstStyle>
            <a:lvl1pPr>
              <a:defRPr sz="1600"/>
            </a:lvl1pPr>
          </a:lstStyle>
          <a:p>
            <a:endParaRPr lang="en-US"/>
          </a:p>
        </p:txBody>
      </p:sp>
      <p:sp>
        <p:nvSpPr>
          <p:cNvPr id="40" name="Picture Placeholder 12">
            <a:extLst>
              <a:ext uri="{FF2B5EF4-FFF2-40B4-BE49-F238E27FC236}">
                <a16:creationId xmlns:a16="http://schemas.microsoft.com/office/drawing/2014/main" id="{A0265FB6-05FF-4B4A-B92C-CC145E469168}"/>
              </a:ext>
            </a:extLst>
          </p:cNvPr>
          <p:cNvSpPr>
            <a:spLocks noGrp="1"/>
          </p:cNvSpPr>
          <p:nvPr>
            <p:ph type="pic" sz="quarter" idx="37"/>
          </p:nvPr>
        </p:nvSpPr>
        <p:spPr>
          <a:xfrm>
            <a:off x="6172199" y="4625127"/>
            <a:ext cx="963412" cy="963412"/>
          </a:xfrm>
          <a:noFill/>
        </p:spPr>
        <p:txBody>
          <a:bodyPr>
            <a:normAutofit/>
          </a:bodyPr>
          <a:lstStyle>
            <a:lvl1pPr>
              <a:defRPr sz="1600"/>
            </a:lvl1pPr>
          </a:lstStyle>
          <a:p>
            <a:endParaRPr lang="en-US"/>
          </a:p>
        </p:txBody>
      </p:sp>
    </p:spTree>
    <p:extLst>
      <p:ext uri="{BB962C8B-B14F-4D97-AF65-F5344CB8AC3E}">
        <p14:creationId xmlns:p14="http://schemas.microsoft.com/office/powerpoint/2010/main" val="3544769209"/>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E13B-F411-4846-9E05-F52E23F281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AF4B63-EA51-8C41-AD3C-8782748E15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D9DA2D-BBF2-AF42-BE9E-526F205E6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859334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AGENDA SLIDE 1">
    <p:spTree>
      <p:nvGrpSpPr>
        <p:cNvPr id="1" name=""/>
        <p:cNvGrpSpPr/>
        <p:nvPr/>
      </p:nvGrpSpPr>
      <p:grpSpPr>
        <a:xfrm>
          <a:off x="0" y="0"/>
          <a:ext cx="0" cy="0"/>
          <a:chOff x="0" y="0"/>
          <a:chExt cx="0" cy="0"/>
        </a:xfrm>
      </p:grpSpPr>
      <p:sp>
        <p:nvSpPr>
          <p:cNvPr id="21" name="Text Placeholder 34">
            <a:extLst>
              <a:ext uri="{FF2B5EF4-FFF2-40B4-BE49-F238E27FC236}">
                <a16:creationId xmlns:a16="http://schemas.microsoft.com/office/drawing/2014/main" id="{E7B90378-1B40-9A45-8C48-1194E07D26AB}"/>
              </a:ext>
            </a:extLst>
          </p:cNvPr>
          <p:cNvSpPr>
            <a:spLocks noGrp="1"/>
          </p:cNvSpPr>
          <p:nvPr>
            <p:ph type="body" sz="quarter" idx="17"/>
          </p:nvPr>
        </p:nvSpPr>
        <p:spPr>
          <a:xfrm>
            <a:off x="1737506" y="1654111"/>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Text Placeholder 34">
            <a:extLst>
              <a:ext uri="{FF2B5EF4-FFF2-40B4-BE49-F238E27FC236}">
                <a16:creationId xmlns:a16="http://schemas.microsoft.com/office/drawing/2014/main" id="{A6158A1D-D193-904F-8666-C18E59319F26}"/>
              </a:ext>
            </a:extLst>
          </p:cNvPr>
          <p:cNvSpPr>
            <a:spLocks noGrp="1"/>
          </p:cNvSpPr>
          <p:nvPr>
            <p:ph type="body" sz="quarter" idx="18"/>
          </p:nvPr>
        </p:nvSpPr>
        <p:spPr>
          <a:xfrm>
            <a:off x="1737506" y="2098248"/>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3" name="Oval 22">
            <a:extLst>
              <a:ext uri="{FF2B5EF4-FFF2-40B4-BE49-F238E27FC236}">
                <a16:creationId xmlns:a16="http://schemas.microsoft.com/office/drawing/2014/main" id="{93B63880-0850-B444-B883-E8239C6C2CD7}"/>
              </a:ext>
            </a:extLst>
          </p:cNvPr>
          <p:cNvSpPr/>
          <p:nvPr userDrawn="1"/>
        </p:nvSpPr>
        <p:spPr>
          <a:xfrm>
            <a:off x="385326" y="1577127"/>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34">
            <a:extLst>
              <a:ext uri="{FF2B5EF4-FFF2-40B4-BE49-F238E27FC236}">
                <a16:creationId xmlns:a16="http://schemas.microsoft.com/office/drawing/2014/main" id="{D381C422-7472-4344-B5AA-29CD2E5195C4}"/>
              </a:ext>
            </a:extLst>
          </p:cNvPr>
          <p:cNvSpPr>
            <a:spLocks noGrp="1"/>
          </p:cNvSpPr>
          <p:nvPr>
            <p:ph type="body" sz="quarter" idx="19"/>
          </p:nvPr>
        </p:nvSpPr>
        <p:spPr>
          <a:xfrm>
            <a:off x="1737506" y="3100356"/>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6" name="Text Placeholder 34">
            <a:extLst>
              <a:ext uri="{FF2B5EF4-FFF2-40B4-BE49-F238E27FC236}">
                <a16:creationId xmlns:a16="http://schemas.microsoft.com/office/drawing/2014/main" id="{86905E73-C99C-1D45-B1FB-0B82DCB838B7}"/>
              </a:ext>
            </a:extLst>
          </p:cNvPr>
          <p:cNvSpPr>
            <a:spLocks noGrp="1"/>
          </p:cNvSpPr>
          <p:nvPr>
            <p:ph type="body" sz="quarter" idx="20"/>
          </p:nvPr>
        </p:nvSpPr>
        <p:spPr>
          <a:xfrm>
            <a:off x="1737506" y="3544493"/>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7" name="Oval 26">
            <a:extLst>
              <a:ext uri="{FF2B5EF4-FFF2-40B4-BE49-F238E27FC236}">
                <a16:creationId xmlns:a16="http://schemas.microsoft.com/office/drawing/2014/main" id="{F73EA423-D7AF-C84C-9128-0DB13D82FBBC}"/>
              </a:ext>
            </a:extLst>
          </p:cNvPr>
          <p:cNvSpPr/>
          <p:nvPr userDrawn="1"/>
        </p:nvSpPr>
        <p:spPr>
          <a:xfrm>
            <a:off x="385326" y="3023372"/>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4">
            <a:extLst>
              <a:ext uri="{FF2B5EF4-FFF2-40B4-BE49-F238E27FC236}">
                <a16:creationId xmlns:a16="http://schemas.microsoft.com/office/drawing/2014/main" id="{82BAAB61-07A1-DC4D-9214-3C3ED2361A6E}"/>
              </a:ext>
            </a:extLst>
          </p:cNvPr>
          <p:cNvSpPr>
            <a:spLocks noGrp="1"/>
          </p:cNvSpPr>
          <p:nvPr>
            <p:ph type="body" sz="quarter" idx="25"/>
          </p:nvPr>
        </p:nvSpPr>
        <p:spPr>
          <a:xfrm>
            <a:off x="7541147" y="1654111"/>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4" name="Text Placeholder 34">
            <a:extLst>
              <a:ext uri="{FF2B5EF4-FFF2-40B4-BE49-F238E27FC236}">
                <a16:creationId xmlns:a16="http://schemas.microsoft.com/office/drawing/2014/main" id="{0523095D-6961-9C47-AE16-A0BC4246ED14}"/>
              </a:ext>
            </a:extLst>
          </p:cNvPr>
          <p:cNvSpPr>
            <a:spLocks noGrp="1"/>
          </p:cNvSpPr>
          <p:nvPr>
            <p:ph type="body" sz="quarter" idx="26"/>
          </p:nvPr>
        </p:nvSpPr>
        <p:spPr>
          <a:xfrm>
            <a:off x="7541147" y="2098248"/>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5" name="Oval 34">
            <a:extLst>
              <a:ext uri="{FF2B5EF4-FFF2-40B4-BE49-F238E27FC236}">
                <a16:creationId xmlns:a16="http://schemas.microsoft.com/office/drawing/2014/main" id="{9B9EF70B-BAE8-844D-AC14-755FAAE36E61}"/>
              </a:ext>
            </a:extLst>
          </p:cNvPr>
          <p:cNvSpPr/>
          <p:nvPr userDrawn="1"/>
        </p:nvSpPr>
        <p:spPr>
          <a:xfrm>
            <a:off x="6188967" y="1577127"/>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34">
            <a:extLst>
              <a:ext uri="{FF2B5EF4-FFF2-40B4-BE49-F238E27FC236}">
                <a16:creationId xmlns:a16="http://schemas.microsoft.com/office/drawing/2014/main" id="{50AC69FF-B609-124D-874C-3764B6173481}"/>
              </a:ext>
            </a:extLst>
          </p:cNvPr>
          <p:cNvSpPr>
            <a:spLocks noGrp="1"/>
          </p:cNvSpPr>
          <p:nvPr>
            <p:ph type="body" sz="quarter" idx="28"/>
          </p:nvPr>
        </p:nvSpPr>
        <p:spPr>
          <a:xfrm>
            <a:off x="7541147" y="3100356"/>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8" name="Text Placeholder 34">
            <a:extLst>
              <a:ext uri="{FF2B5EF4-FFF2-40B4-BE49-F238E27FC236}">
                <a16:creationId xmlns:a16="http://schemas.microsoft.com/office/drawing/2014/main" id="{8462B93B-ADF9-D843-A1CA-7376405E1FD8}"/>
              </a:ext>
            </a:extLst>
          </p:cNvPr>
          <p:cNvSpPr>
            <a:spLocks noGrp="1"/>
          </p:cNvSpPr>
          <p:nvPr>
            <p:ph type="body" sz="quarter" idx="29"/>
          </p:nvPr>
        </p:nvSpPr>
        <p:spPr>
          <a:xfrm>
            <a:off x="7541147" y="3544493"/>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9" name="Oval 38">
            <a:extLst>
              <a:ext uri="{FF2B5EF4-FFF2-40B4-BE49-F238E27FC236}">
                <a16:creationId xmlns:a16="http://schemas.microsoft.com/office/drawing/2014/main" id="{F60EF2DE-3733-E44C-99F8-C0A86127A35E}"/>
              </a:ext>
            </a:extLst>
          </p:cNvPr>
          <p:cNvSpPr/>
          <p:nvPr userDrawn="1"/>
        </p:nvSpPr>
        <p:spPr>
          <a:xfrm>
            <a:off x="6188967" y="3023372"/>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1">
            <a:extLst>
              <a:ext uri="{FF2B5EF4-FFF2-40B4-BE49-F238E27FC236}">
                <a16:creationId xmlns:a16="http://schemas.microsoft.com/office/drawing/2014/main" id="{6B65860E-F613-AF40-A138-47FD080AF265}"/>
              </a:ext>
            </a:extLst>
          </p:cNvPr>
          <p:cNvSpPr>
            <a:spLocks noGrp="1"/>
          </p:cNvSpPr>
          <p:nvPr>
            <p:ph type="title"/>
          </p:nvPr>
        </p:nvSpPr>
        <p:spPr>
          <a:xfrm>
            <a:off x="380999" y="365125"/>
            <a:ext cx="11429999" cy="819863"/>
          </a:xfrm>
        </p:spPr>
        <p:txBody>
          <a:bodyPr/>
          <a:lstStyle/>
          <a:p>
            <a:r>
              <a:rPr lang="en-US"/>
              <a:t>Click to edit Master title style</a:t>
            </a:r>
          </a:p>
        </p:txBody>
      </p:sp>
      <p:sp>
        <p:nvSpPr>
          <p:cNvPr id="46" name="Picture Placeholder 12">
            <a:extLst>
              <a:ext uri="{FF2B5EF4-FFF2-40B4-BE49-F238E27FC236}">
                <a16:creationId xmlns:a16="http://schemas.microsoft.com/office/drawing/2014/main" id="{3917B8D0-C2B7-4748-A31D-B93B347A6C5C}"/>
              </a:ext>
            </a:extLst>
          </p:cNvPr>
          <p:cNvSpPr>
            <a:spLocks noGrp="1"/>
          </p:cNvSpPr>
          <p:nvPr>
            <p:ph type="pic" sz="quarter" idx="10"/>
          </p:nvPr>
        </p:nvSpPr>
        <p:spPr>
          <a:xfrm>
            <a:off x="380999" y="1577127"/>
            <a:ext cx="963412" cy="963412"/>
          </a:xfrm>
          <a:noFill/>
        </p:spPr>
        <p:txBody>
          <a:bodyPr>
            <a:normAutofit/>
          </a:bodyPr>
          <a:lstStyle>
            <a:lvl1pPr>
              <a:defRPr sz="1600"/>
            </a:lvl1pPr>
          </a:lstStyle>
          <a:p>
            <a:endParaRPr lang="en-US"/>
          </a:p>
        </p:txBody>
      </p:sp>
      <p:sp>
        <p:nvSpPr>
          <p:cNvPr id="47" name="Picture Placeholder 12">
            <a:extLst>
              <a:ext uri="{FF2B5EF4-FFF2-40B4-BE49-F238E27FC236}">
                <a16:creationId xmlns:a16="http://schemas.microsoft.com/office/drawing/2014/main" id="{C6EC0A9F-F985-0A4E-94FE-3B980A2DF252}"/>
              </a:ext>
            </a:extLst>
          </p:cNvPr>
          <p:cNvSpPr>
            <a:spLocks noGrp="1"/>
          </p:cNvSpPr>
          <p:nvPr>
            <p:ph type="pic" sz="quarter" idx="33"/>
          </p:nvPr>
        </p:nvSpPr>
        <p:spPr>
          <a:xfrm>
            <a:off x="380999" y="3014041"/>
            <a:ext cx="963412" cy="963412"/>
          </a:xfrm>
          <a:noFill/>
        </p:spPr>
        <p:txBody>
          <a:bodyPr>
            <a:normAutofit/>
          </a:bodyPr>
          <a:lstStyle>
            <a:lvl1pPr>
              <a:defRPr sz="1600"/>
            </a:lvl1pPr>
          </a:lstStyle>
          <a:p>
            <a:endParaRPr lang="en-US"/>
          </a:p>
        </p:txBody>
      </p:sp>
      <p:sp>
        <p:nvSpPr>
          <p:cNvPr id="49" name="Picture Placeholder 12">
            <a:extLst>
              <a:ext uri="{FF2B5EF4-FFF2-40B4-BE49-F238E27FC236}">
                <a16:creationId xmlns:a16="http://schemas.microsoft.com/office/drawing/2014/main" id="{81D201F9-4AAF-FD49-A21D-5B79A2F40B4E}"/>
              </a:ext>
            </a:extLst>
          </p:cNvPr>
          <p:cNvSpPr>
            <a:spLocks noGrp="1"/>
          </p:cNvSpPr>
          <p:nvPr>
            <p:ph type="pic" sz="quarter" idx="35"/>
          </p:nvPr>
        </p:nvSpPr>
        <p:spPr>
          <a:xfrm>
            <a:off x="6172199" y="1577127"/>
            <a:ext cx="963412" cy="963412"/>
          </a:xfrm>
          <a:noFill/>
        </p:spPr>
        <p:txBody>
          <a:bodyPr>
            <a:normAutofit/>
          </a:bodyPr>
          <a:lstStyle>
            <a:lvl1pPr>
              <a:defRPr sz="1600"/>
            </a:lvl1pPr>
          </a:lstStyle>
          <a:p>
            <a:endParaRPr lang="en-US"/>
          </a:p>
        </p:txBody>
      </p:sp>
      <p:sp>
        <p:nvSpPr>
          <p:cNvPr id="50" name="Picture Placeholder 12">
            <a:extLst>
              <a:ext uri="{FF2B5EF4-FFF2-40B4-BE49-F238E27FC236}">
                <a16:creationId xmlns:a16="http://schemas.microsoft.com/office/drawing/2014/main" id="{07C29017-76E4-9F4D-AF2A-B21CBEB31134}"/>
              </a:ext>
            </a:extLst>
          </p:cNvPr>
          <p:cNvSpPr>
            <a:spLocks noGrp="1"/>
          </p:cNvSpPr>
          <p:nvPr>
            <p:ph type="pic" sz="quarter" idx="36"/>
          </p:nvPr>
        </p:nvSpPr>
        <p:spPr>
          <a:xfrm>
            <a:off x="6172199" y="3014041"/>
            <a:ext cx="963412" cy="963412"/>
          </a:xfrm>
          <a:noFill/>
        </p:spPr>
        <p:txBody>
          <a:bodyPr>
            <a:normAutofit/>
          </a:bodyPr>
          <a:lstStyle>
            <a:lvl1pPr>
              <a:defRPr sz="1600"/>
            </a:lvl1pPr>
          </a:lstStyle>
          <a:p>
            <a:endParaRPr lang="en-US"/>
          </a:p>
        </p:txBody>
      </p:sp>
    </p:spTree>
    <p:extLst>
      <p:ext uri="{BB962C8B-B14F-4D97-AF65-F5344CB8AC3E}">
        <p14:creationId xmlns:p14="http://schemas.microsoft.com/office/powerpoint/2010/main" val="387268244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GENDA SLIDE 1">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D05A1B67-B025-E04D-8D55-6B6223B74E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Text Placeholder 34">
            <a:extLst>
              <a:ext uri="{FF2B5EF4-FFF2-40B4-BE49-F238E27FC236}">
                <a16:creationId xmlns:a16="http://schemas.microsoft.com/office/drawing/2014/main" id="{E7B90378-1B40-9A45-8C48-1194E07D26AB}"/>
              </a:ext>
            </a:extLst>
          </p:cNvPr>
          <p:cNvSpPr>
            <a:spLocks noGrp="1"/>
          </p:cNvSpPr>
          <p:nvPr>
            <p:ph type="body" sz="quarter" idx="17"/>
          </p:nvPr>
        </p:nvSpPr>
        <p:spPr>
          <a:xfrm>
            <a:off x="1737506" y="1654111"/>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Text Placeholder 34">
            <a:extLst>
              <a:ext uri="{FF2B5EF4-FFF2-40B4-BE49-F238E27FC236}">
                <a16:creationId xmlns:a16="http://schemas.microsoft.com/office/drawing/2014/main" id="{A6158A1D-D193-904F-8666-C18E59319F26}"/>
              </a:ext>
            </a:extLst>
          </p:cNvPr>
          <p:cNvSpPr>
            <a:spLocks noGrp="1"/>
          </p:cNvSpPr>
          <p:nvPr>
            <p:ph type="body" sz="quarter" idx="18"/>
          </p:nvPr>
        </p:nvSpPr>
        <p:spPr>
          <a:xfrm>
            <a:off x="1737506" y="2098248"/>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3" name="Oval 22">
            <a:extLst>
              <a:ext uri="{FF2B5EF4-FFF2-40B4-BE49-F238E27FC236}">
                <a16:creationId xmlns:a16="http://schemas.microsoft.com/office/drawing/2014/main" id="{93B63880-0850-B444-B883-E8239C6C2CD7}"/>
              </a:ext>
            </a:extLst>
          </p:cNvPr>
          <p:cNvSpPr/>
          <p:nvPr userDrawn="1"/>
        </p:nvSpPr>
        <p:spPr>
          <a:xfrm>
            <a:off x="385326" y="1577127"/>
            <a:ext cx="963412" cy="963412"/>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34">
            <a:extLst>
              <a:ext uri="{FF2B5EF4-FFF2-40B4-BE49-F238E27FC236}">
                <a16:creationId xmlns:a16="http://schemas.microsoft.com/office/drawing/2014/main" id="{D381C422-7472-4344-B5AA-29CD2E5195C4}"/>
              </a:ext>
            </a:extLst>
          </p:cNvPr>
          <p:cNvSpPr>
            <a:spLocks noGrp="1"/>
          </p:cNvSpPr>
          <p:nvPr>
            <p:ph type="body" sz="quarter" idx="19"/>
          </p:nvPr>
        </p:nvSpPr>
        <p:spPr>
          <a:xfrm>
            <a:off x="1737506" y="3100356"/>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6" name="Text Placeholder 34">
            <a:extLst>
              <a:ext uri="{FF2B5EF4-FFF2-40B4-BE49-F238E27FC236}">
                <a16:creationId xmlns:a16="http://schemas.microsoft.com/office/drawing/2014/main" id="{86905E73-C99C-1D45-B1FB-0B82DCB838B7}"/>
              </a:ext>
            </a:extLst>
          </p:cNvPr>
          <p:cNvSpPr>
            <a:spLocks noGrp="1"/>
          </p:cNvSpPr>
          <p:nvPr>
            <p:ph type="body" sz="quarter" idx="20"/>
          </p:nvPr>
        </p:nvSpPr>
        <p:spPr>
          <a:xfrm>
            <a:off x="1737506" y="3544493"/>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7" name="Oval 26">
            <a:extLst>
              <a:ext uri="{FF2B5EF4-FFF2-40B4-BE49-F238E27FC236}">
                <a16:creationId xmlns:a16="http://schemas.microsoft.com/office/drawing/2014/main" id="{F73EA423-D7AF-C84C-9128-0DB13D82FBBC}"/>
              </a:ext>
            </a:extLst>
          </p:cNvPr>
          <p:cNvSpPr/>
          <p:nvPr userDrawn="1"/>
        </p:nvSpPr>
        <p:spPr>
          <a:xfrm>
            <a:off x="385326" y="3023372"/>
            <a:ext cx="963412" cy="963412"/>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4">
            <a:extLst>
              <a:ext uri="{FF2B5EF4-FFF2-40B4-BE49-F238E27FC236}">
                <a16:creationId xmlns:a16="http://schemas.microsoft.com/office/drawing/2014/main" id="{8A5DF136-CA33-F743-B3D1-FC7685F3366D}"/>
              </a:ext>
            </a:extLst>
          </p:cNvPr>
          <p:cNvSpPr>
            <a:spLocks noGrp="1"/>
          </p:cNvSpPr>
          <p:nvPr>
            <p:ph type="body" sz="quarter" idx="22"/>
          </p:nvPr>
        </p:nvSpPr>
        <p:spPr>
          <a:xfrm>
            <a:off x="1733179" y="4708688"/>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0" name="Text Placeholder 34">
            <a:extLst>
              <a:ext uri="{FF2B5EF4-FFF2-40B4-BE49-F238E27FC236}">
                <a16:creationId xmlns:a16="http://schemas.microsoft.com/office/drawing/2014/main" id="{4A5ABE2F-20CD-BE4F-BAF7-57FC874E049F}"/>
              </a:ext>
            </a:extLst>
          </p:cNvPr>
          <p:cNvSpPr>
            <a:spLocks noGrp="1"/>
          </p:cNvSpPr>
          <p:nvPr>
            <p:ph type="body" sz="quarter" idx="23"/>
          </p:nvPr>
        </p:nvSpPr>
        <p:spPr>
          <a:xfrm>
            <a:off x="1733179" y="5152825"/>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1" name="Oval 30">
            <a:extLst>
              <a:ext uri="{FF2B5EF4-FFF2-40B4-BE49-F238E27FC236}">
                <a16:creationId xmlns:a16="http://schemas.microsoft.com/office/drawing/2014/main" id="{DA8F02F9-817E-F74C-A0E1-DEFDEB74A64E}"/>
              </a:ext>
            </a:extLst>
          </p:cNvPr>
          <p:cNvSpPr/>
          <p:nvPr userDrawn="1"/>
        </p:nvSpPr>
        <p:spPr>
          <a:xfrm>
            <a:off x="380999" y="4631704"/>
            <a:ext cx="963412" cy="963412"/>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4">
            <a:extLst>
              <a:ext uri="{FF2B5EF4-FFF2-40B4-BE49-F238E27FC236}">
                <a16:creationId xmlns:a16="http://schemas.microsoft.com/office/drawing/2014/main" id="{82BAAB61-07A1-DC4D-9214-3C3ED2361A6E}"/>
              </a:ext>
            </a:extLst>
          </p:cNvPr>
          <p:cNvSpPr>
            <a:spLocks noGrp="1"/>
          </p:cNvSpPr>
          <p:nvPr>
            <p:ph type="body" sz="quarter" idx="25"/>
          </p:nvPr>
        </p:nvSpPr>
        <p:spPr>
          <a:xfrm>
            <a:off x="7541147" y="1654111"/>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4" name="Text Placeholder 34">
            <a:extLst>
              <a:ext uri="{FF2B5EF4-FFF2-40B4-BE49-F238E27FC236}">
                <a16:creationId xmlns:a16="http://schemas.microsoft.com/office/drawing/2014/main" id="{0523095D-6961-9C47-AE16-A0BC4246ED14}"/>
              </a:ext>
            </a:extLst>
          </p:cNvPr>
          <p:cNvSpPr>
            <a:spLocks noGrp="1"/>
          </p:cNvSpPr>
          <p:nvPr>
            <p:ph type="body" sz="quarter" idx="26"/>
          </p:nvPr>
        </p:nvSpPr>
        <p:spPr>
          <a:xfrm>
            <a:off x="7541147" y="2098248"/>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5" name="Oval 34">
            <a:extLst>
              <a:ext uri="{FF2B5EF4-FFF2-40B4-BE49-F238E27FC236}">
                <a16:creationId xmlns:a16="http://schemas.microsoft.com/office/drawing/2014/main" id="{9B9EF70B-BAE8-844D-AC14-755FAAE36E61}"/>
              </a:ext>
            </a:extLst>
          </p:cNvPr>
          <p:cNvSpPr/>
          <p:nvPr userDrawn="1"/>
        </p:nvSpPr>
        <p:spPr>
          <a:xfrm>
            <a:off x="6188967" y="1577127"/>
            <a:ext cx="963412" cy="963412"/>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34">
            <a:extLst>
              <a:ext uri="{FF2B5EF4-FFF2-40B4-BE49-F238E27FC236}">
                <a16:creationId xmlns:a16="http://schemas.microsoft.com/office/drawing/2014/main" id="{50AC69FF-B609-124D-874C-3764B6173481}"/>
              </a:ext>
            </a:extLst>
          </p:cNvPr>
          <p:cNvSpPr>
            <a:spLocks noGrp="1"/>
          </p:cNvSpPr>
          <p:nvPr>
            <p:ph type="body" sz="quarter" idx="28"/>
          </p:nvPr>
        </p:nvSpPr>
        <p:spPr>
          <a:xfrm>
            <a:off x="7541147" y="3100356"/>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8" name="Text Placeholder 34">
            <a:extLst>
              <a:ext uri="{FF2B5EF4-FFF2-40B4-BE49-F238E27FC236}">
                <a16:creationId xmlns:a16="http://schemas.microsoft.com/office/drawing/2014/main" id="{8462B93B-ADF9-D843-A1CA-7376405E1FD8}"/>
              </a:ext>
            </a:extLst>
          </p:cNvPr>
          <p:cNvSpPr>
            <a:spLocks noGrp="1"/>
          </p:cNvSpPr>
          <p:nvPr>
            <p:ph type="body" sz="quarter" idx="29"/>
          </p:nvPr>
        </p:nvSpPr>
        <p:spPr>
          <a:xfrm>
            <a:off x="7541147" y="3544493"/>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9" name="Oval 38">
            <a:extLst>
              <a:ext uri="{FF2B5EF4-FFF2-40B4-BE49-F238E27FC236}">
                <a16:creationId xmlns:a16="http://schemas.microsoft.com/office/drawing/2014/main" id="{F60EF2DE-3733-E44C-99F8-C0A86127A35E}"/>
              </a:ext>
            </a:extLst>
          </p:cNvPr>
          <p:cNvSpPr/>
          <p:nvPr userDrawn="1"/>
        </p:nvSpPr>
        <p:spPr>
          <a:xfrm>
            <a:off x="6188967" y="3023372"/>
            <a:ext cx="963412" cy="963412"/>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34">
            <a:extLst>
              <a:ext uri="{FF2B5EF4-FFF2-40B4-BE49-F238E27FC236}">
                <a16:creationId xmlns:a16="http://schemas.microsoft.com/office/drawing/2014/main" id="{7C186C63-DDB3-D44C-91C4-DF9E1F351E46}"/>
              </a:ext>
            </a:extLst>
          </p:cNvPr>
          <p:cNvSpPr>
            <a:spLocks noGrp="1"/>
          </p:cNvSpPr>
          <p:nvPr>
            <p:ph type="body" sz="quarter" idx="31"/>
          </p:nvPr>
        </p:nvSpPr>
        <p:spPr>
          <a:xfrm>
            <a:off x="7536820" y="4708688"/>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2" name="Text Placeholder 34">
            <a:extLst>
              <a:ext uri="{FF2B5EF4-FFF2-40B4-BE49-F238E27FC236}">
                <a16:creationId xmlns:a16="http://schemas.microsoft.com/office/drawing/2014/main" id="{E40319A7-B2B0-8F4A-B21A-871DCB50B9D0}"/>
              </a:ext>
            </a:extLst>
          </p:cNvPr>
          <p:cNvSpPr>
            <a:spLocks noGrp="1"/>
          </p:cNvSpPr>
          <p:nvPr>
            <p:ph type="body" sz="quarter" idx="32"/>
          </p:nvPr>
        </p:nvSpPr>
        <p:spPr>
          <a:xfrm>
            <a:off x="7536820" y="5152825"/>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3" name="Oval 42">
            <a:extLst>
              <a:ext uri="{FF2B5EF4-FFF2-40B4-BE49-F238E27FC236}">
                <a16:creationId xmlns:a16="http://schemas.microsoft.com/office/drawing/2014/main" id="{FB6DFD05-7629-3248-AA90-F1EB48B892E1}"/>
              </a:ext>
            </a:extLst>
          </p:cNvPr>
          <p:cNvSpPr/>
          <p:nvPr userDrawn="1"/>
        </p:nvSpPr>
        <p:spPr>
          <a:xfrm>
            <a:off x="6184640" y="4631704"/>
            <a:ext cx="963412" cy="963412"/>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1">
            <a:extLst>
              <a:ext uri="{FF2B5EF4-FFF2-40B4-BE49-F238E27FC236}">
                <a16:creationId xmlns:a16="http://schemas.microsoft.com/office/drawing/2014/main" id="{6B65860E-F613-AF40-A138-47FD080AF265}"/>
              </a:ext>
            </a:extLst>
          </p:cNvPr>
          <p:cNvSpPr>
            <a:spLocks noGrp="1"/>
          </p:cNvSpPr>
          <p:nvPr>
            <p:ph type="title"/>
          </p:nvPr>
        </p:nvSpPr>
        <p:spPr>
          <a:xfrm>
            <a:off x="380999" y="365125"/>
            <a:ext cx="11429999" cy="819863"/>
          </a:xfrm>
        </p:spPr>
        <p:txBody>
          <a:bodyPr/>
          <a:lstStyle/>
          <a:p>
            <a:r>
              <a:rPr lang="en-US"/>
              <a:t>Click to edit Master title style</a:t>
            </a:r>
          </a:p>
        </p:txBody>
      </p:sp>
      <p:sp>
        <p:nvSpPr>
          <p:cNvPr id="46" name="Picture Placeholder 12">
            <a:extLst>
              <a:ext uri="{FF2B5EF4-FFF2-40B4-BE49-F238E27FC236}">
                <a16:creationId xmlns:a16="http://schemas.microsoft.com/office/drawing/2014/main" id="{3917B8D0-C2B7-4748-A31D-B93B347A6C5C}"/>
              </a:ext>
            </a:extLst>
          </p:cNvPr>
          <p:cNvSpPr>
            <a:spLocks noGrp="1"/>
          </p:cNvSpPr>
          <p:nvPr>
            <p:ph type="pic" sz="quarter" idx="10"/>
          </p:nvPr>
        </p:nvSpPr>
        <p:spPr>
          <a:xfrm>
            <a:off x="393440" y="1583704"/>
            <a:ext cx="963412" cy="963412"/>
          </a:xfrm>
          <a:noFill/>
        </p:spPr>
        <p:txBody>
          <a:bodyPr>
            <a:normAutofit/>
          </a:bodyPr>
          <a:lstStyle>
            <a:lvl1pPr>
              <a:defRPr sz="1600"/>
            </a:lvl1pPr>
          </a:lstStyle>
          <a:p>
            <a:endParaRPr lang="en-US"/>
          </a:p>
        </p:txBody>
      </p:sp>
      <p:sp>
        <p:nvSpPr>
          <p:cNvPr id="47" name="Picture Placeholder 12">
            <a:extLst>
              <a:ext uri="{FF2B5EF4-FFF2-40B4-BE49-F238E27FC236}">
                <a16:creationId xmlns:a16="http://schemas.microsoft.com/office/drawing/2014/main" id="{C6EC0A9F-F985-0A4E-94FE-3B980A2DF252}"/>
              </a:ext>
            </a:extLst>
          </p:cNvPr>
          <p:cNvSpPr>
            <a:spLocks noGrp="1"/>
          </p:cNvSpPr>
          <p:nvPr>
            <p:ph type="pic" sz="quarter" idx="33"/>
          </p:nvPr>
        </p:nvSpPr>
        <p:spPr>
          <a:xfrm>
            <a:off x="393440" y="3020618"/>
            <a:ext cx="963412" cy="963412"/>
          </a:xfrm>
          <a:noFill/>
        </p:spPr>
        <p:txBody>
          <a:bodyPr>
            <a:normAutofit/>
          </a:bodyPr>
          <a:lstStyle>
            <a:lvl1pPr>
              <a:defRPr sz="1600"/>
            </a:lvl1pPr>
          </a:lstStyle>
          <a:p>
            <a:endParaRPr lang="en-US"/>
          </a:p>
        </p:txBody>
      </p:sp>
      <p:sp>
        <p:nvSpPr>
          <p:cNvPr id="48" name="Picture Placeholder 12">
            <a:extLst>
              <a:ext uri="{FF2B5EF4-FFF2-40B4-BE49-F238E27FC236}">
                <a16:creationId xmlns:a16="http://schemas.microsoft.com/office/drawing/2014/main" id="{D0D25217-ACFD-9A4A-9A3D-BBA0430FE28A}"/>
              </a:ext>
            </a:extLst>
          </p:cNvPr>
          <p:cNvSpPr>
            <a:spLocks noGrp="1"/>
          </p:cNvSpPr>
          <p:nvPr>
            <p:ph type="pic" sz="quarter" idx="34"/>
          </p:nvPr>
        </p:nvSpPr>
        <p:spPr>
          <a:xfrm>
            <a:off x="393440" y="4631704"/>
            <a:ext cx="963412" cy="963412"/>
          </a:xfrm>
          <a:noFill/>
        </p:spPr>
        <p:txBody>
          <a:bodyPr>
            <a:normAutofit/>
          </a:bodyPr>
          <a:lstStyle>
            <a:lvl1pPr>
              <a:defRPr sz="1600"/>
            </a:lvl1pPr>
          </a:lstStyle>
          <a:p>
            <a:endParaRPr lang="en-US"/>
          </a:p>
        </p:txBody>
      </p:sp>
      <p:sp>
        <p:nvSpPr>
          <p:cNvPr id="49" name="Picture Placeholder 12">
            <a:extLst>
              <a:ext uri="{FF2B5EF4-FFF2-40B4-BE49-F238E27FC236}">
                <a16:creationId xmlns:a16="http://schemas.microsoft.com/office/drawing/2014/main" id="{81D201F9-4AAF-FD49-A21D-5B79A2F40B4E}"/>
              </a:ext>
            </a:extLst>
          </p:cNvPr>
          <p:cNvSpPr>
            <a:spLocks noGrp="1"/>
          </p:cNvSpPr>
          <p:nvPr>
            <p:ph type="pic" sz="quarter" idx="35"/>
          </p:nvPr>
        </p:nvSpPr>
        <p:spPr>
          <a:xfrm>
            <a:off x="6184640" y="1583704"/>
            <a:ext cx="963412" cy="963412"/>
          </a:xfrm>
          <a:noFill/>
        </p:spPr>
        <p:txBody>
          <a:bodyPr>
            <a:normAutofit/>
          </a:bodyPr>
          <a:lstStyle>
            <a:lvl1pPr>
              <a:defRPr sz="1600"/>
            </a:lvl1pPr>
          </a:lstStyle>
          <a:p>
            <a:endParaRPr lang="en-US"/>
          </a:p>
        </p:txBody>
      </p:sp>
      <p:sp>
        <p:nvSpPr>
          <p:cNvPr id="50" name="Picture Placeholder 12">
            <a:extLst>
              <a:ext uri="{FF2B5EF4-FFF2-40B4-BE49-F238E27FC236}">
                <a16:creationId xmlns:a16="http://schemas.microsoft.com/office/drawing/2014/main" id="{07C29017-76E4-9F4D-AF2A-B21CBEB31134}"/>
              </a:ext>
            </a:extLst>
          </p:cNvPr>
          <p:cNvSpPr>
            <a:spLocks noGrp="1"/>
          </p:cNvSpPr>
          <p:nvPr>
            <p:ph type="pic" sz="quarter" idx="36"/>
          </p:nvPr>
        </p:nvSpPr>
        <p:spPr>
          <a:xfrm>
            <a:off x="6184640" y="3020618"/>
            <a:ext cx="963412" cy="963412"/>
          </a:xfrm>
          <a:noFill/>
        </p:spPr>
        <p:txBody>
          <a:bodyPr>
            <a:normAutofit/>
          </a:bodyPr>
          <a:lstStyle>
            <a:lvl1pPr>
              <a:defRPr sz="1600"/>
            </a:lvl1pPr>
          </a:lstStyle>
          <a:p>
            <a:endParaRPr lang="en-US"/>
          </a:p>
        </p:txBody>
      </p:sp>
      <p:sp>
        <p:nvSpPr>
          <p:cNvPr id="51" name="Picture Placeholder 12">
            <a:extLst>
              <a:ext uri="{FF2B5EF4-FFF2-40B4-BE49-F238E27FC236}">
                <a16:creationId xmlns:a16="http://schemas.microsoft.com/office/drawing/2014/main" id="{CF2BA266-A0C7-0349-9B66-2B3605BC3D46}"/>
              </a:ext>
            </a:extLst>
          </p:cNvPr>
          <p:cNvSpPr>
            <a:spLocks noGrp="1"/>
          </p:cNvSpPr>
          <p:nvPr>
            <p:ph type="pic" sz="quarter" idx="37"/>
          </p:nvPr>
        </p:nvSpPr>
        <p:spPr>
          <a:xfrm>
            <a:off x="6184640" y="4631704"/>
            <a:ext cx="963412" cy="963412"/>
          </a:xfrm>
          <a:noFill/>
        </p:spPr>
        <p:txBody>
          <a:bodyPr>
            <a:normAutofit/>
          </a:bodyPr>
          <a:lstStyle>
            <a:lvl1pPr>
              <a:defRPr sz="1600"/>
            </a:lvl1pPr>
          </a:lstStyle>
          <a:p>
            <a:endParaRPr lang="en-US"/>
          </a:p>
        </p:txBody>
      </p:sp>
    </p:spTree>
    <p:extLst>
      <p:ext uri="{BB962C8B-B14F-4D97-AF65-F5344CB8AC3E}">
        <p14:creationId xmlns:p14="http://schemas.microsoft.com/office/powerpoint/2010/main" val="361856531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AGENDA SLIDE 1">
    <p:spTree>
      <p:nvGrpSpPr>
        <p:cNvPr id="1" name=""/>
        <p:cNvGrpSpPr/>
        <p:nvPr/>
      </p:nvGrpSpPr>
      <p:grpSpPr>
        <a:xfrm>
          <a:off x="0" y="0"/>
          <a:ext cx="0" cy="0"/>
          <a:chOff x="0" y="0"/>
          <a:chExt cx="0" cy="0"/>
        </a:xfrm>
      </p:grpSpPr>
      <p:sp>
        <p:nvSpPr>
          <p:cNvPr id="21" name="Text Placeholder 34">
            <a:extLst>
              <a:ext uri="{FF2B5EF4-FFF2-40B4-BE49-F238E27FC236}">
                <a16:creationId xmlns:a16="http://schemas.microsoft.com/office/drawing/2014/main" id="{E7B90378-1B40-9A45-8C48-1194E07D26AB}"/>
              </a:ext>
            </a:extLst>
          </p:cNvPr>
          <p:cNvSpPr>
            <a:spLocks noGrp="1"/>
          </p:cNvSpPr>
          <p:nvPr>
            <p:ph type="body" sz="quarter" idx="17"/>
          </p:nvPr>
        </p:nvSpPr>
        <p:spPr>
          <a:xfrm>
            <a:off x="1737506" y="1654111"/>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Text Placeholder 34">
            <a:extLst>
              <a:ext uri="{FF2B5EF4-FFF2-40B4-BE49-F238E27FC236}">
                <a16:creationId xmlns:a16="http://schemas.microsoft.com/office/drawing/2014/main" id="{A6158A1D-D193-904F-8666-C18E59319F26}"/>
              </a:ext>
            </a:extLst>
          </p:cNvPr>
          <p:cNvSpPr>
            <a:spLocks noGrp="1"/>
          </p:cNvSpPr>
          <p:nvPr>
            <p:ph type="body" sz="quarter" idx="18"/>
          </p:nvPr>
        </p:nvSpPr>
        <p:spPr>
          <a:xfrm>
            <a:off x="1737506" y="2098248"/>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3" name="Oval 22">
            <a:extLst>
              <a:ext uri="{FF2B5EF4-FFF2-40B4-BE49-F238E27FC236}">
                <a16:creationId xmlns:a16="http://schemas.microsoft.com/office/drawing/2014/main" id="{93B63880-0850-B444-B883-E8239C6C2CD7}"/>
              </a:ext>
            </a:extLst>
          </p:cNvPr>
          <p:cNvSpPr/>
          <p:nvPr userDrawn="1"/>
        </p:nvSpPr>
        <p:spPr>
          <a:xfrm>
            <a:off x="385326" y="1577127"/>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34">
            <a:extLst>
              <a:ext uri="{FF2B5EF4-FFF2-40B4-BE49-F238E27FC236}">
                <a16:creationId xmlns:a16="http://schemas.microsoft.com/office/drawing/2014/main" id="{D381C422-7472-4344-B5AA-29CD2E5195C4}"/>
              </a:ext>
            </a:extLst>
          </p:cNvPr>
          <p:cNvSpPr>
            <a:spLocks noGrp="1"/>
          </p:cNvSpPr>
          <p:nvPr>
            <p:ph type="body" sz="quarter" idx="19"/>
          </p:nvPr>
        </p:nvSpPr>
        <p:spPr>
          <a:xfrm>
            <a:off x="1737506" y="3100356"/>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6" name="Text Placeholder 34">
            <a:extLst>
              <a:ext uri="{FF2B5EF4-FFF2-40B4-BE49-F238E27FC236}">
                <a16:creationId xmlns:a16="http://schemas.microsoft.com/office/drawing/2014/main" id="{86905E73-C99C-1D45-B1FB-0B82DCB838B7}"/>
              </a:ext>
            </a:extLst>
          </p:cNvPr>
          <p:cNvSpPr>
            <a:spLocks noGrp="1"/>
          </p:cNvSpPr>
          <p:nvPr>
            <p:ph type="body" sz="quarter" idx="20"/>
          </p:nvPr>
        </p:nvSpPr>
        <p:spPr>
          <a:xfrm>
            <a:off x="1737506" y="3544493"/>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7" name="Oval 26">
            <a:extLst>
              <a:ext uri="{FF2B5EF4-FFF2-40B4-BE49-F238E27FC236}">
                <a16:creationId xmlns:a16="http://schemas.microsoft.com/office/drawing/2014/main" id="{F73EA423-D7AF-C84C-9128-0DB13D82FBBC}"/>
              </a:ext>
            </a:extLst>
          </p:cNvPr>
          <p:cNvSpPr/>
          <p:nvPr userDrawn="1"/>
        </p:nvSpPr>
        <p:spPr>
          <a:xfrm>
            <a:off x="385326" y="3023372"/>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4">
            <a:extLst>
              <a:ext uri="{FF2B5EF4-FFF2-40B4-BE49-F238E27FC236}">
                <a16:creationId xmlns:a16="http://schemas.microsoft.com/office/drawing/2014/main" id="{8A5DF136-CA33-F743-B3D1-FC7685F3366D}"/>
              </a:ext>
            </a:extLst>
          </p:cNvPr>
          <p:cNvSpPr>
            <a:spLocks noGrp="1"/>
          </p:cNvSpPr>
          <p:nvPr>
            <p:ph type="body" sz="quarter" idx="22"/>
          </p:nvPr>
        </p:nvSpPr>
        <p:spPr>
          <a:xfrm>
            <a:off x="1733179" y="4708688"/>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0" name="Text Placeholder 34">
            <a:extLst>
              <a:ext uri="{FF2B5EF4-FFF2-40B4-BE49-F238E27FC236}">
                <a16:creationId xmlns:a16="http://schemas.microsoft.com/office/drawing/2014/main" id="{4A5ABE2F-20CD-BE4F-BAF7-57FC874E049F}"/>
              </a:ext>
            </a:extLst>
          </p:cNvPr>
          <p:cNvSpPr>
            <a:spLocks noGrp="1"/>
          </p:cNvSpPr>
          <p:nvPr>
            <p:ph type="body" sz="quarter" idx="23"/>
          </p:nvPr>
        </p:nvSpPr>
        <p:spPr>
          <a:xfrm>
            <a:off x="1733179" y="5152825"/>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1" name="Oval 30">
            <a:extLst>
              <a:ext uri="{FF2B5EF4-FFF2-40B4-BE49-F238E27FC236}">
                <a16:creationId xmlns:a16="http://schemas.microsoft.com/office/drawing/2014/main" id="{DA8F02F9-817E-F74C-A0E1-DEFDEB74A64E}"/>
              </a:ext>
            </a:extLst>
          </p:cNvPr>
          <p:cNvSpPr/>
          <p:nvPr userDrawn="1"/>
        </p:nvSpPr>
        <p:spPr>
          <a:xfrm>
            <a:off x="380999" y="4631704"/>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4">
            <a:extLst>
              <a:ext uri="{FF2B5EF4-FFF2-40B4-BE49-F238E27FC236}">
                <a16:creationId xmlns:a16="http://schemas.microsoft.com/office/drawing/2014/main" id="{82BAAB61-07A1-DC4D-9214-3C3ED2361A6E}"/>
              </a:ext>
            </a:extLst>
          </p:cNvPr>
          <p:cNvSpPr>
            <a:spLocks noGrp="1"/>
          </p:cNvSpPr>
          <p:nvPr>
            <p:ph type="body" sz="quarter" idx="25"/>
          </p:nvPr>
        </p:nvSpPr>
        <p:spPr>
          <a:xfrm>
            <a:off x="7541147" y="1654111"/>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4" name="Text Placeholder 34">
            <a:extLst>
              <a:ext uri="{FF2B5EF4-FFF2-40B4-BE49-F238E27FC236}">
                <a16:creationId xmlns:a16="http://schemas.microsoft.com/office/drawing/2014/main" id="{0523095D-6961-9C47-AE16-A0BC4246ED14}"/>
              </a:ext>
            </a:extLst>
          </p:cNvPr>
          <p:cNvSpPr>
            <a:spLocks noGrp="1"/>
          </p:cNvSpPr>
          <p:nvPr>
            <p:ph type="body" sz="quarter" idx="26"/>
          </p:nvPr>
        </p:nvSpPr>
        <p:spPr>
          <a:xfrm>
            <a:off x="7541147" y="2098248"/>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5" name="Oval 34">
            <a:extLst>
              <a:ext uri="{FF2B5EF4-FFF2-40B4-BE49-F238E27FC236}">
                <a16:creationId xmlns:a16="http://schemas.microsoft.com/office/drawing/2014/main" id="{9B9EF70B-BAE8-844D-AC14-755FAAE36E61}"/>
              </a:ext>
            </a:extLst>
          </p:cNvPr>
          <p:cNvSpPr/>
          <p:nvPr userDrawn="1"/>
        </p:nvSpPr>
        <p:spPr>
          <a:xfrm>
            <a:off x="6188967" y="1577127"/>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34">
            <a:extLst>
              <a:ext uri="{FF2B5EF4-FFF2-40B4-BE49-F238E27FC236}">
                <a16:creationId xmlns:a16="http://schemas.microsoft.com/office/drawing/2014/main" id="{50AC69FF-B609-124D-874C-3764B6173481}"/>
              </a:ext>
            </a:extLst>
          </p:cNvPr>
          <p:cNvSpPr>
            <a:spLocks noGrp="1"/>
          </p:cNvSpPr>
          <p:nvPr>
            <p:ph type="body" sz="quarter" idx="28"/>
          </p:nvPr>
        </p:nvSpPr>
        <p:spPr>
          <a:xfrm>
            <a:off x="7541147" y="3100356"/>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8" name="Text Placeholder 34">
            <a:extLst>
              <a:ext uri="{FF2B5EF4-FFF2-40B4-BE49-F238E27FC236}">
                <a16:creationId xmlns:a16="http://schemas.microsoft.com/office/drawing/2014/main" id="{8462B93B-ADF9-D843-A1CA-7376405E1FD8}"/>
              </a:ext>
            </a:extLst>
          </p:cNvPr>
          <p:cNvSpPr>
            <a:spLocks noGrp="1"/>
          </p:cNvSpPr>
          <p:nvPr>
            <p:ph type="body" sz="quarter" idx="29"/>
          </p:nvPr>
        </p:nvSpPr>
        <p:spPr>
          <a:xfrm>
            <a:off x="7541147" y="3544493"/>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9" name="Oval 38">
            <a:extLst>
              <a:ext uri="{FF2B5EF4-FFF2-40B4-BE49-F238E27FC236}">
                <a16:creationId xmlns:a16="http://schemas.microsoft.com/office/drawing/2014/main" id="{F60EF2DE-3733-E44C-99F8-C0A86127A35E}"/>
              </a:ext>
            </a:extLst>
          </p:cNvPr>
          <p:cNvSpPr/>
          <p:nvPr userDrawn="1"/>
        </p:nvSpPr>
        <p:spPr>
          <a:xfrm>
            <a:off x="6188967" y="3023372"/>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34">
            <a:extLst>
              <a:ext uri="{FF2B5EF4-FFF2-40B4-BE49-F238E27FC236}">
                <a16:creationId xmlns:a16="http://schemas.microsoft.com/office/drawing/2014/main" id="{7C186C63-DDB3-D44C-91C4-DF9E1F351E46}"/>
              </a:ext>
            </a:extLst>
          </p:cNvPr>
          <p:cNvSpPr>
            <a:spLocks noGrp="1"/>
          </p:cNvSpPr>
          <p:nvPr>
            <p:ph type="body" sz="quarter" idx="31"/>
          </p:nvPr>
        </p:nvSpPr>
        <p:spPr>
          <a:xfrm>
            <a:off x="7536820" y="4708688"/>
            <a:ext cx="3949017"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2" name="Text Placeholder 34">
            <a:extLst>
              <a:ext uri="{FF2B5EF4-FFF2-40B4-BE49-F238E27FC236}">
                <a16:creationId xmlns:a16="http://schemas.microsoft.com/office/drawing/2014/main" id="{E40319A7-B2B0-8F4A-B21A-871DCB50B9D0}"/>
              </a:ext>
            </a:extLst>
          </p:cNvPr>
          <p:cNvSpPr>
            <a:spLocks noGrp="1"/>
          </p:cNvSpPr>
          <p:nvPr>
            <p:ph type="body" sz="quarter" idx="32"/>
          </p:nvPr>
        </p:nvSpPr>
        <p:spPr>
          <a:xfrm>
            <a:off x="7536820" y="5152825"/>
            <a:ext cx="3949017"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3" name="Oval 42">
            <a:extLst>
              <a:ext uri="{FF2B5EF4-FFF2-40B4-BE49-F238E27FC236}">
                <a16:creationId xmlns:a16="http://schemas.microsoft.com/office/drawing/2014/main" id="{FB6DFD05-7629-3248-AA90-F1EB48B892E1}"/>
              </a:ext>
            </a:extLst>
          </p:cNvPr>
          <p:cNvSpPr/>
          <p:nvPr userDrawn="1"/>
        </p:nvSpPr>
        <p:spPr>
          <a:xfrm>
            <a:off x="6184640" y="4631704"/>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1">
            <a:extLst>
              <a:ext uri="{FF2B5EF4-FFF2-40B4-BE49-F238E27FC236}">
                <a16:creationId xmlns:a16="http://schemas.microsoft.com/office/drawing/2014/main" id="{6B65860E-F613-AF40-A138-47FD080AF265}"/>
              </a:ext>
            </a:extLst>
          </p:cNvPr>
          <p:cNvSpPr>
            <a:spLocks noGrp="1"/>
          </p:cNvSpPr>
          <p:nvPr>
            <p:ph type="title"/>
          </p:nvPr>
        </p:nvSpPr>
        <p:spPr>
          <a:xfrm>
            <a:off x="380999" y="365125"/>
            <a:ext cx="11429999" cy="819863"/>
          </a:xfrm>
        </p:spPr>
        <p:txBody>
          <a:bodyPr/>
          <a:lstStyle/>
          <a:p>
            <a:r>
              <a:rPr lang="en-US"/>
              <a:t>Click to edit Master title style</a:t>
            </a:r>
          </a:p>
        </p:txBody>
      </p:sp>
      <p:sp>
        <p:nvSpPr>
          <p:cNvPr id="46" name="Picture Placeholder 12">
            <a:extLst>
              <a:ext uri="{FF2B5EF4-FFF2-40B4-BE49-F238E27FC236}">
                <a16:creationId xmlns:a16="http://schemas.microsoft.com/office/drawing/2014/main" id="{3917B8D0-C2B7-4748-A31D-B93B347A6C5C}"/>
              </a:ext>
            </a:extLst>
          </p:cNvPr>
          <p:cNvSpPr>
            <a:spLocks noGrp="1"/>
          </p:cNvSpPr>
          <p:nvPr>
            <p:ph type="pic" sz="quarter" idx="10"/>
          </p:nvPr>
        </p:nvSpPr>
        <p:spPr>
          <a:xfrm>
            <a:off x="380999" y="1577127"/>
            <a:ext cx="963412" cy="963412"/>
          </a:xfrm>
          <a:noFill/>
        </p:spPr>
        <p:txBody>
          <a:bodyPr>
            <a:normAutofit/>
          </a:bodyPr>
          <a:lstStyle>
            <a:lvl1pPr>
              <a:defRPr sz="1600"/>
            </a:lvl1pPr>
          </a:lstStyle>
          <a:p>
            <a:endParaRPr lang="en-US"/>
          </a:p>
        </p:txBody>
      </p:sp>
      <p:sp>
        <p:nvSpPr>
          <p:cNvPr id="47" name="Picture Placeholder 12">
            <a:extLst>
              <a:ext uri="{FF2B5EF4-FFF2-40B4-BE49-F238E27FC236}">
                <a16:creationId xmlns:a16="http://schemas.microsoft.com/office/drawing/2014/main" id="{C6EC0A9F-F985-0A4E-94FE-3B980A2DF252}"/>
              </a:ext>
            </a:extLst>
          </p:cNvPr>
          <p:cNvSpPr>
            <a:spLocks noGrp="1"/>
          </p:cNvSpPr>
          <p:nvPr>
            <p:ph type="pic" sz="quarter" idx="33"/>
          </p:nvPr>
        </p:nvSpPr>
        <p:spPr>
          <a:xfrm>
            <a:off x="380999" y="3014041"/>
            <a:ext cx="963412" cy="963412"/>
          </a:xfrm>
          <a:noFill/>
        </p:spPr>
        <p:txBody>
          <a:bodyPr>
            <a:normAutofit/>
          </a:bodyPr>
          <a:lstStyle>
            <a:lvl1pPr>
              <a:defRPr sz="1600"/>
            </a:lvl1pPr>
          </a:lstStyle>
          <a:p>
            <a:endParaRPr lang="en-US"/>
          </a:p>
        </p:txBody>
      </p:sp>
      <p:sp>
        <p:nvSpPr>
          <p:cNvPr id="48" name="Picture Placeholder 12">
            <a:extLst>
              <a:ext uri="{FF2B5EF4-FFF2-40B4-BE49-F238E27FC236}">
                <a16:creationId xmlns:a16="http://schemas.microsoft.com/office/drawing/2014/main" id="{D0D25217-ACFD-9A4A-9A3D-BBA0430FE28A}"/>
              </a:ext>
            </a:extLst>
          </p:cNvPr>
          <p:cNvSpPr>
            <a:spLocks noGrp="1"/>
          </p:cNvSpPr>
          <p:nvPr>
            <p:ph type="pic" sz="quarter" idx="34"/>
          </p:nvPr>
        </p:nvSpPr>
        <p:spPr>
          <a:xfrm>
            <a:off x="380999" y="4625127"/>
            <a:ext cx="963412" cy="963412"/>
          </a:xfrm>
          <a:noFill/>
        </p:spPr>
        <p:txBody>
          <a:bodyPr>
            <a:normAutofit/>
          </a:bodyPr>
          <a:lstStyle>
            <a:lvl1pPr>
              <a:defRPr sz="1600"/>
            </a:lvl1pPr>
          </a:lstStyle>
          <a:p>
            <a:endParaRPr lang="en-US"/>
          </a:p>
        </p:txBody>
      </p:sp>
      <p:sp>
        <p:nvSpPr>
          <p:cNvPr id="49" name="Picture Placeholder 12">
            <a:extLst>
              <a:ext uri="{FF2B5EF4-FFF2-40B4-BE49-F238E27FC236}">
                <a16:creationId xmlns:a16="http://schemas.microsoft.com/office/drawing/2014/main" id="{81D201F9-4AAF-FD49-A21D-5B79A2F40B4E}"/>
              </a:ext>
            </a:extLst>
          </p:cNvPr>
          <p:cNvSpPr>
            <a:spLocks noGrp="1"/>
          </p:cNvSpPr>
          <p:nvPr>
            <p:ph type="pic" sz="quarter" idx="35"/>
          </p:nvPr>
        </p:nvSpPr>
        <p:spPr>
          <a:xfrm>
            <a:off x="6172199" y="1577127"/>
            <a:ext cx="963412" cy="963412"/>
          </a:xfrm>
          <a:noFill/>
        </p:spPr>
        <p:txBody>
          <a:bodyPr>
            <a:normAutofit/>
          </a:bodyPr>
          <a:lstStyle>
            <a:lvl1pPr>
              <a:defRPr sz="1600"/>
            </a:lvl1pPr>
          </a:lstStyle>
          <a:p>
            <a:endParaRPr lang="en-US"/>
          </a:p>
        </p:txBody>
      </p:sp>
      <p:sp>
        <p:nvSpPr>
          <p:cNvPr id="50" name="Picture Placeholder 12">
            <a:extLst>
              <a:ext uri="{FF2B5EF4-FFF2-40B4-BE49-F238E27FC236}">
                <a16:creationId xmlns:a16="http://schemas.microsoft.com/office/drawing/2014/main" id="{07C29017-76E4-9F4D-AF2A-B21CBEB31134}"/>
              </a:ext>
            </a:extLst>
          </p:cNvPr>
          <p:cNvSpPr>
            <a:spLocks noGrp="1"/>
          </p:cNvSpPr>
          <p:nvPr>
            <p:ph type="pic" sz="quarter" idx="36"/>
          </p:nvPr>
        </p:nvSpPr>
        <p:spPr>
          <a:xfrm>
            <a:off x="6172199" y="3014041"/>
            <a:ext cx="963412" cy="963412"/>
          </a:xfrm>
          <a:noFill/>
        </p:spPr>
        <p:txBody>
          <a:bodyPr>
            <a:normAutofit/>
          </a:bodyPr>
          <a:lstStyle>
            <a:lvl1pPr>
              <a:defRPr sz="1600"/>
            </a:lvl1pPr>
          </a:lstStyle>
          <a:p>
            <a:endParaRPr lang="en-US"/>
          </a:p>
        </p:txBody>
      </p:sp>
      <p:sp>
        <p:nvSpPr>
          <p:cNvPr id="51" name="Picture Placeholder 12">
            <a:extLst>
              <a:ext uri="{FF2B5EF4-FFF2-40B4-BE49-F238E27FC236}">
                <a16:creationId xmlns:a16="http://schemas.microsoft.com/office/drawing/2014/main" id="{CF2BA266-A0C7-0349-9B66-2B3605BC3D46}"/>
              </a:ext>
            </a:extLst>
          </p:cNvPr>
          <p:cNvSpPr>
            <a:spLocks noGrp="1"/>
          </p:cNvSpPr>
          <p:nvPr>
            <p:ph type="pic" sz="quarter" idx="37"/>
          </p:nvPr>
        </p:nvSpPr>
        <p:spPr>
          <a:xfrm>
            <a:off x="6172199" y="4625127"/>
            <a:ext cx="963412" cy="963412"/>
          </a:xfrm>
          <a:noFill/>
        </p:spPr>
        <p:txBody>
          <a:bodyPr>
            <a:normAutofit/>
          </a:bodyPr>
          <a:lstStyle>
            <a:lvl1pPr>
              <a:defRPr sz="1600"/>
            </a:lvl1pPr>
          </a:lstStyle>
          <a:p>
            <a:endParaRPr lang="en-US"/>
          </a:p>
        </p:txBody>
      </p:sp>
    </p:spTree>
    <p:extLst>
      <p:ext uri="{BB962C8B-B14F-4D97-AF65-F5344CB8AC3E}">
        <p14:creationId xmlns:p14="http://schemas.microsoft.com/office/powerpoint/2010/main" val="418614099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21" name="Text Placeholder 34">
            <a:extLst>
              <a:ext uri="{FF2B5EF4-FFF2-40B4-BE49-F238E27FC236}">
                <a16:creationId xmlns:a16="http://schemas.microsoft.com/office/drawing/2014/main" id="{E7B90378-1B40-9A45-8C48-1194E07D26AB}"/>
              </a:ext>
            </a:extLst>
          </p:cNvPr>
          <p:cNvSpPr>
            <a:spLocks noGrp="1"/>
          </p:cNvSpPr>
          <p:nvPr>
            <p:ph type="body" sz="quarter" idx="17"/>
          </p:nvPr>
        </p:nvSpPr>
        <p:spPr>
          <a:xfrm>
            <a:off x="1430584" y="1654111"/>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Text Placeholder 34">
            <a:extLst>
              <a:ext uri="{FF2B5EF4-FFF2-40B4-BE49-F238E27FC236}">
                <a16:creationId xmlns:a16="http://schemas.microsoft.com/office/drawing/2014/main" id="{A6158A1D-D193-904F-8666-C18E59319F26}"/>
              </a:ext>
            </a:extLst>
          </p:cNvPr>
          <p:cNvSpPr>
            <a:spLocks noGrp="1"/>
          </p:cNvSpPr>
          <p:nvPr>
            <p:ph type="body" sz="quarter" idx="18"/>
          </p:nvPr>
        </p:nvSpPr>
        <p:spPr>
          <a:xfrm>
            <a:off x="1430584" y="2098248"/>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3" name="Oval 22">
            <a:extLst>
              <a:ext uri="{FF2B5EF4-FFF2-40B4-BE49-F238E27FC236}">
                <a16:creationId xmlns:a16="http://schemas.microsoft.com/office/drawing/2014/main" id="{93B63880-0850-B444-B883-E8239C6C2CD7}"/>
              </a:ext>
            </a:extLst>
          </p:cNvPr>
          <p:cNvSpPr/>
          <p:nvPr userDrawn="1"/>
        </p:nvSpPr>
        <p:spPr>
          <a:xfrm>
            <a:off x="385326" y="1577127"/>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1">
            <a:extLst>
              <a:ext uri="{FF2B5EF4-FFF2-40B4-BE49-F238E27FC236}">
                <a16:creationId xmlns:a16="http://schemas.microsoft.com/office/drawing/2014/main" id="{6B65860E-F613-AF40-A138-47FD080AF265}"/>
              </a:ext>
            </a:extLst>
          </p:cNvPr>
          <p:cNvSpPr>
            <a:spLocks noGrp="1"/>
          </p:cNvSpPr>
          <p:nvPr>
            <p:ph type="title"/>
          </p:nvPr>
        </p:nvSpPr>
        <p:spPr>
          <a:xfrm>
            <a:off x="380999" y="365125"/>
            <a:ext cx="11429999" cy="819863"/>
          </a:xfrm>
        </p:spPr>
        <p:txBody>
          <a:bodyPr/>
          <a:lstStyle/>
          <a:p>
            <a:r>
              <a:rPr lang="en-US"/>
              <a:t>Click to edit Master title style</a:t>
            </a:r>
          </a:p>
        </p:txBody>
      </p:sp>
      <p:sp>
        <p:nvSpPr>
          <p:cNvPr id="46" name="Picture Placeholder 12">
            <a:extLst>
              <a:ext uri="{FF2B5EF4-FFF2-40B4-BE49-F238E27FC236}">
                <a16:creationId xmlns:a16="http://schemas.microsoft.com/office/drawing/2014/main" id="{3917B8D0-C2B7-4748-A31D-B93B347A6C5C}"/>
              </a:ext>
            </a:extLst>
          </p:cNvPr>
          <p:cNvSpPr>
            <a:spLocks noGrp="1"/>
          </p:cNvSpPr>
          <p:nvPr>
            <p:ph type="pic" sz="quarter" idx="10"/>
          </p:nvPr>
        </p:nvSpPr>
        <p:spPr>
          <a:xfrm>
            <a:off x="380999" y="1577127"/>
            <a:ext cx="660817" cy="660817"/>
          </a:xfrm>
          <a:noFill/>
        </p:spPr>
        <p:txBody>
          <a:bodyPr>
            <a:normAutofit/>
          </a:bodyPr>
          <a:lstStyle>
            <a:lvl1pPr>
              <a:defRPr sz="1600"/>
            </a:lvl1pPr>
          </a:lstStyle>
          <a:p>
            <a:endParaRPr lang="en-US"/>
          </a:p>
        </p:txBody>
      </p:sp>
      <p:sp>
        <p:nvSpPr>
          <p:cNvPr id="44" name="Text Placeholder 34">
            <a:extLst>
              <a:ext uri="{FF2B5EF4-FFF2-40B4-BE49-F238E27FC236}">
                <a16:creationId xmlns:a16="http://schemas.microsoft.com/office/drawing/2014/main" id="{09A9D905-018E-1145-BB7C-702EAAAFE4AD}"/>
              </a:ext>
            </a:extLst>
          </p:cNvPr>
          <p:cNvSpPr>
            <a:spLocks noGrp="1"/>
          </p:cNvSpPr>
          <p:nvPr>
            <p:ph type="body" sz="quarter" idx="38"/>
          </p:nvPr>
        </p:nvSpPr>
        <p:spPr>
          <a:xfrm>
            <a:off x="7234225" y="1654111"/>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52" name="Text Placeholder 34">
            <a:extLst>
              <a:ext uri="{FF2B5EF4-FFF2-40B4-BE49-F238E27FC236}">
                <a16:creationId xmlns:a16="http://schemas.microsoft.com/office/drawing/2014/main" id="{167A2B8C-039B-3B43-BFBC-C67BEC46DA7F}"/>
              </a:ext>
            </a:extLst>
          </p:cNvPr>
          <p:cNvSpPr>
            <a:spLocks noGrp="1"/>
          </p:cNvSpPr>
          <p:nvPr>
            <p:ph type="body" sz="quarter" idx="39"/>
          </p:nvPr>
        </p:nvSpPr>
        <p:spPr>
          <a:xfrm>
            <a:off x="7234225" y="2098248"/>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53" name="Oval 52">
            <a:extLst>
              <a:ext uri="{FF2B5EF4-FFF2-40B4-BE49-F238E27FC236}">
                <a16:creationId xmlns:a16="http://schemas.microsoft.com/office/drawing/2014/main" id="{A006FEE3-AD76-5B42-BE42-571C53ACDE39}"/>
              </a:ext>
            </a:extLst>
          </p:cNvPr>
          <p:cNvSpPr/>
          <p:nvPr userDrawn="1"/>
        </p:nvSpPr>
        <p:spPr>
          <a:xfrm>
            <a:off x="6188967" y="1577127"/>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icture Placeholder 12">
            <a:extLst>
              <a:ext uri="{FF2B5EF4-FFF2-40B4-BE49-F238E27FC236}">
                <a16:creationId xmlns:a16="http://schemas.microsoft.com/office/drawing/2014/main" id="{FD952E57-FC70-4142-965E-46A1512FC513}"/>
              </a:ext>
            </a:extLst>
          </p:cNvPr>
          <p:cNvSpPr>
            <a:spLocks noGrp="1"/>
          </p:cNvSpPr>
          <p:nvPr>
            <p:ph type="pic" sz="quarter" idx="40"/>
          </p:nvPr>
        </p:nvSpPr>
        <p:spPr>
          <a:xfrm>
            <a:off x="6184640" y="1577127"/>
            <a:ext cx="660817" cy="660817"/>
          </a:xfrm>
          <a:noFill/>
        </p:spPr>
        <p:txBody>
          <a:bodyPr>
            <a:normAutofit/>
          </a:bodyPr>
          <a:lstStyle>
            <a:lvl1pPr>
              <a:defRPr sz="1600"/>
            </a:lvl1pPr>
          </a:lstStyle>
          <a:p>
            <a:endParaRPr lang="en-US"/>
          </a:p>
        </p:txBody>
      </p:sp>
      <p:sp>
        <p:nvSpPr>
          <p:cNvPr id="58" name="Text Placeholder 34">
            <a:extLst>
              <a:ext uri="{FF2B5EF4-FFF2-40B4-BE49-F238E27FC236}">
                <a16:creationId xmlns:a16="http://schemas.microsoft.com/office/drawing/2014/main" id="{97D9C5A0-8E8A-D848-96FF-3C3D055293EC}"/>
              </a:ext>
            </a:extLst>
          </p:cNvPr>
          <p:cNvSpPr>
            <a:spLocks noGrp="1"/>
          </p:cNvSpPr>
          <p:nvPr>
            <p:ph type="body" sz="quarter" idx="41"/>
          </p:nvPr>
        </p:nvSpPr>
        <p:spPr>
          <a:xfrm>
            <a:off x="1430584" y="2778373"/>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59" name="Text Placeholder 34">
            <a:extLst>
              <a:ext uri="{FF2B5EF4-FFF2-40B4-BE49-F238E27FC236}">
                <a16:creationId xmlns:a16="http://schemas.microsoft.com/office/drawing/2014/main" id="{080A9EAA-A346-2348-9C6E-9F09B4D7CCB2}"/>
              </a:ext>
            </a:extLst>
          </p:cNvPr>
          <p:cNvSpPr>
            <a:spLocks noGrp="1"/>
          </p:cNvSpPr>
          <p:nvPr>
            <p:ph type="body" sz="quarter" idx="42"/>
          </p:nvPr>
        </p:nvSpPr>
        <p:spPr>
          <a:xfrm>
            <a:off x="1430584" y="3222510"/>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60" name="Oval 59">
            <a:extLst>
              <a:ext uri="{FF2B5EF4-FFF2-40B4-BE49-F238E27FC236}">
                <a16:creationId xmlns:a16="http://schemas.microsoft.com/office/drawing/2014/main" id="{1B4E67D9-E620-A24B-8DD2-B39991C94C53}"/>
              </a:ext>
            </a:extLst>
          </p:cNvPr>
          <p:cNvSpPr/>
          <p:nvPr userDrawn="1"/>
        </p:nvSpPr>
        <p:spPr>
          <a:xfrm>
            <a:off x="385326" y="2701389"/>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icture Placeholder 12">
            <a:extLst>
              <a:ext uri="{FF2B5EF4-FFF2-40B4-BE49-F238E27FC236}">
                <a16:creationId xmlns:a16="http://schemas.microsoft.com/office/drawing/2014/main" id="{A4FA9990-F6BF-6B4E-9E92-CAC3A71BE272}"/>
              </a:ext>
            </a:extLst>
          </p:cNvPr>
          <p:cNvSpPr>
            <a:spLocks noGrp="1"/>
          </p:cNvSpPr>
          <p:nvPr>
            <p:ph type="pic" sz="quarter" idx="43"/>
          </p:nvPr>
        </p:nvSpPr>
        <p:spPr>
          <a:xfrm>
            <a:off x="380999" y="2701389"/>
            <a:ext cx="660817" cy="660817"/>
          </a:xfrm>
          <a:noFill/>
        </p:spPr>
        <p:txBody>
          <a:bodyPr>
            <a:normAutofit/>
          </a:bodyPr>
          <a:lstStyle>
            <a:lvl1pPr>
              <a:defRPr sz="1600"/>
            </a:lvl1pPr>
          </a:lstStyle>
          <a:p>
            <a:endParaRPr lang="en-US"/>
          </a:p>
        </p:txBody>
      </p:sp>
      <p:sp>
        <p:nvSpPr>
          <p:cNvPr id="62" name="Text Placeholder 34">
            <a:extLst>
              <a:ext uri="{FF2B5EF4-FFF2-40B4-BE49-F238E27FC236}">
                <a16:creationId xmlns:a16="http://schemas.microsoft.com/office/drawing/2014/main" id="{0ECEE241-62D2-5947-BE97-C92BF609B860}"/>
              </a:ext>
            </a:extLst>
          </p:cNvPr>
          <p:cNvSpPr>
            <a:spLocks noGrp="1"/>
          </p:cNvSpPr>
          <p:nvPr>
            <p:ph type="body" sz="quarter" idx="44"/>
          </p:nvPr>
        </p:nvSpPr>
        <p:spPr>
          <a:xfrm>
            <a:off x="7234225" y="2778373"/>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63" name="Text Placeholder 34">
            <a:extLst>
              <a:ext uri="{FF2B5EF4-FFF2-40B4-BE49-F238E27FC236}">
                <a16:creationId xmlns:a16="http://schemas.microsoft.com/office/drawing/2014/main" id="{1C13AF0F-901F-9F42-9131-64D638847844}"/>
              </a:ext>
            </a:extLst>
          </p:cNvPr>
          <p:cNvSpPr>
            <a:spLocks noGrp="1"/>
          </p:cNvSpPr>
          <p:nvPr>
            <p:ph type="body" sz="quarter" idx="45"/>
          </p:nvPr>
        </p:nvSpPr>
        <p:spPr>
          <a:xfrm>
            <a:off x="7234225" y="3222510"/>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64" name="Oval 63">
            <a:extLst>
              <a:ext uri="{FF2B5EF4-FFF2-40B4-BE49-F238E27FC236}">
                <a16:creationId xmlns:a16="http://schemas.microsoft.com/office/drawing/2014/main" id="{BEB792AF-32BF-9747-8DDB-9C5692C0F7BF}"/>
              </a:ext>
            </a:extLst>
          </p:cNvPr>
          <p:cNvSpPr/>
          <p:nvPr userDrawn="1"/>
        </p:nvSpPr>
        <p:spPr>
          <a:xfrm>
            <a:off x="6188967" y="2701389"/>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icture Placeholder 12">
            <a:extLst>
              <a:ext uri="{FF2B5EF4-FFF2-40B4-BE49-F238E27FC236}">
                <a16:creationId xmlns:a16="http://schemas.microsoft.com/office/drawing/2014/main" id="{97F2F776-B473-FE4F-BA71-F0D190BB13D7}"/>
              </a:ext>
            </a:extLst>
          </p:cNvPr>
          <p:cNvSpPr>
            <a:spLocks noGrp="1"/>
          </p:cNvSpPr>
          <p:nvPr>
            <p:ph type="pic" sz="quarter" idx="46"/>
          </p:nvPr>
        </p:nvSpPr>
        <p:spPr>
          <a:xfrm>
            <a:off x="6184640" y="2701389"/>
            <a:ext cx="660817" cy="660817"/>
          </a:xfrm>
          <a:noFill/>
        </p:spPr>
        <p:txBody>
          <a:bodyPr>
            <a:normAutofit/>
          </a:bodyPr>
          <a:lstStyle>
            <a:lvl1pPr>
              <a:defRPr sz="1600"/>
            </a:lvl1pPr>
          </a:lstStyle>
          <a:p>
            <a:endParaRPr lang="en-US"/>
          </a:p>
        </p:txBody>
      </p:sp>
      <p:sp>
        <p:nvSpPr>
          <p:cNvPr id="66" name="Text Placeholder 34">
            <a:extLst>
              <a:ext uri="{FF2B5EF4-FFF2-40B4-BE49-F238E27FC236}">
                <a16:creationId xmlns:a16="http://schemas.microsoft.com/office/drawing/2014/main" id="{3A082BD5-2A1F-FD4E-9089-9DE123E53BAC}"/>
              </a:ext>
            </a:extLst>
          </p:cNvPr>
          <p:cNvSpPr>
            <a:spLocks noGrp="1"/>
          </p:cNvSpPr>
          <p:nvPr>
            <p:ph type="body" sz="quarter" idx="47"/>
          </p:nvPr>
        </p:nvSpPr>
        <p:spPr>
          <a:xfrm>
            <a:off x="1430584" y="3902635"/>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67" name="Text Placeholder 34">
            <a:extLst>
              <a:ext uri="{FF2B5EF4-FFF2-40B4-BE49-F238E27FC236}">
                <a16:creationId xmlns:a16="http://schemas.microsoft.com/office/drawing/2014/main" id="{55DBA465-8696-C640-9773-23BB716631F2}"/>
              </a:ext>
            </a:extLst>
          </p:cNvPr>
          <p:cNvSpPr>
            <a:spLocks noGrp="1"/>
          </p:cNvSpPr>
          <p:nvPr>
            <p:ph type="body" sz="quarter" idx="48"/>
          </p:nvPr>
        </p:nvSpPr>
        <p:spPr>
          <a:xfrm>
            <a:off x="1430584" y="4346772"/>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68" name="Oval 67">
            <a:extLst>
              <a:ext uri="{FF2B5EF4-FFF2-40B4-BE49-F238E27FC236}">
                <a16:creationId xmlns:a16="http://schemas.microsoft.com/office/drawing/2014/main" id="{CE223DC1-B258-4148-AAF0-72ADA67591DC}"/>
              </a:ext>
            </a:extLst>
          </p:cNvPr>
          <p:cNvSpPr/>
          <p:nvPr userDrawn="1"/>
        </p:nvSpPr>
        <p:spPr>
          <a:xfrm>
            <a:off x="385326" y="3825651"/>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icture Placeholder 12">
            <a:extLst>
              <a:ext uri="{FF2B5EF4-FFF2-40B4-BE49-F238E27FC236}">
                <a16:creationId xmlns:a16="http://schemas.microsoft.com/office/drawing/2014/main" id="{571E5DDF-C531-4546-9182-62B9272D4F9B}"/>
              </a:ext>
            </a:extLst>
          </p:cNvPr>
          <p:cNvSpPr>
            <a:spLocks noGrp="1"/>
          </p:cNvSpPr>
          <p:nvPr>
            <p:ph type="pic" sz="quarter" idx="49"/>
          </p:nvPr>
        </p:nvSpPr>
        <p:spPr>
          <a:xfrm>
            <a:off x="380999" y="3825651"/>
            <a:ext cx="660817" cy="660817"/>
          </a:xfrm>
          <a:noFill/>
        </p:spPr>
        <p:txBody>
          <a:bodyPr>
            <a:normAutofit/>
          </a:bodyPr>
          <a:lstStyle>
            <a:lvl1pPr>
              <a:defRPr sz="1600"/>
            </a:lvl1pPr>
          </a:lstStyle>
          <a:p>
            <a:endParaRPr lang="en-US"/>
          </a:p>
        </p:txBody>
      </p:sp>
      <p:sp>
        <p:nvSpPr>
          <p:cNvPr id="70" name="Text Placeholder 34">
            <a:extLst>
              <a:ext uri="{FF2B5EF4-FFF2-40B4-BE49-F238E27FC236}">
                <a16:creationId xmlns:a16="http://schemas.microsoft.com/office/drawing/2014/main" id="{E2E22DE4-509C-254B-B629-B630E0F345D9}"/>
              </a:ext>
            </a:extLst>
          </p:cNvPr>
          <p:cNvSpPr>
            <a:spLocks noGrp="1"/>
          </p:cNvSpPr>
          <p:nvPr>
            <p:ph type="body" sz="quarter" idx="50"/>
          </p:nvPr>
        </p:nvSpPr>
        <p:spPr>
          <a:xfrm>
            <a:off x="7234225" y="3902635"/>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71" name="Text Placeholder 34">
            <a:extLst>
              <a:ext uri="{FF2B5EF4-FFF2-40B4-BE49-F238E27FC236}">
                <a16:creationId xmlns:a16="http://schemas.microsoft.com/office/drawing/2014/main" id="{CB252C5F-C884-DA44-8609-199EDA9A8647}"/>
              </a:ext>
            </a:extLst>
          </p:cNvPr>
          <p:cNvSpPr>
            <a:spLocks noGrp="1"/>
          </p:cNvSpPr>
          <p:nvPr>
            <p:ph type="body" sz="quarter" idx="51"/>
          </p:nvPr>
        </p:nvSpPr>
        <p:spPr>
          <a:xfrm>
            <a:off x="7234225" y="4346772"/>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72" name="Oval 71">
            <a:extLst>
              <a:ext uri="{FF2B5EF4-FFF2-40B4-BE49-F238E27FC236}">
                <a16:creationId xmlns:a16="http://schemas.microsoft.com/office/drawing/2014/main" id="{D0C2DE1F-4A1E-B94C-944A-3814402C7612}"/>
              </a:ext>
            </a:extLst>
          </p:cNvPr>
          <p:cNvSpPr/>
          <p:nvPr userDrawn="1"/>
        </p:nvSpPr>
        <p:spPr>
          <a:xfrm>
            <a:off x="6188967" y="3825651"/>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icture Placeholder 12">
            <a:extLst>
              <a:ext uri="{FF2B5EF4-FFF2-40B4-BE49-F238E27FC236}">
                <a16:creationId xmlns:a16="http://schemas.microsoft.com/office/drawing/2014/main" id="{1B3D6518-22C6-EA45-B4A3-2FD80731213F}"/>
              </a:ext>
            </a:extLst>
          </p:cNvPr>
          <p:cNvSpPr>
            <a:spLocks noGrp="1"/>
          </p:cNvSpPr>
          <p:nvPr>
            <p:ph type="pic" sz="quarter" idx="52"/>
          </p:nvPr>
        </p:nvSpPr>
        <p:spPr>
          <a:xfrm>
            <a:off x="6184640" y="3825651"/>
            <a:ext cx="660817" cy="660817"/>
          </a:xfrm>
          <a:noFill/>
        </p:spPr>
        <p:txBody>
          <a:bodyPr>
            <a:normAutofit/>
          </a:bodyPr>
          <a:lstStyle>
            <a:lvl1pPr>
              <a:defRPr sz="1600"/>
            </a:lvl1pPr>
          </a:lstStyle>
          <a:p>
            <a:endParaRPr lang="en-US"/>
          </a:p>
        </p:txBody>
      </p:sp>
      <p:sp>
        <p:nvSpPr>
          <p:cNvPr id="74" name="Text Placeholder 34">
            <a:extLst>
              <a:ext uri="{FF2B5EF4-FFF2-40B4-BE49-F238E27FC236}">
                <a16:creationId xmlns:a16="http://schemas.microsoft.com/office/drawing/2014/main" id="{7EC6CC0B-F2D6-EA4C-A863-4472669A951D}"/>
              </a:ext>
            </a:extLst>
          </p:cNvPr>
          <p:cNvSpPr>
            <a:spLocks noGrp="1"/>
          </p:cNvSpPr>
          <p:nvPr>
            <p:ph type="body" sz="quarter" idx="53"/>
          </p:nvPr>
        </p:nvSpPr>
        <p:spPr>
          <a:xfrm>
            <a:off x="1430584" y="5025295"/>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75" name="Text Placeholder 34">
            <a:extLst>
              <a:ext uri="{FF2B5EF4-FFF2-40B4-BE49-F238E27FC236}">
                <a16:creationId xmlns:a16="http://schemas.microsoft.com/office/drawing/2014/main" id="{BFF8CED7-618F-874A-B750-0D5BF4265B4E}"/>
              </a:ext>
            </a:extLst>
          </p:cNvPr>
          <p:cNvSpPr>
            <a:spLocks noGrp="1"/>
          </p:cNvSpPr>
          <p:nvPr>
            <p:ph type="body" sz="quarter" idx="54"/>
          </p:nvPr>
        </p:nvSpPr>
        <p:spPr>
          <a:xfrm>
            <a:off x="1430584" y="5469432"/>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76" name="Oval 75">
            <a:extLst>
              <a:ext uri="{FF2B5EF4-FFF2-40B4-BE49-F238E27FC236}">
                <a16:creationId xmlns:a16="http://schemas.microsoft.com/office/drawing/2014/main" id="{E30770BB-3E65-3644-A019-FB6975C6917D}"/>
              </a:ext>
            </a:extLst>
          </p:cNvPr>
          <p:cNvSpPr/>
          <p:nvPr userDrawn="1"/>
        </p:nvSpPr>
        <p:spPr>
          <a:xfrm>
            <a:off x="385326" y="4948311"/>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icture Placeholder 12">
            <a:extLst>
              <a:ext uri="{FF2B5EF4-FFF2-40B4-BE49-F238E27FC236}">
                <a16:creationId xmlns:a16="http://schemas.microsoft.com/office/drawing/2014/main" id="{63316863-994D-5546-9083-9712E77A3910}"/>
              </a:ext>
            </a:extLst>
          </p:cNvPr>
          <p:cNvSpPr>
            <a:spLocks noGrp="1"/>
          </p:cNvSpPr>
          <p:nvPr>
            <p:ph type="pic" sz="quarter" idx="55"/>
          </p:nvPr>
        </p:nvSpPr>
        <p:spPr>
          <a:xfrm>
            <a:off x="380999" y="4948311"/>
            <a:ext cx="660817" cy="660817"/>
          </a:xfrm>
          <a:noFill/>
        </p:spPr>
        <p:txBody>
          <a:bodyPr>
            <a:normAutofit/>
          </a:bodyPr>
          <a:lstStyle>
            <a:lvl1pPr>
              <a:defRPr sz="1600"/>
            </a:lvl1pPr>
          </a:lstStyle>
          <a:p>
            <a:endParaRPr lang="en-US"/>
          </a:p>
        </p:txBody>
      </p:sp>
      <p:sp>
        <p:nvSpPr>
          <p:cNvPr id="78" name="Text Placeholder 34">
            <a:extLst>
              <a:ext uri="{FF2B5EF4-FFF2-40B4-BE49-F238E27FC236}">
                <a16:creationId xmlns:a16="http://schemas.microsoft.com/office/drawing/2014/main" id="{84BFC0D0-C759-6441-BB54-85D195E10311}"/>
              </a:ext>
            </a:extLst>
          </p:cNvPr>
          <p:cNvSpPr>
            <a:spLocks noGrp="1"/>
          </p:cNvSpPr>
          <p:nvPr>
            <p:ph type="body" sz="quarter" idx="56"/>
          </p:nvPr>
        </p:nvSpPr>
        <p:spPr>
          <a:xfrm>
            <a:off x="7234225" y="5025295"/>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79" name="Text Placeholder 34">
            <a:extLst>
              <a:ext uri="{FF2B5EF4-FFF2-40B4-BE49-F238E27FC236}">
                <a16:creationId xmlns:a16="http://schemas.microsoft.com/office/drawing/2014/main" id="{039B4CAF-D888-A244-89B8-2FEFB45FDB18}"/>
              </a:ext>
            </a:extLst>
          </p:cNvPr>
          <p:cNvSpPr>
            <a:spLocks noGrp="1"/>
          </p:cNvSpPr>
          <p:nvPr>
            <p:ph type="body" sz="quarter" idx="57"/>
          </p:nvPr>
        </p:nvSpPr>
        <p:spPr>
          <a:xfrm>
            <a:off x="7234225" y="5469432"/>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80" name="Oval 79">
            <a:extLst>
              <a:ext uri="{FF2B5EF4-FFF2-40B4-BE49-F238E27FC236}">
                <a16:creationId xmlns:a16="http://schemas.microsoft.com/office/drawing/2014/main" id="{DCD918C9-543E-904F-8C9E-8599A1152138}"/>
              </a:ext>
            </a:extLst>
          </p:cNvPr>
          <p:cNvSpPr/>
          <p:nvPr userDrawn="1"/>
        </p:nvSpPr>
        <p:spPr>
          <a:xfrm>
            <a:off x="6188967" y="4948311"/>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icture Placeholder 12">
            <a:extLst>
              <a:ext uri="{FF2B5EF4-FFF2-40B4-BE49-F238E27FC236}">
                <a16:creationId xmlns:a16="http://schemas.microsoft.com/office/drawing/2014/main" id="{90FC2A54-DE56-414E-AB0D-BF7CD1C7909B}"/>
              </a:ext>
            </a:extLst>
          </p:cNvPr>
          <p:cNvSpPr>
            <a:spLocks noGrp="1"/>
          </p:cNvSpPr>
          <p:nvPr>
            <p:ph type="pic" sz="quarter" idx="58"/>
          </p:nvPr>
        </p:nvSpPr>
        <p:spPr>
          <a:xfrm>
            <a:off x="6184640" y="4948311"/>
            <a:ext cx="660817" cy="660817"/>
          </a:xfrm>
          <a:noFill/>
        </p:spPr>
        <p:txBody>
          <a:bodyPr>
            <a:normAutofit/>
          </a:bodyPr>
          <a:lstStyle>
            <a:lvl1pPr>
              <a:defRPr sz="1600"/>
            </a:lvl1pPr>
          </a:lstStyle>
          <a:p>
            <a:endParaRPr lang="en-US"/>
          </a:p>
        </p:txBody>
      </p:sp>
    </p:spTree>
    <p:extLst>
      <p:ext uri="{BB962C8B-B14F-4D97-AF65-F5344CB8AC3E}">
        <p14:creationId xmlns:p14="http://schemas.microsoft.com/office/powerpoint/2010/main" val="375033656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SLIDE 2">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E862E49-01B7-0C45-904F-E83E8BE65D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Text Placeholder 34">
            <a:extLst>
              <a:ext uri="{FF2B5EF4-FFF2-40B4-BE49-F238E27FC236}">
                <a16:creationId xmlns:a16="http://schemas.microsoft.com/office/drawing/2014/main" id="{E7B90378-1B40-9A45-8C48-1194E07D26AB}"/>
              </a:ext>
            </a:extLst>
          </p:cNvPr>
          <p:cNvSpPr>
            <a:spLocks noGrp="1"/>
          </p:cNvSpPr>
          <p:nvPr>
            <p:ph type="body" sz="quarter" idx="17"/>
          </p:nvPr>
        </p:nvSpPr>
        <p:spPr>
          <a:xfrm>
            <a:off x="1430584" y="1654111"/>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Text Placeholder 34">
            <a:extLst>
              <a:ext uri="{FF2B5EF4-FFF2-40B4-BE49-F238E27FC236}">
                <a16:creationId xmlns:a16="http://schemas.microsoft.com/office/drawing/2014/main" id="{A6158A1D-D193-904F-8666-C18E59319F26}"/>
              </a:ext>
            </a:extLst>
          </p:cNvPr>
          <p:cNvSpPr>
            <a:spLocks noGrp="1"/>
          </p:cNvSpPr>
          <p:nvPr>
            <p:ph type="body" sz="quarter" idx="18"/>
          </p:nvPr>
        </p:nvSpPr>
        <p:spPr>
          <a:xfrm>
            <a:off x="1430584" y="2098248"/>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3" name="Oval 22">
            <a:extLst>
              <a:ext uri="{FF2B5EF4-FFF2-40B4-BE49-F238E27FC236}">
                <a16:creationId xmlns:a16="http://schemas.microsoft.com/office/drawing/2014/main" id="{93B63880-0850-B444-B883-E8239C6C2CD7}"/>
              </a:ext>
            </a:extLst>
          </p:cNvPr>
          <p:cNvSpPr/>
          <p:nvPr userDrawn="1"/>
        </p:nvSpPr>
        <p:spPr>
          <a:xfrm>
            <a:off x="385326" y="1577127"/>
            <a:ext cx="660817" cy="66081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1">
            <a:extLst>
              <a:ext uri="{FF2B5EF4-FFF2-40B4-BE49-F238E27FC236}">
                <a16:creationId xmlns:a16="http://schemas.microsoft.com/office/drawing/2014/main" id="{6B65860E-F613-AF40-A138-47FD080AF265}"/>
              </a:ext>
            </a:extLst>
          </p:cNvPr>
          <p:cNvSpPr>
            <a:spLocks noGrp="1"/>
          </p:cNvSpPr>
          <p:nvPr>
            <p:ph type="title"/>
          </p:nvPr>
        </p:nvSpPr>
        <p:spPr>
          <a:xfrm>
            <a:off x="380999" y="365125"/>
            <a:ext cx="11429999" cy="819863"/>
          </a:xfrm>
        </p:spPr>
        <p:txBody>
          <a:bodyPr/>
          <a:lstStyle/>
          <a:p>
            <a:r>
              <a:rPr lang="en-US"/>
              <a:t>Click to edit Master title style</a:t>
            </a:r>
          </a:p>
        </p:txBody>
      </p:sp>
      <p:sp>
        <p:nvSpPr>
          <p:cNvPr id="46" name="Picture Placeholder 12">
            <a:extLst>
              <a:ext uri="{FF2B5EF4-FFF2-40B4-BE49-F238E27FC236}">
                <a16:creationId xmlns:a16="http://schemas.microsoft.com/office/drawing/2014/main" id="{3917B8D0-C2B7-4748-A31D-B93B347A6C5C}"/>
              </a:ext>
            </a:extLst>
          </p:cNvPr>
          <p:cNvSpPr>
            <a:spLocks noGrp="1"/>
          </p:cNvSpPr>
          <p:nvPr>
            <p:ph type="pic" sz="quarter" idx="10"/>
          </p:nvPr>
        </p:nvSpPr>
        <p:spPr>
          <a:xfrm>
            <a:off x="385326" y="1577127"/>
            <a:ext cx="660817" cy="660817"/>
          </a:xfrm>
          <a:noFill/>
        </p:spPr>
        <p:txBody>
          <a:bodyPr>
            <a:normAutofit/>
          </a:bodyPr>
          <a:lstStyle>
            <a:lvl1pPr>
              <a:defRPr sz="1600"/>
            </a:lvl1pPr>
          </a:lstStyle>
          <a:p>
            <a:endParaRPr lang="en-US"/>
          </a:p>
        </p:txBody>
      </p:sp>
      <p:sp>
        <p:nvSpPr>
          <p:cNvPr id="44" name="Text Placeholder 34">
            <a:extLst>
              <a:ext uri="{FF2B5EF4-FFF2-40B4-BE49-F238E27FC236}">
                <a16:creationId xmlns:a16="http://schemas.microsoft.com/office/drawing/2014/main" id="{09A9D905-018E-1145-BB7C-702EAAAFE4AD}"/>
              </a:ext>
            </a:extLst>
          </p:cNvPr>
          <p:cNvSpPr>
            <a:spLocks noGrp="1"/>
          </p:cNvSpPr>
          <p:nvPr>
            <p:ph type="body" sz="quarter" idx="38"/>
          </p:nvPr>
        </p:nvSpPr>
        <p:spPr>
          <a:xfrm>
            <a:off x="7234225" y="1654111"/>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52" name="Text Placeholder 34">
            <a:extLst>
              <a:ext uri="{FF2B5EF4-FFF2-40B4-BE49-F238E27FC236}">
                <a16:creationId xmlns:a16="http://schemas.microsoft.com/office/drawing/2014/main" id="{167A2B8C-039B-3B43-BFBC-C67BEC46DA7F}"/>
              </a:ext>
            </a:extLst>
          </p:cNvPr>
          <p:cNvSpPr>
            <a:spLocks noGrp="1"/>
          </p:cNvSpPr>
          <p:nvPr>
            <p:ph type="body" sz="quarter" idx="39"/>
          </p:nvPr>
        </p:nvSpPr>
        <p:spPr>
          <a:xfrm>
            <a:off x="7234225" y="2098248"/>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53" name="Oval 52">
            <a:extLst>
              <a:ext uri="{FF2B5EF4-FFF2-40B4-BE49-F238E27FC236}">
                <a16:creationId xmlns:a16="http://schemas.microsoft.com/office/drawing/2014/main" id="{A006FEE3-AD76-5B42-BE42-571C53ACDE39}"/>
              </a:ext>
            </a:extLst>
          </p:cNvPr>
          <p:cNvSpPr/>
          <p:nvPr userDrawn="1"/>
        </p:nvSpPr>
        <p:spPr>
          <a:xfrm>
            <a:off x="6188967" y="1577127"/>
            <a:ext cx="660817" cy="66081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icture Placeholder 12">
            <a:extLst>
              <a:ext uri="{FF2B5EF4-FFF2-40B4-BE49-F238E27FC236}">
                <a16:creationId xmlns:a16="http://schemas.microsoft.com/office/drawing/2014/main" id="{FD952E57-FC70-4142-965E-46A1512FC513}"/>
              </a:ext>
            </a:extLst>
          </p:cNvPr>
          <p:cNvSpPr>
            <a:spLocks noGrp="1"/>
          </p:cNvSpPr>
          <p:nvPr>
            <p:ph type="pic" sz="quarter" idx="40"/>
          </p:nvPr>
        </p:nvSpPr>
        <p:spPr>
          <a:xfrm>
            <a:off x="6188967" y="1577127"/>
            <a:ext cx="660817" cy="660817"/>
          </a:xfrm>
          <a:noFill/>
        </p:spPr>
        <p:txBody>
          <a:bodyPr>
            <a:normAutofit/>
          </a:bodyPr>
          <a:lstStyle>
            <a:lvl1pPr>
              <a:defRPr sz="1600"/>
            </a:lvl1pPr>
          </a:lstStyle>
          <a:p>
            <a:endParaRPr lang="en-US"/>
          </a:p>
        </p:txBody>
      </p:sp>
      <p:sp>
        <p:nvSpPr>
          <p:cNvPr id="58" name="Text Placeholder 34">
            <a:extLst>
              <a:ext uri="{FF2B5EF4-FFF2-40B4-BE49-F238E27FC236}">
                <a16:creationId xmlns:a16="http://schemas.microsoft.com/office/drawing/2014/main" id="{97D9C5A0-8E8A-D848-96FF-3C3D055293EC}"/>
              </a:ext>
            </a:extLst>
          </p:cNvPr>
          <p:cNvSpPr>
            <a:spLocks noGrp="1"/>
          </p:cNvSpPr>
          <p:nvPr>
            <p:ph type="body" sz="quarter" idx="41"/>
          </p:nvPr>
        </p:nvSpPr>
        <p:spPr>
          <a:xfrm>
            <a:off x="1430584" y="2778373"/>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59" name="Text Placeholder 34">
            <a:extLst>
              <a:ext uri="{FF2B5EF4-FFF2-40B4-BE49-F238E27FC236}">
                <a16:creationId xmlns:a16="http://schemas.microsoft.com/office/drawing/2014/main" id="{080A9EAA-A346-2348-9C6E-9F09B4D7CCB2}"/>
              </a:ext>
            </a:extLst>
          </p:cNvPr>
          <p:cNvSpPr>
            <a:spLocks noGrp="1"/>
          </p:cNvSpPr>
          <p:nvPr>
            <p:ph type="body" sz="quarter" idx="42"/>
          </p:nvPr>
        </p:nvSpPr>
        <p:spPr>
          <a:xfrm>
            <a:off x="1430584" y="3222510"/>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60" name="Oval 59">
            <a:extLst>
              <a:ext uri="{FF2B5EF4-FFF2-40B4-BE49-F238E27FC236}">
                <a16:creationId xmlns:a16="http://schemas.microsoft.com/office/drawing/2014/main" id="{1B4E67D9-E620-A24B-8DD2-B39991C94C53}"/>
              </a:ext>
            </a:extLst>
          </p:cNvPr>
          <p:cNvSpPr/>
          <p:nvPr userDrawn="1"/>
        </p:nvSpPr>
        <p:spPr>
          <a:xfrm>
            <a:off x="385326" y="2701389"/>
            <a:ext cx="660817" cy="66081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icture Placeholder 12">
            <a:extLst>
              <a:ext uri="{FF2B5EF4-FFF2-40B4-BE49-F238E27FC236}">
                <a16:creationId xmlns:a16="http://schemas.microsoft.com/office/drawing/2014/main" id="{A4FA9990-F6BF-6B4E-9E92-CAC3A71BE272}"/>
              </a:ext>
            </a:extLst>
          </p:cNvPr>
          <p:cNvSpPr>
            <a:spLocks noGrp="1"/>
          </p:cNvSpPr>
          <p:nvPr>
            <p:ph type="pic" sz="quarter" idx="43"/>
          </p:nvPr>
        </p:nvSpPr>
        <p:spPr>
          <a:xfrm>
            <a:off x="385326" y="2701389"/>
            <a:ext cx="660817" cy="660817"/>
          </a:xfrm>
          <a:noFill/>
        </p:spPr>
        <p:txBody>
          <a:bodyPr>
            <a:normAutofit/>
          </a:bodyPr>
          <a:lstStyle>
            <a:lvl1pPr>
              <a:defRPr sz="1600"/>
            </a:lvl1pPr>
          </a:lstStyle>
          <a:p>
            <a:endParaRPr lang="en-US"/>
          </a:p>
        </p:txBody>
      </p:sp>
      <p:sp>
        <p:nvSpPr>
          <p:cNvPr id="62" name="Text Placeholder 34">
            <a:extLst>
              <a:ext uri="{FF2B5EF4-FFF2-40B4-BE49-F238E27FC236}">
                <a16:creationId xmlns:a16="http://schemas.microsoft.com/office/drawing/2014/main" id="{0ECEE241-62D2-5947-BE97-C92BF609B860}"/>
              </a:ext>
            </a:extLst>
          </p:cNvPr>
          <p:cNvSpPr>
            <a:spLocks noGrp="1"/>
          </p:cNvSpPr>
          <p:nvPr>
            <p:ph type="body" sz="quarter" idx="44"/>
          </p:nvPr>
        </p:nvSpPr>
        <p:spPr>
          <a:xfrm>
            <a:off x="7234225" y="2778373"/>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63" name="Text Placeholder 34">
            <a:extLst>
              <a:ext uri="{FF2B5EF4-FFF2-40B4-BE49-F238E27FC236}">
                <a16:creationId xmlns:a16="http://schemas.microsoft.com/office/drawing/2014/main" id="{1C13AF0F-901F-9F42-9131-64D638847844}"/>
              </a:ext>
            </a:extLst>
          </p:cNvPr>
          <p:cNvSpPr>
            <a:spLocks noGrp="1"/>
          </p:cNvSpPr>
          <p:nvPr>
            <p:ph type="body" sz="quarter" idx="45"/>
          </p:nvPr>
        </p:nvSpPr>
        <p:spPr>
          <a:xfrm>
            <a:off x="7234225" y="3222510"/>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64" name="Oval 63">
            <a:extLst>
              <a:ext uri="{FF2B5EF4-FFF2-40B4-BE49-F238E27FC236}">
                <a16:creationId xmlns:a16="http://schemas.microsoft.com/office/drawing/2014/main" id="{BEB792AF-32BF-9747-8DDB-9C5692C0F7BF}"/>
              </a:ext>
            </a:extLst>
          </p:cNvPr>
          <p:cNvSpPr/>
          <p:nvPr userDrawn="1"/>
        </p:nvSpPr>
        <p:spPr>
          <a:xfrm>
            <a:off x="6188967" y="2701389"/>
            <a:ext cx="660817" cy="66081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icture Placeholder 12">
            <a:extLst>
              <a:ext uri="{FF2B5EF4-FFF2-40B4-BE49-F238E27FC236}">
                <a16:creationId xmlns:a16="http://schemas.microsoft.com/office/drawing/2014/main" id="{97F2F776-B473-FE4F-BA71-F0D190BB13D7}"/>
              </a:ext>
            </a:extLst>
          </p:cNvPr>
          <p:cNvSpPr>
            <a:spLocks noGrp="1"/>
          </p:cNvSpPr>
          <p:nvPr>
            <p:ph type="pic" sz="quarter" idx="46"/>
          </p:nvPr>
        </p:nvSpPr>
        <p:spPr>
          <a:xfrm>
            <a:off x="6188967" y="2701389"/>
            <a:ext cx="660817" cy="660817"/>
          </a:xfrm>
          <a:noFill/>
        </p:spPr>
        <p:txBody>
          <a:bodyPr>
            <a:normAutofit/>
          </a:bodyPr>
          <a:lstStyle>
            <a:lvl1pPr>
              <a:defRPr sz="1600"/>
            </a:lvl1pPr>
          </a:lstStyle>
          <a:p>
            <a:endParaRPr lang="en-US"/>
          </a:p>
        </p:txBody>
      </p:sp>
      <p:sp>
        <p:nvSpPr>
          <p:cNvPr id="66" name="Text Placeholder 34">
            <a:extLst>
              <a:ext uri="{FF2B5EF4-FFF2-40B4-BE49-F238E27FC236}">
                <a16:creationId xmlns:a16="http://schemas.microsoft.com/office/drawing/2014/main" id="{3A082BD5-2A1F-FD4E-9089-9DE123E53BAC}"/>
              </a:ext>
            </a:extLst>
          </p:cNvPr>
          <p:cNvSpPr>
            <a:spLocks noGrp="1"/>
          </p:cNvSpPr>
          <p:nvPr>
            <p:ph type="body" sz="quarter" idx="47"/>
          </p:nvPr>
        </p:nvSpPr>
        <p:spPr>
          <a:xfrm>
            <a:off x="1430584" y="3902635"/>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67" name="Text Placeholder 34">
            <a:extLst>
              <a:ext uri="{FF2B5EF4-FFF2-40B4-BE49-F238E27FC236}">
                <a16:creationId xmlns:a16="http://schemas.microsoft.com/office/drawing/2014/main" id="{55DBA465-8696-C640-9773-23BB716631F2}"/>
              </a:ext>
            </a:extLst>
          </p:cNvPr>
          <p:cNvSpPr>
            <a:spLocks noGrp="1"/>
          </p:cNvSpPr>
          <p:nvPr>
            <p:ph type="body" sz="quarter" idx="48"/>
          </p:nvPr>
        </p:nvSpPr>
        <p:spPr>
          <a:xfrm>
            <a:off x="1430584" y="4346772"/>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68" name="Oval 67">
            <a:extLst>
              <a:ext uri="{FF2B5EF4-FFF2-40B4-BE49-F238E27FC236}">
                <a16:creationId xmlns:a16="http://schemas.microsoft.com/office/drawing/2014/main" id="{CE223DC1-B258-4148-AAF0-72ADA67591DC}"/>
              </a:ext>
            </a:extLst>
          </p:cNvPr>
          <p:cNvSpPr/>
          <p:nvPr userDrawn="1"/>
        </p:nvSpPr>
        <p:spPr>
          <a:xfrm>
            <a:off x="385326" y="3825651"/>
            <a:ext cx="660817" cy="66081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icture Placeholder 12">
            <a:extLst>
              <a:ext uri="{FF2B5EF4-FFF2-40B4-BE49-F238E27FC236}">
                <a16:creationId xmlns:a16="http://schemas.microsoft.com/office/drawing/2014/main" id="{571E5DDF-C531-4546-9182-62B9272D4F9B}"/>
              </a:ext>
            </a:extLst>
          </p:cNvPr>
          <p:cNvSpPr>
            <a:spLocks noGrp="1"/>
          </p:cNvSpPr>
          <p:nvPr>
            <p:ph type="pic" sz="quarter" idx="49"/>
          </p:nvPr>
        </p:nvSpPr>
        <p:spPr>
          <a:xfrm>
            <a:off x="385326" y="3825651"/>
            <a:ext cx="660817" cy="660817"/>
          </a:xfrm>
          <a:noFill/>
        </p:spPr>
        <p:txBody>
          <a:bodyPr>
            <a:normAutofit/>
          </a:bodyPr>
          <a:lstStyle>
            <a:lvl1pPr>
              <a:defRPr sz="1600"/>
            </a:lvl1pPr>
          </a:lstStyle>
          <a:p>
            <a:endParaRPr lang="en-US"/>
          </a:p>
        </p:txBody>
      </p:sp>
      <p:sp>
        <p:nvSpPr>
          <p:cNvPr id="70" name="Text Placeholder 34">
            <a:extLst>
              <a:ext uri="{FF2B5EF4-FFF2-40B4-BE49-F238E27FC236}">
                <a16:creationId xmlns:a16="http://schemas.microsoft.com/office/drawing/2014/main" id="{E2E22DE4-509C-254B-B629-B630E0F345D9}"/>
              </a:ext>
            </a:extLst>
          </p:cNvPr>
          <p:cNvSpPr>
            <a:spLocks noGrp="1"/>
          </p:cNvSpPr>
          <p:nvPr>
            <p:ph type="body" sz="quarter" idx="50"/>
          </p:nvPr>
        </p:nvSpPr>
        <p:spPr>
          <a:xfrm>
            <a:off x="7234225" y="3902635"/>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71" name="Text Placeholder 34">
            <a:extLst>
              <a:ext uri="{FF2B5EF4-FFF2-40B4-BE49-F238E27FC236}">
                <a16:creationId xmlns:a16="http://schemas.microsoft.com/office/drawing/2014/main" id="{CB252C5F-C884-DA44-8609-199EDA9A8647}"/>
              </a:ext>
            </a:extLst>
          </p:cNvPr>
          <p:cNvSpPr>
            <a:spLocks noGrp="1"/>
          </p:cNvSpPr>
          <p:nvPr>
            <p:ph type="body" sz="quarter" idx="51"/>
          </p:nvPr>
        </p:nvSpPr>
        <p:spPr>
          <a:xfrm>
            <a:off x="7234225" y="4346772"/>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72" name="Oval 71">
            <a:extLst>
              <a:ext uri="{FF2B5EF4-FFF2-40B4-BE49-F238E27FC236}">
                <a16:creationId xmlns:a16="http://schemas.microsoft.com/office/drawing/2014/main" id="{D0C2DE1F-4A1E-B94C-944A-3814402C7612}"/>
              </a:ext>
            </a:extLst>
          </p:cNvPr>
          <p:cNvSpPr/>
          <p:nvPr userDrawn="1"/>
        </p:nvSpPr>
        <p:spPr>
          <a:xfrm>
            <a:off x="6188967" y="3825651"/>
            <a:ext cx="660817" cy="66081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icture Placeholder 12">
            <a:extLst>
              <a:ext uri="{FF2B5EF4-FFF2-40B4-BE49-F238E27FC236}">
                <a16:creationId xmlns:a16="http://schemas.microsoft.com/office/drawing/2014/main" id="{1B3D6518-22C6-EA45-B4A3-2FD80731213F}"/>
              </a:ext>
            </a:extLst>
          </p:cNvPr>
          <p:cNvSpPr>
            <a:spLocks noGrp="1"/>
          </p:cNvSpPr>
          <p:nvPr>
            <p:ph type="pic" sz="quarter" idx="52"/>
          </p:nvPr>
        </p:nvSpPr>
        <p:spPr>
          <a:xfrm>
            <a:off x="6188967" y="3825651"/>
            <a:ext cx="660817" cy="660817"/>
          </a:xfrm>
          <a:noFill/>
        </p:spPr>
        <p:txBody>
          <a:bodyPr>
            <a:normAutofit/>
          </a:bodyPr>
          <a:lstStyle>
            <a:lvl1pPr>
              <a:defRPr sz="1600"/>
            </a:lvl1pPr>
          </a:lstStyle>
          <a:p>
            <a:endParaRPr lang="en-US"/>
          </a:p>
        </p:txBody>
      </p:sp>
      <p:sp>
        <p:nvSpPr>
          <p:cNvPr id="74" name="Text Placeholder 34">
            <a:extLst>
              <a:ext uri="{FF2B5EF4-FFF2-40B4-BE49-F238E27FC236}">
                <a16:creationId xmlns:a16="http://schemas.microsoft.com/office/drawing/2014/main" id="{7EC6CC0B-F2D6-EA4C-A863-4472669A951D}"/>
              </a:ext>
            </a:extLst>
          </p:cNvPr>
          <p:cNvSpPr>
            <a:spLocks noGrp="1"/>
          </p:cNvSpPr>
          <p:nvPr>
            <p:ph type="body" sz="quarter" idx="53"/>
          </p:nvPr>
        </p:nvSpPr>
        <p:spPr>
          <a:xfrm>
            <a:off x="1430584" y="5025295"/>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75" name="Text Placeholder 34">
            <a:extLst>
              <a:ext uri="{FF2B5EF4-FFF2-40B4-BE49-F238E27FC236}">
                <a16:creationId xmlns:a16="http://schemas.microsoft.com/office/drawing/2014/main" id="{BFF8CED7-618F-874A-B750-0D5BF4265B4E}"/>
              </a:ext>
            </a:extLst>
          </p:cNvPr>
          <p:cNvSpPr>
            <a:spLocks noGrp="1"/>
          </p:cNvSpPr>
          <p:nvPr>
            <p:ph type="body" sz="quarter" idx="54"/>
          </p:nvPr>
        </p:nvSpPr>
        <p:spPr>
          <a:xfrm>
            <a:off x="1430584" y="5469432"/>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76" name="Oval 75">
            <a:extLst>
              <a:ext uri="{FF2B5EF4-FFF2-40B4-BE49-F238E27FC236}">
                <a16:creationId xmlns:a16="http://schemas.microsoft.com/office/drawing/2014/main" id="{E30770BB-3E65-3644-A019-FB6975C6917D}"/>
              </a:ext>
            </a:extLst>
          </p:cNvPr>
          <p:cNvSpPr/>
          <p:nvPr userDrawn="1"/>
        </p:nvSpPr>
        <p:spPr>
          <a:xfrm>
            <a:off x="385326" y="4948311"/>
            <a:ext cx="660817" cy="66081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icture Placeholder 12">
            <a:extLst>
              <a:ext uri="{FF2B5EF4-FFF2-40B4-BE49-F238E27FC236}">
                <a16:creationId xmlns:a16="http://schemas.microsoft.com/office/drawing/2014/main" id="{63316863-994D-5546-9083-9712E77A3910}"/>
              </a:ext>
            </a:extLst>
          </p:cNvPr>
          <p:cNvSpPr>
            <a:spLocks noGrp="1"/>
          </p:cNvSpPr>
          <p:nvPr>
            <p:ph type="pic" sz="quarter" idx="55"/>
          </p:nvPr>
        </p:nvSpPr>
        <p:spPr>
          <a:xfrm>
            <a:off x="385326" y="4948311"/>
            <a:ext cx="660817" cy="660817"/>
          </a:xfrm>
          <a:noFill/>
        </p:spPr>
        <p:txBody>
          <a:bodyPr>
            <a:normAutofit/>
          </a:bodyPr>
          <a:lstStyle>
            <a:lvl1pPr>
              <a:defRPr sz="1600"/>
            </a:lvl1pPr>
          </a:lstStyle>
          <a:p>
            <a:endParaRPr lang="en-US"/>
          </a:p>
        </p:txBody>
      </p:sp>
      <p:sp>
        <p:nvSpPr>
          <p:cNvPr id="78" name="Text Placeholder 34">
            <a:extLst>
              <a:ext uri="{FF2B5EF4-FFF2-40B4-BE49-F238E27FC236}">
                <a16:creationId xmlns:a16="http://schemas.microsoft.com/office/drawing/2014/main" id="{84BFC0D0-C759-6441-BB54-85D195E10311}"/>
              </a:ext>
            </a:extLst>
          </p:cNvPr>
          <p:cNvSpPr>
            <a:spLocks noGrp="1"/>
          </p:cNvSpPr>
          <p:nvPr>
            <p:ph type="body" sz="quarter" idx="56"/>
          </p:nvPr>
        </p:nvSpPr>
        <p:spPr>
          <a:xfrm>
            <a:off x="7234225" y="5025295"/>
            <a:ext cx="4255939" cy="357188"/>
          </a:xfrm>
        </p:spPr>
        <p:txBody>
          <a:bodyPr>
            <a:noAutofit/>
          </a:bodyPr>
          <a:lstStyle>
            <a:lvl1pPr marL="0" indent="0">
              <a:lnSpc>
                <a:spcPct val="80000"/>
              </a:lnSpc>
              <a:buNone/>
              <a:defRPr sz="1600" b="1">
                <a:solidFill>
                  <a:schemeClr val="accent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79" name="Text Placeholder 34">
            <a:extLst>
              <a:ext uri="{FF2B5EF4-FFF2-40B4-BE49-F238E27FC236}">
                <a16:creationId xmlns:a16="http://schemas.microsoft.com/office/drawing/2014/main" id="{039B4CAF-D888-A244-89B8-2FEFB45FDB18}"/>
              </a:ext>
            </a:extLst>
          </p:cNvPr>
          <p:cNvSpPr>
            <a:spLocks noGrp="1"/>
          </p:cNvSpPr>
          <p:nvPr>
            <p:ph type="body" sz="quarter" idx="57"/>
          </p:nvPr>
        </p:nvSpPr>
        <p:spPr>
          <a:xfrm>
            <a:off x="7234225" y="5469432"/>
            <a:ext cx="4255939" cy="357188"/>
          </a:xfrm>
        </p:spPr>
        <p:txBody>
          <a:bodyPr>
            <a:noAutofit/>
          </a:bodyPr>
          <a:lstStyle>
            <a:lvl1pPr marL="0" indent="0">
              <a:lnSpc>
                <a:spcPct val="80000"/>
              </a:lnSpc>
              <a:buNone/>
              <a:defRPr sz="1000">
                <a:solidFill>
                  <a:schemeClr val="accent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80" name="Oval 79">
            <a:extLst>
              <a:ext uri="{FF2B5EF4-FFF2-40B4-BE49-F238E27FC236}">
                <a16:creationId xmlns:a16="http://schemas.microsoft.com/office/drawing/2014/main" id="{DCD918C9-543E-904F-8C9E-8599A1152138}"/>
              </a:ext>
            </a:extLst>
          </p:cNvPr>
          <p:cNvSpPr/>
          <p:nvPr userDrawn="1"/>
        </p:nvSpPr>
        <p:spPr>
          <a:xfrm>
            <a:off x="6188967" y="4948311"/>
            <a:ext cx="660817" cy="66081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icture Placeholder 12">
            <a:extLst>
              <a:ext uri="{FF2B5EF4-FFF2-40B4-BE49-F238E27FC236}">
                <a16:creationId xmlns:a16="http://schemas.microsoft.com/office/drawing/2014/main" id="{90FC2A54-DE56-414E-AB0D-BF7CD1C7909B}"/>
              </a:ext>
            </a:extLst>
          </p:cNvPr>
          <p:cNvSpPr>
            <a:spLocks noGrp="1"/>
          </p:cNvSpPr>
          <p:nvPr>
            <p:ph type="pic" sz="quarter" idx="58"/>
          </p:nvPr>
        </p:nvSpPr>
        <p:spPr>
          <a:xfrm>
            <a:off x="6188967" y="4948311"/>
            <a:ext cx="660817" cy="660817"/>
          </a:xfrm>
          <a:noFill/>
        </p:spPr>
        <p:txBody>
          <a:bodyPr>
            <a:normAutofit/>
          </a:bodyPr>
          <a:lstStyle>
            <a:lvl1pPr>
              <a:defRPr sz="1600"/>
            </a:lvl1pPr>
          </a:lstStyle>
          <a:p>
            <a:endParaRPr lang="en-US"/>
          </a:p>
        </p:txBody>
      </p:sp>
    </p:spTree>
    <p:extLst>
      <p:ext uri="{BB962C8B-B14F-4D97-AF65-F5344CB8AC3E}">
        <p14:creationId xmlns:p14="http://schemas.microsoft.com/office/powerpoint/2010/main" val="233724102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377DB504-31E4-3749-9072-158270EE02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676808-2D67-0248-8CEC-AB2E43F990A6}"/>
              </a:ext>
            </a:extLst>
          </p:cNvPr>
          <p:cNvSpPr>
            <a:spLocks noGrp="1"/>
          </p:cNvSpPr>
          <p:nvPr>
            <p:ph type="title"/>
          </p:nvPr>
        </p:nvSpPr>
        <p:spPr>
          <a:xfrm>
            <a:off x="381000" y="365125"/>
            <a:ext cx="114300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DCD521-CB64-1A4E-A317-D6D658198E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39960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76808-2D67-0248-8CEC-AB2E43F990A6}"/>
              </a:ext>
            </a:extLst>
          </p:cNvPr>
          <p:cNvSpPr>
            <a:spLocks noGrp="1"/>
          </p:cNvSpPr>
          <p:nvPr>
            <p:ph type="title"/>
          </p:nvPr>
        </p:nvSpPr>
        <p:spPr>
          <a:xfrm>
            <a:off x="381000" y="365125"/>
            <a:ext cx="114300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DCD521-CB64-1A4E-A317-D6D658198E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914527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81231-B2DC-F441-8D9F-C910E8BFD13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C5F552-A166-ED4C-91F3-E93A0000A2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58401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4_Title Slide">
    <p:bg>
      <p:bgPr>
        <a:solidFill>
          <a:srgbClr val="3DC3D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CE385E-A3AB-3549-91DB-60EB47EBB14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5BE0D4-F273-7D41-B75A-A5EB37B15A90}"/>
              </a:ext>
            </a:extLst>
          </p:cNvPr>
          <p:cNvSpPr>
            <a:spLocks noGrp="1"/>
          </p:cNvSpPr>
          <p:nvPr>
            <p:ph type="ctrTitle" hasCustomPrompt="1"/>
          </p:nvPr>
        </p:nvSpPr>
        <p:spPr>
          <a:xfrm>
            <a:off x="381000" y="1731962"/>
            <a:ext cx="5248835" cy="3019331"/>
          </a:xfrm>
          <a:prstGeom prst="rect">
            <a:avLst/>
          </a:prstGeom>
        </p:spPr>
        <p:txBody>
          <a:bodyPr anchor="ctr" anchorCtr="0"/>
          <a:lstStyle>
            <a:lvl1pPr algn="ctr">
              <a:defRPr sz="6000" b="1">
                <a:solidFill>
                  <a:schemeClr val="bg1"/>
                </a:solidFill>
              </a:defRPr>
            </a:lvl1pPr>
          </a:lstStyle>
          <a:p>
            <a:r>
              <a:rPr lang="en-US"/>
              <a:t>COS MASTER SLIDE</a:t>
            </a:r>
          </a:p>
        </p:txBody>
      </p:sp>
      <p:sp>
        <p:nvSpPr>
          <p:cNvPr id="3" name="Subtitle 2">
            <a:extLst>
              <a:ext uri="{FF2B5EF4-FFF2-40B4-BE49-F238E27FC236}">
                <a16:creationId xmlns:a16="http://schemas.microsoft.com/office/drawing/2014/main" id="{9752215A-6C72-D747-BC0D-CFD0419C9201}"/>
              </a:ext>
            </a:extLst>
          </p:cNvPr>
          <p:cNvSpPr>
            <a:spLocks noGrp="1"/>
          </p:cNvSpPr>
          <p:nvPr>
            <p:ph type="subTitle" idx="1"/>
          </p:nvPr>
        </p:nvSpPr>
        <p:spPr>
          <a:xfrm>
            <a:off x="6096000" y="2413746"/>
            <a:ext cx="5248836" cy="1655762"/>
          </a:xfrm>
        </p:spPr>
        <p:txBody>
          <a:bodyPr anchor="ctr" anchorCtr="0"/>
          <a:lstStyle>
            <a:lvl1pPr marL="0" indent="0" algn="ctr">
              <a:lnSpc>
                <a:spcPct val="8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651E8504-15A4-A54E-A0E2-CC37481CE28E}"/>
              </a:ext>
            </a:extLst>
          </p:cNvPr>
          <p:cNvPicPr>
            <a:picLocks noChangeAspect="1"/>
          </p:cNvPicPr>
          <p:nvPr userDrawn="1"/>
        </p:nvPicPr>
        <p:blipFill>
          <a:blip r:embed="rId3"/>
          <a:srcRect/>
          <a:stretch/>
        </p:blipFill>
        <p:spPr>
          <a:xfrm>
            <a:off x="10421846" y="5881607"/>
            <a:ext cx="1317276" cy="522367"/>
          </a:xfrm>
          <a:prstGeom prst="rect">
            <a:avLst/>
          </a:prstGeom>
        </p:spPr>
      </p:pic>
    </p:spTree>
    <p:extLst>
      <p:ext uri="{BB962C8B-B14F-4D97-AF65-F5344CB8AC3E}">
        <p14:creationId xmlns:p14="http://schemas.microsoft.com/office/powerpoint/2010/main" val="1155366989"/>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AE6933B8-6F40-734C-86CB-B3BB0DD943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25CC49A-18E9-3D47-BA9E-1251CCC3CF24}"/>
              </a:ext>
            </a:extLst>
          </p:cNvPr>
          <p:cNvSpPr>
            <a:spLocks noGrp="1"/>
          </p:cNvSpPr>
          <p:nvPr>
            <p:ph type="title"/>
          </p:nvPr>
        </p:nvSpPr>
        <p:spPr>
          <a:xfrm>
            <a:off x="381000" y="365125"/>
            <a:ext cx="11430000" cy="1325563"/>
          </a:xfrm>
          <a:prstGeom prst="rect">
            <a:avLst/>
          </a:prstGeom>
        </p:spPr>
        <p:txBody>
          <a:bodyPr anchor="b"/>
          <a:lstStyle/>
          <a:p>
            <a:r>
              <a:rPr lang="en-US"/>
              <a:t>Click to edit Master title style</a:t>
            </a:r>
          </a:p>
        </p:txBody>
      </p:sp>
      <p:sp>
        <p:nvSpPr>
          <p:cNvPr id="8" name="Content Placeholder 2">
            <a:extLst>
              <a:ext uri="{FF2B5EF4-FFF2-40B4-BE49-F238E27FC236}">
                <a16:creationId xmlns:a16="http://schemas.microsoft.com/office/drawing/2014/main" id="{6BE828F7-1FF2-234A-95B1-86A3D53C9F98}"/>
              </a:ext>
            </a:extLst>
          </p:cNvPr>
          <p:cNvSpPr>
            <a:spLocks noGrp="1"/>
          </p:cNvSpPr>
          <p:nvPr>
            <p:ph sz="half" idx="1"/>
          </p:nvPr>
        </p:nvSpPr>
        <p:spPr>
          <a:xfrm>
            <a:off x="381000" y="1825625"/>
            <a:ext cx="5148943" cy="389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5E22E90-9EB5-8D4A-9465-C9CDDB3BF992}"/>
              </a:ext>
            </a:extLst>
          </p:cNvPr>
          <p:cNvSpPr>
            <a:spLocks noGrp="1"/>
          </p:cNvSpPr>
          <p:nvPr>
            <p:ph sz="half" idx="2"/>
          </p:nvPr>
        </p:nvSpPr>
        <p:spPr>
          <a:xfrm>
            <a:off x="6096000" y="1825625"/>
            <a:ext cx="5148944" cy="389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891556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CC49A-18E9-3D47-BA9E-1251CCC3CF24}"/>
              </a:ext>
            </a:extLst>
          </p:cNvPr>
          <p:cNvSpPr>
            <a:spLocks noGrp="1"/>
          </p:cNvSpPr>
          <p:nvPr>
            <p:ph type="title"/>
          </p:nvPr>
        </p:nvSpPr>
        <p:spPr>
          <a:xfrm>
            <a:off x="381000" y="365125"/>
            <a:ext cx="11430000" cy="1325563"/>
          </a:xfrm>
          <a:prstGeom prst="rect">
            <a:avLst/>
          </a:prstGeom>
        </p:spPr>
        <p:txBody>
          <a:bodyPr anchor="b"/>
          <a:lstStyle/>
          <a:p>
            <a:r>
              <a:rPr lang="en-US"/>
              <a:t>Click to edit Master title style</a:t>
            </a:r>
          </a:p>
        </p:txBody>
      </p:sp>
      <p:sp>
        <p:nvSpPr>
          <p:cNvPr id="8" name="Content Placeholder 2">
            <a:extLst>
              <a:ext uri="{FF2B5EF4-FFF2-40B4-BE49-F238E27FC236}">
                <a16:creationId xmlns:a16="http://schemas.microsoft.com/office/drawing/2014/main" id="{6BE828F7-1FF2-234A-95B1-86A3D53C9F98}"/>
              </a:ext>
            </a:extLst>
          </p:cNvPr>
          <p:cNvSpPr>
            <a:spLocks noGrp="1"/>
          </p:cNvSpPr>
          <p:nvPr>
            <p:ph sz="half" idx="1"/>
          </p:nvPr>
        </p:nvSpPr>
        <p:spPr>
          <a:xfrm>
            <a:off x="381000" y="1825625"/>
            <a:ext cx="5148943" cy="389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5E22E90-9EB5-8D4A-9465-C9CDDB3BF992}"/>
              </a:ext>
            </a:extLst>
          </p:cNvPr>
          <p:cNvSpPr>
            <a:spLocks noGrp="1"/>
          </p:cNvSpPr>
          <p:nvPr>
            <p:ph sz="half" idx="2"/>
          </p:nvPr>
        </p:nvSpPr>
        <p:spPr>
          <a:xfrm>
            <a:off x="6096000" y="1825625"/>
            <a:ext cx="5148944" cy="389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55100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470B-0FCA-6F4C-BBD9-779FC164AA2D}"/>
              </a:ext>
            </a:extLst>
          </p:cNvPr>
          <p:cNvSpPr>
            <a:spLocks noGrp="1"/>
          </p:cNvSpPr>
          <p:nvPr>
            <p:ph type="title"/>
          </p:nvPr>
        </p:nvSpPr>
        <p:spPr>
          <a:xfrm>
            <a:off x="381001" y="365125"/>
            <a:ext cx="11430000" cy="1325563"/>
          </a:xfrm>
          <a:prstGeom prst="rect">
            <a:avLst/>
          </a:prstGeom>
        </p:spPr>
        <p:txBody>
          <a:bodyPr/>
          <a:lstStyle/>
          <a:p>
            <a:r>
              <a:rPr lang="en-US"/>
              <a:t>Click to edit Master title style</a:t>
            </a:r>
          </a:p>
        </p:txBody>
      </p:sp>
      <p:sp>
        <p:nvSpPr>
          <p:cNvPr id="10" name="Text Placeholder 2">
            <a:extLst>
              <a:ext uri="{FF2B5EF4-FFF2-40B4-BE49-F238E27FC236}">
                <a16:creationId xmlns:a16="http://schemas.microsoft.com/office/drawing/2014/main" id="{B72669B6-5647-EF44-ACAF-D741024FB5EF}"/>
              </a:ext>
            </a:extLst>
          </p:cNvPr>
          <p:cNvSpPr>
            <a:spLocks noGrp="1"/>
          </p:cNvSpPr>
          <p:nvPr>
            <p:ph type="body" idx="1"/>
          </p:nvPr>
        </p:nvSpPr>
        <p:spPr>
          <a:xfrm>
            <a:off x="381000" y="1681163"/>
            <a:ext cx="526215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690296ED-505A-5D42-8728-89375ABC8C68}"/>
              </a:ext>
            </a:extLst>
          </p:cNvPr>
          <p:cNvSpPr>
            <a:spLocks noGrp="1"/>
          </p:cNvSpPr>
          <p:nvPr>
            <p:ph sz="half" idx="2"/>
          </p:nvPr>
        </p:nvSpPr>
        <p:spPr>
          <a:xfrm>
            <a:off x="381000" y="2505075"/>
            <a:ext cx="5262154" cy="3260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C3883ACE-F5AD-7B40-8B11-CD4A9DD1DFB0}"/>
              </a:ext>
            </a:extLst>
          </p:cNvPr>
          <p:cNvSpPr>
            <a:spLocks noGrp="1"/>
          </p:cNvSpPr>
          <p:nvPr>
            <p:ph type="body" sz="quarter" idx="3"/>
          </p:nvPr>
        </p:nvSpPr>
        <p:spPr>
          <a:xfrm>
            <a:off x="6096000" y="1681163"/>
            <a:ext cx="526215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E3BC7F88-83AE-F749-BFF4-DF46C7840454}"/>
              </a:ext>
            </a:extLst>
          </p:cNvPr>
          <p:cNvSpPr>
            <a:spLocks noGrp="1"/>
          </p:cNvSpPr>
          <p:nvPr>
            <p:ph sz="quarter" idx="4"/>
          </p:nvPr>
        </p:nvSpPr>
        <p:spPr>
          <a:xfrm>
            <a:off x="6096000" y="2505075"/>
            <a:ext cx="5262155" cy="3260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53275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F0521F0E-98E3-754A-A202-DB4BF41BDD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7" name="Freeform: Shape 27">
            <a:extLst>
              <a:ext uri="{FF2B5EF4-FFF2-40B4-BE49-F238E27FC236}">
                <a16:creationId xmlns:a16="http://schemas.microsoft.com/office/drawing/2014/main" id="{D07B27AC-72A8-C742-9BD0-F45749D809A8}"/>
              </a:ext>
            </a:extLst>
          </p:cNvPr>
          <p:cNvSpPr/>
          <p:nvPr userDrawn="1"/>
        </p:nvSpPr>
        <p:spPr>
          <a:xfrm rot="5400000">
            <a:off x="7004304" y="2246892"/>
            <a:ext cx="1904101" cy="5400893"/>
          </a:xfrm>
          <a:custGeom>
            <a:avLst/>
            <a:gdLst>
              <a:gd name="connsiteX0" fmla="*/ 0 w 1795182"/>
              <a:gd name="connsiteY0" fmla="*/ 4953001 h 5091953"/>
              <a:gd name="connsiteX1" fmla="*/ 0 w 1795182"/>
              <a:gd name="connsiteY1" fmla="*/ 138952 h 5091953"/>
              <a:gd name="connsiteX2" fmla="*/ 138952 w 1795182"/>
              <a:gd name="connsiteY2" fmla="*/ 0 h 5091953"/>
              <a:gd name="connsiteX3" fmla="*/ 1420906 w 1795182"/>
              <a:gd name="connsiteY3" fmla="*/ 0 h 5091953"/>
              <a:gd name="connsiteX4" fmla="*/ 1559858 w 1795182"/>
              <a:gd name="connsiteY4" fmla="*/ 138952 h 5091953"/>
              <a:gd name="connsiteX5" fmla="*/ 1559858 w 1795182"/>
              <a:gd name="connsiteY5" fmla="*/ 4856629 h 5091953"/>
              <a:gd name="connsiteX6" fmla="*/ 1795182 w 1795182"/>
              <a:gd name="connsiteY6" fmla="*/ 5091953 h 5091953"/>
              <a:gd name="connsiteX7" fmla="*/ 1420906 w 1795182"/>
              <a:gd name="connsiteY7" fmla="*/ 5091953 h 5091953"/>
              <a:gd name="connsiteX8" fmla="*/ 1324535 w 1795182"/>
              <a:gd name="connsiteY8" fmla="*/ 5091953 h 5091953"/>
              <a:gd name="connsiteX9" fmla="*/ 138952 w 1795182"/>
              <a:gd name="connsiteY9" fmla="*/ 5091953 h 5091953"/>
              <a:gd name="connsiteX10" fmla="*/ 0 w 1795182"/>
              <a:gd name="connsiteY10" fmla="*/ 4953001 h 509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182" h="5091953">
                <a:moveTo>
                  <a:pt x="0" y="4953001"/>
                </a:moveTo>
                <a:lnTo>
                  <a:pt x="0" y="138952"/>
                </a:lnTo>
                <a:cubicBezTo>
                  <a:pt x="0" y="62211"/>
                  <a:pt x="62211" y="0"/>
                  <a:pt x="138952" y="0"/>
                </a:cubicBezTo>
                <a:lnTo>
                  <a:pt x="1420906" y="0"/>
                </a:lnTo>
                <a:cubicBezTo>
                  <a:pt x="1497647" y="0"/>
                  <a:pt x="1559858" y="62211"/>
                  <a:pt x="1559858" y="138952"/>
                </a:cubicBezTo>
                <a:lnTo>
                  <a:pt x="1559858" y="4856629"/>
                </a:lnTo>
                <a:lnTo>
                  <a:pt x="1795182" y="5091953"/>
                </a:lnTo>
                <a:lnTo>
                  <a:pt x="1420906" y="5091953"/>
                </a:lnTo>
                <a:lnTo>
                  <a:pt x="1324535" y="5091953"/>
                </a:lnTo>
                <a:lnTo>
                  <a:pt x="138952" y="5091953"/>
                </a:lnTo>
                <a:cubicBezTo>
                  <a:pt x="62211" y="5091953"/>
                  <a:pt x="0" y="5029742"/>
                  <a:pt x="0" y="4953001"/>
                </a:cubicBezTo>
                <a:close/>
              </a:path>
            </a:pathLst>
          </a:custGeom>
          <a:solidFill>
            <a:schemeClr val="bg1"/>
          </a:solidFill>
          <a:ln>
            <a:noFill/>
          </a:ln>
          <a:effectLst>
            <a:outerShdw blurRad="1270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38" name="Freeform: Shape 16">
            <a:extLst>
              <a:ext uri="{FF2B5EF4-FFF2-40B4-BE49-F238E27FC236}">
                <a16:creationId xmlns:a16="http://schemas.microsoft.com/office/drawing/2014/main" id="{63C3C936-41E7-8048-8782-AAE478674149}"/>
              </a:ext>
            </a:extLst>
          </p:cNvPr>
          <p:cNvSpPr/>
          <p:nvPr userDrawn="1"/>
        </p:nvSpPr>
        <p:spPr>
          <a:xfrm rot="16200000" flipH="1">
            <a:off x="7473989" y="617385"/>
            <a:ext cx="1904101" cy="5400893"/>
          </a:xfrm>
          <a:custGeom>
            <a:avLst/>
            <a:gdLst>
              <a:gd name="connsiteX0" fmla="*/ 0 w 1795182"/>
              <a:gd name="connsiteY0" fmla="*/ 4953001 h 5091953"/>
              <a:gd name="connsiteX1" fmla="*/ 0 w 1795182"/>
              <a:gd name="connsiteY1" fmla="*/ 138952 h 5091953"/>
              <a:gd name="connsiteX2" fmla="*/ 138952 w 1795182"/>
              <a:gd name="connsiteY2" fmla="*/ 0 h 5091953"/>
              <a:gd name="connsiteX3" fmla="*/ 1420906 w 1795182"/>
              <a:gd name="connsiteY3" fmla="*/ 0 h 5091953"/>
              <a:gd name="connsiteX4" fmla="*/ 1559858 w 1795182"/>
              <a:gd name="connsiteY4" fmla="*/ 138952 h 5091953"/>
              <a:gd name="connsiteX5" fmla="*/ 1559858 w 1795182"/>
              <a:gd name="connsiteY5" fmla="*/ 4856629 h 5091953"/>
              <a:gd name="connsiteX6" fmla="*/ 1795182 w 1795182"/>
              <a:gd name="connsiteY6" fmla="*/ 5091953 h 5091953"/>
              <a:gd name="connsiteX7" fmla="*/ 1420906 w 1795182"/>
              <a:gd name="connsiteY7" fmla="*/ 5091953 h 5091953"/>
              <a:gd name="connsiteX8" fmla="*/ 1324535 w 1795182"/>
              <a:gd name="connsiteY8" fmla="*/ 5091953 h 5091953"/>
              <a:gd name="connsiteX9" fmla="*/ 138952 w 1795182"/>
              <a:gd name="connsiteY9" fmla="*/ 5091953 h 5091953"/>
              <a:gd name="connsiteX10" fmla="*/ 0 w 1795182"/>
              <a:gd name="connsiteY10" fmla="*/ 4953001 h 509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182" h="5091953">
                <a:moveTo>
                  <a:pt x="0" y="4953001"/>
                </a:moveTo>
                <a:lnTo>
                  <a:pt x="0" y="138952"/>
                </a:lnTo>
                <a:cubicBezTo>
                  <a:pt x="0" y="62211"/>
                  <a:pt x="62211" y="0"/>
                  <a:pt x="138952" y="0"/>
                </a:cubicBezTo>
                <a:lnTo>
                  <a:pt x="1420906" y="0"/>
                </a:lnTo>
                <a:cubicBezTo>
                  <a:pt x="1497647" y="0"/>
                  <a:pt x="1559858" y="62211"/>
                  <a:pt x="1559858" y="138952"/>
                </a:cubicBezTo>
                <a:lnTo>
                  <a:pt x="1559858" y="4856629"/>
                </a:lnTo>
                <a:lnTo>
                  <a:pt x="1795182" y="5091953"/>
                </a:lnTo>
                <a:lnTo>
                  <a:pt x="1420906" y="5091953"/>
                </a:lnTo>
                <a:lnTo>
                  <a:pt x="1324535" y="5091953"/>
                </a:lnTo>
                <a:lnTo>
                  <a:pt x="138952" y="5091953"/>
                </a:lnTo>
                <a:cubicBezTo>
                  <a:pt x="62211" y="5091953"/>
                  <a:pt x="0" y="5029742"/>
                  <a:pt x="0" y="4953001"/>
                </a:cubicBezTo>
                <a:close/>
              </a:path>
            </a:pathLst>
          </a:custGeom>
          <a:solidFill>
            <a:schemeClr val="bg1"/>
          </a:solidFill>
          <a:ln>
            <a:noFill/>
          </a:ln>
          <a:effectLst>
            <a:outerShdw blurRad="1270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39" name="Freeform: Shape 15">
            <a:extLst>
              <a:ext uri="{FF2B5EF4-FFF2-40B4-BE49-F238E27FC236}">
                <a16:creationId xmlns:a16="http://schemas.microsoft.com/office/drawing/2014/main" id="{C15B5178-C163-FD4D-9A85-3AD79501787C}"/>
              </a:ext>
            </a:extLst>
          </p:cNvPr>
          <p:cNvSpPr/>
          <p:nvPr userDrawn="1"/>
        </p:nvSpPr>
        <p:spPr>
          <a:xfrm rot="5400000">
            <a:off x="7918536" y="-1022225"/>
            <a:ext cx="1904101" cy="5400893"/>
          </a:xfrm>
          <a:custGeom>
            <a:avLst/>
            <a:gdLst>
              <a:gd name="connsiteX0" fmla="*/ 0 w 1795182"/>
              <a:gd name="connsiteY0" fmla="*/ 4953001 h 5091953"/>
              <a:gd name="connsiteX1" fmla="*/ 0 w 1795182"/>
              <a:gd name="connsiteY1" fmla="*/ 138952 h 5091953"/>
              <a:gd name="connsiteX2" fmla="*/ 138952 w 1795182"/>
              <a:gd name="connsiteY2" fmla="*/ 0 h 5091953"/>
              <a:gd name="connsiteX3" fmla="*/ 1420906 w 1795182"/>
              <a:gd name="connsiteY3" fmla="*/ 0 h 5091953"/>
              <a:gd name="connsiteX4" fmla="*/ 1559858 w 1795182"/>
              <a:gd name="connsiteY4" fmla="*/ 138952 h 5091953"/>
              <a:gd name="connsiteX5" fmla="*/ 1559858 w 1795182"/>
              <a:gd name="connsiteY5" fmla="*/ 4856629 h 5091953"/>
              <a:gd name="connsiteX6" fmla="*/ 1795182 w 1795182"/>
              <a:gd name="connsiteY6" fmla="*/ 5091953 h 5091953"/>
              <a:gd name="connsiteX7" fmla="*/ 1420906 w 1795182"/>
              <a:gd name="connsiteY7" fmla="*/ 5091953 h 5091953"/>
              <a:gd name="connsiteX8" fmla="*/ 1324535 w 1795182"/>
              <a:gd name="connsiteY8" fmla="*/ 5091953 h 5091953"/>
              <a:gd name="connsiteX9" fmla="*/ 138952 w 1795182"/>
              <a:gd name="connsiteY9" fmla="*/ 5091953 h 5091953"/>
              <a:gd name="connsiteX10" fmla="*/ 0 w 1795182"/>
              <a:gd name="connsiteY10" fmla="*/ 4953001 h 509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182" h="5091953">
                <a:moveTo>
                  <a:pt x="0" y="4953001"/>
                </a:moveTo>
                <a:lnTo>
                  <a:pt x="0" y="138952"/>
                </a:lnTo>
                <a:cubicBezTo>
                  <a:pt x="0" y="62211"/>
                  <a:pt x="62211" y="0"/>
                  <a:pt x="138952" y="0"/>
                </a:cubicBezTo>
                <a:lnTo>
                  <a:pt x="1420906" y="0"/>
                </a:lnTo>
                <a:cubicBezTo>
                  <a:pt x="1497647" y="0"/>
                  <a:pt x="1559858" y="62211"/>
                  <a:pt x="1559858" y="138952"/>
                </a:cubicBezTo>
                <a:lnTo>
                  <a:pt x="1559858" y="4856629"/>
                </a:lnTo>
                <a:lnTo>
                  <a:pt x="1795182" y="5091953"/>
                </a:lnTo>
                <a:lnTo>
                  <a:pt x="1420906" y="5091953"/>
                </a:lnTo>
                <a:lnTo>
                  <a:pt x="1324535" y="5091953"/>
                </a:lnTo>
                <a:lnTo>
                  <a:pt x="138952" y="5091953"/>
                </a:lnTo>
                <a:cubicBezTo>
                  <a:pt x="62211" y="5091953"/>
                  <a:pt x="0" y="5029742"/>
                  <a:pt x="0" y="4953001"/>
                </a:cubicBezTo>
                <a:close/>
              </a:path>
            </a:pathLst>
          </a:custGeom>
          <a:solidFill>
            <a:schemeClr val="bg1"/>
          </a:solidFill>
          <a:ln>
            <a:noFill/>
          </a:ln>
          <a:effectLst>
            <a:outerShdw blurRad="1270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43" name="Freeform: Shape 32">
            <a:extLst>
              <a:ext uri="{FF2B5EF4-FFF2-40B4-BE49-F238E27FC236}">
                <a16:creationId xmlns:a16="http://schemas.microsoft.com/office/drawing/2014/main" id="{A9097F98-143B-4C42-BE7B-950EAA7C3D4F}"/>
              </a:ext>
            </a:extLst>
          </p:cNvPr>
          <p:cNvSpPr/>
          <p:nvPr userDrawn="1"/>
        </p:nvSpPr>
        <p:spPr>
          <a:xfrm>
            <a:off x="6471405" y="975956"/>
            <a:ext cx="517944" cy="479022"/>
          </a:xfrm>
          <a:custGeom>
            <a:avLst/>
            <a:gdLst/>
            <a:ahLst/>
            <a:cxnLst/>
            <a:rect l="l" t="t" r="r" b="b"/>
            <a:pathLst>
              <a:path w="770005" h="712143">
                <a:moveTo>
                  <a:pt x="704725" y="0"/>
                </a:moveTo>
                <a:lnTo>
                  <a:pt x="770005" y="103854"/>
                </a:lnTo>
                <a:cubicBezTo>
                  <a:pt x="715605" y="126603"/>
                  <a:pt x="675547" y="160479"/>
                  <a:pt x="649830" y="205483"/>
                </a:cubicBezTo>
                <a:cubicBezTo>
                  <a:pt x="624114" y="250486"/>
                  <a:pt x="609772" y="316013"/>
                  <a:pt x="606805" y="402064"/>
                </a:cubicBezTo>
                <a:lnTo>
                  <a:pt x="746266" y="402064"/>
                </a:lnTo>
                <a:lnTo>
                  <a:pt x="746266" y="712143"/>
                </a:lnTo>
                <a:lnTo>
                  <a:pt x="459926" y="712143"/>
                </a:lnTo>
                <a:lnTo>
                  <a:pt x="459926" y="467344"/>
                </a:lnTo>
                <a:cubicBezTo>
                  <a:pt x="459926" y="334806"/>
                  <a:pt x="475751" y="238864"/>
                  <a:pt x="507402" y="179519"/>
                </a:cubicBezTo>
                <a:cubicBezTo>
                  <a:pt x="548944" y="100392"/>
                  <a:pt x="614718" y="40553"/>
                  <a:pt x="704725" y="0"/>
                </a:cubicBezTo>
                <a:close/>
                <a:moveTo>
                  <a:pt x="244799" y="0"/>
                </a:moveTo>
                <a:lnTo>
                  <a:pt x="310079" y="103854"/>
                </a:lnTo>
                <a:cubicBezTo>
                  <a:pt x="255679" y="126603"/>
                  <a:pt x="215621" y="160479"/>
                  <a:pt x="189905" y="205483"/>
                </a:cubicBezTo>
                <a:cubicBezTo>
                  <a:pt x="164189" y="250486"/>
                  <a:pt x="149847" y="316013"/>
                  <a:pt x="146880" y="402064"/>
                </a:cubicBezTo>
                <a:lnTo>
                  <a:pt x="286341" y="402064"/>
                </a:lnTo>
                <a:lnTo>
                  <a:pt x="286341" y="712143"/>
                </a:lnTo>
                <a:lnTo>
                  <a:pt x="0" y="712143"/>
                </a:lnTo>
                <a:lnTo>
                  <a:pt x="0" y="467344"/>
                </a:lnTo>
                <a:cubicBezTo>
                  <a:pt x="0" y="334806"/>
                  <a:pt x="15826" y="238864"/>
                  <a:pt x="47477" y="179519"/>
                </a:cubicBezTo>
                <a:cubicBezTo>
                  <a:pt x="89018" y="100392"/>
                  <a:pt x="154792" y="40553"/>
                  <a:pt x="244799" y="0"/>
                </a:cubicBezTo>
                <a:close/>
              </a:path>
            </a:pathLst>
          </a:custGeom>
          <a:gradFill flip="none" rotWithShape="1">
            <a:gsLst>
              <a:gs pos="0">
                <a:schemeClr val="accent1"/>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44" name="Rectangle: Rounded Corners 34">
            <a:extLst>
              <a:ext uri="{FF2B5EF4-FFF2-40B4-BE49-F238E27FC236}">
                <a16:creationId xmlns:a16="http://schemas.microsoft.com/office/drawing/2014/main" id="{92615CAF-D264-5645-AC3B-F02BDDE50BB8}"/>
              </a:ext>
            </a:extLst>
          </p:cNvPr>
          <p:cNvSpPr/>
          <p:nvPr userDrawn="1"/>
        </p:nvSpPr>
        <p:spPr>
          <a:xfrm>
            <a:off x="9694440" y="1770104"/>
            <a:ext cx="2116560" cy="362111"/>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47" name="Freeform: Shape 37">
            <a:extLst>
              <a:ext uri="{FF2B5EF4-FFF2-40B4-BE49-F238E27FC236}">
                <a16:creationId xmlns:a16="http://schemas.microsoft.com/office/drawing/2014/main" id="{FDBAB266-289D-3E41-A36A-A5E2D2CAC4DE}"/>
              </a:ext>
            </a:extLst>
          </p:cNvPr>
          <p:cNvSpPr/>
          <p:nvPr userDrawn="1"/>
        </p:nvSpPr>
        <p:spPr>
          <a:xfrm flipH="1">
            <a:off x="10271900" y="2518450"/>
            <a:ext cx="517944" cy="479022"/>
          </a:xfrm>
          <a:custGeom>
            <a:avLst/>
            <a:gdLst/>
            <a:ahLst/>
            <a:cxnLst/>
            <a:rect l="l" t="t" r="r" b="b"/>
            <a:pathLst>
              <a:path w="770005" h="712143">
                <a:moveTo>
                  <a:pt x="704725" y="0"/>
                </a:moveTo>
                <a:lnTo>
                  <a:pt x="770005" y="103854"/>
                </a:lnTo>
                <a:cubicBezTo>
                  <a:pt x="715605" y="126603"/>
                  <a:pt x="675547" y="160479"/>
                  <a:pt x="649830" y="205483"/>
                </a:cubicBezTo>
                <a:cubicBezTo>
                  <a:pt x="624114" y="250486"/>
                  <a:pt x="609772" y="316013"/>
                  <a:pt x="606805" y="402064"/>
                </a:cubicBezTo>
                <a:lnTo>
                  <a:pt x="746266" y="402064"/>
                </a:lnTo>
                <a:lnTo>
                  <a:pt x="746266" y="712143"/>
                </a:lnTo>
                <a:lnTo>
                  <a:pt x="459926" y="712143"/>
                </a:lnTo>
                <a:lnTo>
                  <a:pt x="459926" y="467344"/>
                </a:lnTo>
                <a:cubicBezTo>
                  <a:pt x="459926" y="334806"/>
                  <a:pt x="475751" y="238864"/>
                  <a:pt x="507402" y="179519"/>
                </a:cubicBezTo>
                <a:cubicBezTo>
                  <a:pt x="548944" y="100392"/>
                  <a:pt x="614718" y="40553"/>
                  <a:pt x="704725" y="0"/>
                </a:cubicBezTo>
                <a:close/>
                <a:moveTo>
                  <a:pt x="244799" y="0"/>
                </a:moveTo>
                <a:lnTo>
                  <a:pt x="310079" y="103854"/>
                </a:lnTo>
                <a:cubicBezTo>
                  <a:pt x="255679" y="126603"/>
                  <a:pt x="215621" y="160479"/>
                  <a:pt x="189905" y="205483"/>
                </a:cubicBezTo>
                <a:cubicBezTo>
                  <a:pt x="164189" y="250486"/>
                  <a:pt x="149847" y="316013"/>
                  <a:pt x="146880" y="402064"/>
                </a:cubicBezTo>
                <a:lnTo>
                  <a:pt x="286341" y="402064"/>
                </a:lnTo>
                <a:lnTo>
                  <a:pt x="286341" y="712143"/>
                </a:lnTo>
                <a:lnTo>
                  <a:pt x="0" y="712143"/>
                </a:lnTo>
                <a:lnTo>
                  <a:pt x="0" y="467344"/>
                </a:lnTo>
                <a:cubicBezTo>
                  <a:pt x="0" y="334806"/>
                  <a:pt x="15826" y="238864"/>
                  <a:pt x="47477" y="179519"/>
                </a:cubicBezTo>
                <a:cubicBezTo>
                  <a:pt x="89018" y="100392"/>
                  <a:pt x="154792" y="40553"/>
                  <a:pt x="244799" y="0"/>
                </a:cubicBezTo>
                <a:close/>
              </a:path>
            </a:pathLst>
          </a:custGeom>
          <a:gradFill flip="none" rotWithShape="1">
            <a:gsLst>
              <a:gs pos="0">
                <a:schemeClr val="accent1"/>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48" name="Rectangle: Rounded Corners 39">
            <a:extLst>
              <a:ext uri="{FF2B5EF4-FFF2-40B4-BE49-F238E27FC236}">
                <a16:creationId xmlns:a16="http://schemas.microsoft.com/office/drawing/2014/main" id="{12057D1B-6E9D-884A-B44A-3D53E33084D9}"/>
              </a:ext>
            </a:extLst>
          </p:cNvPr>
          <p:cNvSpPr/>
          <p:nvPr userDrawn="1"/>
        </p:nvSpPr>
        <p:spPr>
          <a:xfrm>
            <a:off x="5255908" y="3473651"/>
            <a:ext cx="2273777" cy="362111"/>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767"/>
          </a:p>
        </p:txBody>
      </p:sp>
      <p:sp>
        <p:nvSpPr>
          <p:cNvPr id="51" name="Freeform: Shape 42">
            <a:extLst>
              <a:ext uri="{FF2B5EF4-FFF2-40B4-BE49-F238E27FC236}">
                <a16:creationId xmlns:a16="http://schemas.microsoft.com/office/drawing/2014/main" id="{6B9C3845-2FFC-214E-9FD1-72041404BED5}"/>
              </a:ext>
            </a:extLst>
          </p:cNvPr>
          <p:cNvSpPr/>
          <p:nvPr userDrawn="1"/>
        </p:nvSpPr>
        <p:spPr>
          <a:xfrm>
            <a:off x="5608526" y="4262687"/>
            <a:ext cx="517944" cy="479022"/>
          </a:xfrm>
          <a:custGeom>
            <a:avLst/>
            <a:gdLst/>
            <a:ahLst/>
            <a:cxnLst/>
            <a:rect l="l" t="t" r="r" b="b"/>
            <a:pathLst>
              <a:path w="770005" h="712143">
                <a:moveTo>
                  <a:pt x="704725" y="0"/>
                </a:moveTo>
                <a:lnTo>
                  <a:pt x="770005" y="103854"/>
                </a:lnTo>
                <a:cubicBezTo>
                  <a:pt x="715605" y="126603"/>
                  <a:pt x="675547" y="160479"/>
                  <a:pt x="649830" y="205483"/>
                </a:cubicBezTo>
                <a:cubicBezTo>
                  <a:pt x="624114" y="250486"/>
                  <a:pt x="609772" y="316013"/>
                  <a:pt x="606805" y="402064"/>
                </a:cubicBezTo>
                <a:lnTo>
                  <a:pt x="746266" y="402064"/>
                </a:lnTo>
                <a:lnTo>
                  <a:pt x="746266" y="712143"/>
                </a:lnTo>
                <a:lnTo>
                  <a:pt x="459926" y="712143"/>
                </a:lnTo>
                <a:lnTo>
                  <a:pt x="459926" y="467344"/>
                </a:lnTo>
                <a:cubicBezTo>
                  <a:pt x="459926" y="334806"/>
                  <a:pt x="475751" y="238864"/>
                  <a:pt x="507402" y="179519"/>
                </a:cubicBezTo>
                <a:cubicBezTo>
                  <a:pt x="548944" y="100392"/>
                  <a:pt x="614718" y="40553"/>
                  <a:pt x="704725" y="0"/>
                </a:cubicBezTo>
                <a:close/>
                <a:moveTo>
                  <a:pt x="244799" y="0"/>
                </a:moveTo>
                <a:lnTo>
                  <a:pt x="310079" y="103854"/>
                </a:lnTo>
                <a:cubicBezTo>
                  <a:pt x="255679" y="126603"/>
                  <a:pt x="215621" y="160479"/>
                  <a:pt x="189905" y="205483"/>
                </a:cubicBezTo>
                <a:cubicBezTo>
                  <a:pt x="164189" y="250486"/>
                  <a:pt x="149847" y="316013"/>
                  <a:pt x="146880" y="402064"/>
                </a:cubicBezTo>
                <a:lnTo>
                  <a:pt x="286341" y="402064"/>
                </a:lnTo>
                <a:lnTo>
                  <a:pt x="286341" y="712143"/>
                </a:lnTo>
                <a:lnTo>
                  <a:pt x="0" y="712143"/>
                </a:lnTo>
                <a:lnTo>
                  <a:pt x="0" y="467344"/>
                </a:lnTo>
                <a:cubicBezTo>
                  <a:pt x="0" y="334806"/>
                  <a:pt x="15826" y="238864"/>
                  <a:pt x="47477" y="179519"/>
                </a:cubicBezTo>
                <a:cubicBezTo>
                  <a:pt x="89018" y="100392"/>
                  <a:pt x="154792" y="40553"/>
                  <a:pt x="244799" y="0"/>
                </a:cubicBezTo>
                <a:close/>
              </a:path>
            </a:pathLst>
          </a:custGeom>
          <a:gradFill flip="none" rotWithShape="1">
            <a:gsLst>
              <a:gs pos="0">
                <a:schemeClr val="accent1"/>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52" name="Rectangle: Rounded Corners 44">
            <a:extLst>
              <a:ext uri="{FF2B5EF4-FFF2-40B4-BE49-F238E27FC236}">
                <a16:creationId xmlns:a16="http://schemas.microsoft.com/office/drawing/2014/main" id="{1C90CDEE-F3F0-F84D-9EE9-1F4EAB84D6F7}"/>
              </a:ext>
            </a:extLst>
          </p:cNvPr>
          <p:cNvSpPr/>
          <p:nvPr userDrawn="1"/>
        </p:nvSpPr>
        <p:spPr>
          <a:xfrm>
            <a:off x="8831563" y="5056835"/>
            <a:ext cx="2116560" cy="362111"/>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55" name="Text Placeholder 31">
            <a:extLst>
              <a:ext uri="{FF2B5EF4-FFF2-40B4-BE49-F238E27FC236}">
                <a16:creationId xmlns:a16="http://schemas.microsoft.com/office/drawing/2014/main" id="{3CC3B3B4-2EC4-0A44-9163-19FAE10FB197}"/>
              </a:ext>
            </a:extLst>
          </p:cNvPr>
          <p:cNvSpPr>
            <a:spLocks noGrp="1"/>
          </p:cNvSpPr>
          <p:nvPr userDrawn="1">
            <p:ph type="body" sz="quarter" idx="16"/>
          </p:nvPr>
        </p:nvSpPr>
        <p:spPr>
          <a:xfrm>
            <a:off x="381000" y="3116635"/>
            <a:ext cx="3889375" cy="914400"/>
          </a:xfrm>
        </p:spPr>
        <p:txBody>
          <a:bodyPr/>
          <a:lstStyle>
            <a:lvl1pPr marL="0" indent="0">
              <a:buNone/>
              <a:defRPr/>
            </a:lvl1pPr>
          </a:lstStyle>
          <a:p>
            <a:pPr lvl="0"/>
            <a:r>
              <a:rPr lang="en-US"/>
              <a:t>Click to edit Master text styles</a:t>
            </a:r>
          </a:p>
        </p:txBody>
      </p:sp>
      <p:sp>
        <p:nvSpPr>
          <p:cNvPr id="56" name="Title 32">
            <a:extLst>
              <a:ext uri="{FF2B5EF4-FFF2-40B4-BE49-F238E27FC236}">
                <a16:creationId xmlns:a16="http://schemas.microsoft.com/office/drawing/2014/main" id="{3D556677-C236-1641-9268-3C0EF0C1F53C}"/>
              </a:ext>
            </a:extLst>
          </p:cNvPr>
          <p:cNvSpPr>
            <a:spLocks noGrp="1"/>
          </p:cNvSpPr>
          <p:nvPr userDrawn="1">
            <p:ph type="title"/>
          </p:nvPr>
        </p:nvSpPr>
        <p:spPr>
          <a:xfrm>
            <a:off x="381000" y="1395115"/>
            <a:ext cx="5097652" cy="1357474"/>
          </a:xfrm>
        </p:spPr>
        <p:txBody>
          <a:bodyPr>
            <a:normAutofit/>
          </a:bodyPr>
          <a:lstStyle>
            <a:lvl1pPr>
              <a:defRPr sz="3600"/>
            </a:lvl1pPr>
          </a:lstStyle>
          <a:p>
            <a:r>
              <a:rPr lang="en-US"/>
              <a:t>Click to edit Master title style</a:t>
            </a:r>
          </a:p>
        </p:txBody>
      </p:sp>
      <p:sp>
        <p:nvSpPr>
          <p:cNvPr id="59" name="Text Placeholder 58">
            <a:extLst>
              <a:ext uri="{FF2B5EF4-FFF2-40B4-BE49-F238E27FC236}">
                <a16:creationId xmlns:a16="http://schemas.microsoft.com/office/drawing/2014/main" id="{867A5F3B-0343-E343-9442-43FC477DB347}"/>
              </a:ext>
            </a:extLst>
          </p:cNvPr>
          <p:cNvSpPr>
            <a:spLocks noGrp="1"/>
          </p:cNvSpPr>
          <p:nvPr>
            <p:ph type="body" sz="quarter" idx="17"/>
          </p:nvPr>
        </p:nvSpPr>
        <p:spPr>
          <a:xfrm>
            <a:off x="7078388" y="1086357"/>
            <a:ext cx="4137025" cy="807596"/>
          </a:xfrm>
        </p:spPr>
        <p:txBody>
          <a:bodyPr>
            <a:noAutofit/>
          </a:bodyPr>
          <a:lstStyle>
            <a:lvl1pPr marL="0" indent="0">
              <a:lnSpc>
                <a:spcPct val="8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60" name="Text Placeholder 58">
            <a:extLst>
              <a:ext uri="{FF2B5EF4-FFF2-40B4-BE49-F238E27FC236}">
                <a16:creationId xmlns:a16="http://schemas.microsoft.com/office/drawing/2014/main" id="{C82C7308-82C1-664D-8DF1-592B93DDBA37}"/>
              </a:ext>
            </a:extLst>
          </p:cNvPr>
          <p:cNvSpPr>
            <a:spLocks noGrp="1"/>
          </p:cNvSpPr>
          <p:nvPr>
            <p:ph type="body" sz="quarter" idx="18" hasCustomPrompt="1"/>
          </p:nvPr>
        </p:nvSpPr>
        <p:spPr>
          <a:xfrm>
            <a:off x="9876269" y="1856454"/>
            <a:ext cx="1837667" cy="189410"/>
          </a:xfrm>
        </p:spPr>
        <p:txBody>
          <a:bodyPr>
            <a:noAutofit/>
          </a:bodyPr>
          <a:lstStyle>
            <a:lvl1pPr marL="0" indent="0">
              <a:lnSpc>
                <a:spcPct val="80000"/>
              </a:lnSpc>
              <a:buNone/>
              <a:defRPr sz="1200" b="1">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here</a:t>
            </a:r>
          </a:p>
        </p:txBody>
      </p:sp>
      <p:sp>
        <p:nvSpPr>
          <p:cNvPr id="61" name="Text Placeholder 58">
            <a:extLst>
              <a:ext uri="{FF2B5EF4-FFF2-40B4-BE49-F238E27FC236}">
                <a16:creationId xmlns:a16="http://schemas.microsoft.com/office/drawing/2014/main" id="{571605BE-4F3E-FE4A-A141-A3F36E6971F8}"/>
              </a:ext>
            </a:extLst>
          </p:cNvPr>
          <p:cNvSpPr>
            <a:spLocks noGrp="1"/>
          </p:cNvSpPr>
          <p:nvPr>
            <p:ph type="body" sz="quarter" idx="19"/>
          </p:nvPr>
        </p:nvSpPr>
        <p:spPr>
          <a:xfrm>
            <a:off x="6251074" y="4371819"/>
            <a:ext cx="4137025" cy="807596"/>
          </a:xfrm>
        </p:spPr>
        <p:txBody>
          <a:bodyPr>
            <a:noAutofit/>
          </a:bodyPr>
          <a:lstStyle>
            <a:lvl1pPr marL="0" indent="0">
              <a:lnSpc>
                <a:spcPct val="8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62" name="Text Placeholder 58">
            <a:extLst>
              <a:ext uri="{FF2B5EF4-FFF2-40B4-BE49-F238E27FC236}">
                <a16:creationId xmlns:a16="http://schemas.microsoft.com/office/drawing/2014/main" id="{E83F74D5-C64E-404B-B421-B0A38758C3C0}"/>
              </a:ext>
            </a:extLst>
          </p:cNvPr>
          <p:cNvSpPr>
            <a:spLocks noGrp="1"/>
          </p:cNvSpPr>
          <p:nvPr>
            <p:ph type="body" sz="quarter" idx="20" hasCustomPrompt="1"/>
          </p:nvPr>
        </p:nvSpPr>
        <p:spPr>
          <a:xfrm>
            <a:off x="9048955" y="5141916"/>
            <a:ext cx="1837667" cy="189410"/>
          </a:xfrm>
        </p:spPr>
        <p:txBody>
          <a:bodyPr>
            <a:noAutofit/>
          </a:bodyPr>
          <a:lstStyle>
            <a:lvl1pPr marL="0" indent="0">
              <a:lnSpc>
                <a:spcPct val="80000"/>
              </a:lnSpc>
              <a:buNone/>
              <a:defRPr sz="1200" b="1">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here</a:t>
            </a:r>
          </a:p>
        </p:txBody>
      </p:sp>
      <p:sp>
        <p:nvSpPr>
          <p:cNvPr id="63" name="Text Placeholder 58">
            <a:extLst>
              <a:ext uri="{FF2B5EF4-FFF2-40B4-BE49-F238E27FC236}">
                <a16:creationId xmlns:a16="http://schemas.microsoft.com/office/drawing/2014/main" id="{AE1E2C03-C4D5-8A44-A7A1-1D7B479B6B22}"/>
              </a:ext>
            </a:extLst>
          </p:cNvPr>
          <p:cNvSpPr>
            <a:spLocks noGrp="1"/>
          </p:cNvSpPr>
          <p:nvPr>
            <p:ph type="body" sz="quarter" idx="21"/>
          </p:nvPr>
        </p:nvSpPr>
        <p:spPr>
          <a:xfrm>
            <a:off x="5991894" y="2621404"/>
            <a:ext cx="4137025" cy="807596"/>
          </a:xfrm>
        </p:spPr>
        <p:txBody>
          <a:bodyPr>
            <a:noAutofit/>
          </a:bodyPr>
          <a:lstStyle>
            <a:lvl1pPr marL="0" indent="0">
              <a:lnSpc>
                <a:spcPct val="8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64" name="Text Placeholder 58">
            <a:extLst>
              <a:ext uri="{FF2B5EF4-FFF2-40B4-BE49-F238E27FC236}">
                <a16:creationId xmlns:a16="http://schemas.microsoft.com/office/drawing/2014/main" id="{09E83A1A-D112-3043-834F-36BE1DCEBF89}"/>
              </a:ext>
            </a:extLst>
          </p:cNvPr>
          <p:cNvSpPr>
            <a:spLocks noGrp="1"/>
          </p:cNvSpPr>
          <p:nvPr>
            <p:ph type="body" sz="quarter" idx="22" hasCustomPrompt="1"/>
          </p:nvPr>
        </p:nvSpPr>
        <p:spPr>
          <a:xfrm>
            <a:off x="5439631" y="3557117"/>
            <a:ext cx="1837667" cy="189410"/>
          </a:xfrm>
        </p:spPr>
        <p:txBody>
          <a:bodyPr>
            <a:noAutofit/>
          </a:bodyPr>
          <a:lstStyle>
            <a:lvl1pPr marL="0" indent="0">
              <a:lnSpc>
                <a:spcPct val="80000"/>
              </a:lnSpc>
              <a:buNone/>
              <a:defRPr sz="1200" b="1">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here</a:t>
            </a:r>
          </a:p>
        </p:txBody>
      </p:sp>
    </p:spTree>
    <p:extLst>
      <p:ext uri="{BB962C8B-B14F-4D97-AF65-F5344CB8AC3E}">
        <p14:creationId xmlns:p14="http://schemas.microsoft.com/office/powerpoint/2010/main" val="276235416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7" name="Freeform: Shape 27">
            <a:extLst>
              <a:ext uri="{FF2B5EF4-FFF2-40B4-BE49-F238E27FC236}">
                <a16:creationId xmlns:a16="http://schemas.microsoft.com/office/drawing/2014/main" id="{D07B27AC-72A8-C742-9BD0-F45749D809A8}"/>
              </a:ext>
            </a:extLst>
          </p:cNvPr>
          <p:cNvSpPr/>
          <p:nvPr userDrawn="1"/>
        </p:nvSpPr>
        <p:spPr>
          <a:xfrm rot="5400000">
            <a:off x="7004304" y="2246892"/>
            <a:ext cx="1904101" cy="5400893"/>
          </a:xfrm>
          <a:custGeom>
            <a:avLst/>
            <a:gdLst>
              <a:gd name="connsiteX0" fmla="*/ 0 w 1795182"/>
              <a:gd name="connsiteY0" fmla="*/ 4953001 h 5091953"/>
              <a:gd name="connsiteX1" fmla="*/ 0 w 1795182"/>
              <a:gd name="connsiteY1" fmla="*/ 138952 h 5091953"/>
              <a:gd name="connsiteX2" fmla="*/ 138952 w 1795182"/>
              <a:gd name="connsiteY2" fmla="*/ 0 h 5091953"/>
              <a:gd name="connsiteX3" fmla="*/ 1420906 w 1795182"/>
              <a:gd name="connsiteY3" fmla="*/ 0 h 5091953"/>
              <a:gd name="connsiteX4" fmla="*/ 1559858 w 1795182"/>
              <a:gd name="connsiteY4" fmla="*/ 138952 h 5091953"/>
              <a:gd name="connsiteX5" fmla="*/ 1559858 w 1795182"/>
              <a:gd name="connsiteY5" fmla="*/ 4856629 h 5091953"/>
              <a:gd name="connsiteX6" fmla="*/ 1795182 w 1795182"/>
              <a:gd name="connsiteY6" fmla="*/ 5091953 h 5091953"/>
              <a:gd name="connsiteX7" fmla="*/ 1420906 w 1795182"/>
              <a:gd name="connsiteY7" fmla="*/ 5091953 h 5091953"/>
              <a:gd name="connsiteX8" fmla="*/ 1324535 w 1795182"/>
              <a:gd name="connsiteY8" fmla="*/ 5091953 h 5091953"/>
              <a:gd name="connsiteX9" fmla="*/ 138952 w 1795182"/>
              <a:gd name="connsiteY9" fmla="*/ 5091953 h 5091953"/>
              <a:gd name="connsiteX10" fmla="*/ 0 w 1795182"/>
              <a:gd name="connsiteY10" fmla="*/ 4953001 h 509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182" h="5091953">
                <a:moveTo>
                  <a:pt x="0" y="4953001"/>
                </a:moveTo>
                <a:lnTo>
                  <a:pt x="0" y="138952"/>
                </a:lnTo>
                <a:cubicBezTo>
                  <a:pt x="0" y="62211"/>
                  <a:pt x="62211" y="0"/>
                  <a:pt x="138952" y="0"/>
                </a:cubicBezTo>
                <a:lnTo>
                  <a:pt x="1420906" y="0"/>
                </a:lnTo>
                <a:cubicBezTo>
                  <a:pt x="1497647" y="0"/>
                  <a:pt x="1559858" y="62211"/>
                  <a:pt x="1559858" y="138952"/>
                </a:cubicBezTo>
                <a:lnTo>
                  <a:pt x="1559858" y="4856629"/>
                </a:lnTo>
                <a:lnTo>
                  <a:pt x="1795182" y="5091953"/>
                </a:lnTo>
                <a:lnTo>
                  <a:pt x="1420906" y="5091953"/>
                </a:lnTo>
                <a:lnTo>
                  <a:pt x="1324535" y="5091953"/>
                </a:lnTo>
                <a:lnTo>
                  <a:pt x="138952" y="5091953"/>
                </a:lnTo>
                <a:cubicBezTo>
                  <a:pt x="62211" y="5091953"/>
                  <a:pt x="0" y="5029742"/>
                  <a:pt x="0" y="4953001"/>
                </a:cubicBezTo>
                <a:close/>
              </a:path>
            </a:pathLst>
          </a:custGeom>
          <a:solidFill>
            <a:schemeClr val="bg1"/>
          </a:solidFill>
          <a:ln>
            <a:noFill/>
          </a:ln>
          <a:effectLst>
            <a:outerShdw blurRad="1270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38" name="Freeform: Shape 16">
            <a:extLst>
              <a:ext uri="{FF2B5EF4-FFF2-40B4-BE49-F238E27FC236}">
                <a16:creationId xmlns:a16="http://schemas.microsoft.com/office/drawing/2014/main" id="{63C3C936-41E7-8048-8782-AAE478674149}"/>
              </a:ext>
            </a:extLst>
          </p:cNvPr>
          <p:cNvSpPr/>
          <p:nvPr userDrawn="1"/>
        </p:nvSpPr>
        <p:spPr>
          <a:xfrm rot="16200000" flipH="1">
            <a:off x="7473989" y="617385"/>
            <a:ext cx="1904101" cy="5400893"/>
          </a:xfrm>
          <a:custGeom>
            <a:avLst/>
            <a:gdLst>
              <a:gd name="connsiteX0" fmla="*/ 0 w 1795182"/>
              <a:gd name="connsiteY0" fmla="*/ 4953001 h 5091953"/>
              <a:gd name="connsiteX1" fmla="*/ 0 w 1795182"/>
              <a:gd name="connsiteY1" fmla="*/ 138952 h 5091953"/>
              <a:gd name="connsiteX2" fmla="*/ 138952 w 1795182"/>
              <a:gd name="connsiteY2" fmla="*/ 0 h 5091953"/>
              <a:gd name="connsiteX3" fmla="*/ 1420906 w 1795182"/>
              <a:gd name="connsiteY3" fmla="*/ 0 h 5091953"/>
              <a:gd name="connsiteX4" fmla="*/ 1559858 w 1795182"/>
              <a:gd name="connsiteY4" fmla="*/ 138952 h 5091953"/>
              <a:gd name="connsiteX5" fmla="*/ 1559858 w 1795182"/>
              <a:gd name="connsiteY5" fmla="*/ 4856629 h 5091953"/>
              <a:gd name="connsiteX6" fmla="*/ 1795182 w 1795182"/>
              <a:gd name="connsiteY6" fmla="*/ 5091953 h 5091953"/>
              <a:gd name="connsiteX7" fmla="*/ 1420906 w 1795182"/>
              <a:gd name="connsiteY7" fmla="*/ 5091953 h 5091953"/>
              <a:gd name="connsiteX8" fmla="*/ 1324535 w 1795182"/>
              <a:gd name="connsiteY8" fmla="*/ 5091953 h 5091953"/>
              <a:gd name="connsiteX9" fmla="*/ 138952 w 1795182"/>
              <a:gd name="connsiteY9" fmla="*/ 5091953 h 5091953"/>
              <a:gd name="connsiteX10" fmla="*/ 0 w 1795182"/>
              <a:gd name="connsiteY10" fmla="*/ 4953001 h 509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182" h="5091953">
                <a:moveTo>
                  <a:pt x="0" y="4953001"/>
                </a:moveTo>
                <a:lnTo>
                  <a:pt x="0" y="138952"/>
                </a:lnTo>
                <a:cubicBezTo>
                  <a:pt x="0" y="62211"/>
                  <a:pt x="62211" y="0"/>
                  <a:pt x="138952" y="0"/>
                </a:cubicBezTo>
                <a:lnTo>
                  <a:pt x="1420906" y="0"/>
                </a:lnTo>
                <a:cubicBezTo>
                  <a:pt x="1497647" y="0"/>
                  <a:pt x="1559858" y="62211"/>
                  <a:pt x="1559858" y="138952"/>
                </a:cubicBezTo>
                <a:lnTo>
                  <a:pt x="1559858" y="4856629"/>
                </a:lnTo>
                <a:lnTo>
                  <a:pt x="1795182" y="5091953"/>
                </a:lnTo>
                <a:lnTo>
                  <a:pt x="1420906" y="5091953"/>
                </a:lnTo>
                <a:lnTo>
                  <a:pt x="1324535" y="5091953"/>
                </a:lnTo>
                <a:lnTo>
                  <a:pt x="138952" y="5091953"/>
                </a:lnTo>
                <a:cubicBezTo>
                  <a:pt x="62211" y="5091953"/>
                  <a:pt x="0" y="5029742"/>
                  <a:pt x="0" y="4953001"/>
                </a:cubicBezTo>
                <a:close/>
              </a:path>
            </a:pathLst>
          </a:custGeom>
          <a:solidFill>
            <a:schemeClr val="bg1"/>
          </a:solidFill>
          <a:ln>
            <a:noFill/>
          </a:ln>
          <a:effectLst>
            <a:outerShdw blurRad="1270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39" name="Freeform: Shape 15">
            <a:extLst>
              <a:ext uri="{FF2B5EF4-FFF2-40B4-BE49-F238E27FC236}">
                <a16:creationId xmlns:a16="http://schemas.microsoft.com/office/drawing/2014/main" id="{C15B5178-C163-FD4D-9A85-3AD79501787C}"/>
              </a:ext>
            </a:extLst>
          </p:cNvPr>
          <p:cNvSpPr/>
          <p:nvPr userDrawn="1"/>
        </p:nvSpPr>
        <p:spPr>
          <a:xfrm rot="5400000">
            <a:off x="7918536" y="-1022225"/>
            <a:ext cx="1904101" cy="5400893"/>
          </a:xfrm>
          <a:custGeom>
            <a:avLst/>
            <a:gdLst>
              <a:gd name="connsiteX0" fmla="*/ 0 w 1795182"/>
              <a:gd name="connsiteY0" fmla="*/ 4953001 h 5091953"/>
              <a:gd name="connsiteX1" fmla="*/ 0 w 1795182"/>
              <a:gd name="connsiteY1" fmla="*/ 138952 h 5091953"/>
              <a:gd name="connsiteX2" fmla="*/ 138952 w 1795182"/>
              <a:gd name="connsiteY2" fmla="*/ 0 h 5091953"/>
              <a:gd name="connsiteX3" fmla="*/ 1420906 w 1795182"/>
              <a:gd name="connsiteY3" fmla="*/ 0 h 5091953"/>
              <a:gd name="connsiteX4" fmla="*/ 1559858 w 1795182"/>
              <a:gd name="connsiteY4" fmla="*/ 138952 h 5091953"/>
              <a:gd name="connsiteX5" fmla="*/ 1559858 w 1795182"/>
              <a:gd name="connsiteY5" fmla="*/ 4856629 h 5091953"/>
              <a:gd name="connsiteX6" fmla="*/ 1795182 w 1795182"/>
              <a:gd name="connsiteY6" fmla="*/ 5091953 h 5091953"/>
              <a:gd name="connsiteX7" fmla="*/ 1420906 w 1795182"/>
              <a:gd name="connsiteY7" fmla="*/ 5091953 h 5091953"/>
              <a:gd name="connsiteX8" fmla="*/ 1324535 w 1795182"/>
              <a:gd name="connsiteY8" fmla="*/ 5091953 h 5091953"/>
              <a:gd name="connsiteX9" fmla="*/ 138952 w 1795182"/>
              <a:gd name="connsiteY9" fmla="*/ 5091953 h 5091953"/>
              <a:gd name="connsiteX10" fmla="*/ 0 w 1795182"/>
              <a:gd name="connsiteY10" fmla="*/ 4953001 h 509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182" h="5091953">
                <a:moveTo>
                  <a:pt x="0" y="4953001"/>
                </a:moveTo>
                <a:lnTo>
                  <a:pt x="0" y="138952"/>
                </a:lnTo>
                <a:cubicBezTo>
                  <a:pt x="0" y="62211"/>
                  <a:pt x="62211" y="0"/>
                  <a:pt x="138952" y="0"/>
                </a:cubicBezTo>
                <a:lnTo>
                  <a:pt x="1420906" y="0"/>
                </a:lnTo>
                <a:cubicBezTo>
                  <a:pt x="1497647" y="0"/>
                  <a:pt x="1559858" y="62211"/>
                  <a:pt x="1559858" y="138952"/>
                </a:cubicBezTo>
                <a:lnTo>
                  <a:pt x="1559858" y="4856629"/>
                </a:lnTo>
                <a:lnTo>
                  <a:pt x="1795182" y="5091953"/>
                </a:lnTo>
                <a:lnTo>
                  <a:pt x="1420906" y="5091953"/>
                </a:lnTo>
                <a:lnTo>
                  <a:pt x="1324535" y="5091953"/>
                </a:lnTo>
                <a:lnTo>
                  <a:pt x="138952" y="5091953"/>
                </a:lnTo>
                <a:cubicBezTo>
                  <a:pt x="62211" y="5091953"/>
                  <a:pt x="0" y="5029742"/>
                  <a:pt x="0" y="4953001"/>
                </a:cubicBezTo>
                <a:close/>
              </a:path>
            </a:pathLst>
          </a:custGeom>
          <a:solidFill>
            <a:schemeClr val="bg1"/>
          </a:solidFill>
          <a:ln>
            <a:noFill/>
          </a:ln>
          <a:effectLst>
            <a:outerShdw blurRad="1270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43" name="Freeform: Shape 32">
            <a:extLst>
              <a:ext uri="{FF2B5EF4-FFF2-40B4-BE49-F238E27FC236}">
                <a16:creationId xmlns:a16="http://schemas.microsoft.com/office/drawing/2014/main" id="{A9097F98-143B-4C42-BE7B-950EAA7C3D4F}"/>
              </a:ext>
            </a:extLst>
          </p:cNvPr>
          <p:cNvSpPr/>
          <p:nvPr userDrawn="1"/>
        </p:nvSpPr>
        <p:spPr>
          <a:xfrm>
            <a:off x="6471405" y="975956"/>
            <a:ext cx="517944" cy="479022"/>
          </a:xfrm>
          <a:custGeom>
            <a:avLst/>
            <a:gdLst/>
            <a:ahLst/>
            <a:cxnLst/>
            <a:rect l="l" t="t" r="r" b="b"/>
            <a:pathLst>
              <a:path w="770005" h="712143">
                <a:moveTo>
                  <a:pt x="704725" y="0"/>
                </a:moveTo>
                <a:lnTo>
                  <a:pt x="770005" y="103854"/>
                </a:lnTo>
                <a:cubicBezTo>
                  <a:pt x="715605" y="126603"/>
                  <a:pt x="675547" y="160479"/>
                  <a:pt x="649830" y="205483"/>
                </a:cubicBezTo>
                <a:cubicBezTo>
                  <a:pt x="624114" y="250486"/>
                  <a:pt x="609772" y="316013"/>
                  <a:pt x="606805" y="402064"/>
                </a:cubicBezTo>
                <a:lnTo>
                  <a:pt x="746266" y="402064"/>
                </a:lnTo>
                <a:lnTo>
                  <a:pt x="746266" y="712143"/>
                </a:lnTo>
                <a:lnTo>
                  <a:pt x="459926" y="712143"/>
                </a:lnTo>
                <a:lnTo>
                  <a:pt x="459926" y="467344"/>
                </a:lnTo>
                <a:cubicBezTo>
                  <a:pt x="459926" y="334806"/>
                  <a:pt x="475751" y="238864"/>
                  <a:pt x="507402" y="179519"/>
                </a:cubicBezTo>
                <a:cubicBezTo>
                  <a:pt x="548944" y="100392"/>
                  <a:pt x="614718" y="40553"/>
                  <a:pt x="704725" y="0"/>
                </a:cubicBezTo>
                <a:close/>
                <a:moveTo>
                  <a:pt x="244799" y="0"/>
                </a:moveTo>
                <a:lnTo>
                  <a:pt x="310079" y="103854"/>
                </a:lnTo>
                <a:cubicBezTo>
                  <a:pt x="255679" y="126603"/>
                  <a:pt x="215621" y="160479"/>
                  <a:pt x="189905" y="205483"/>
                </a:cubicBezTo>
                <a:cubicBezTo>
                  <a:pt x="164189" y="250486"/>
                  <a:pt x="149847" y="316013"/>
                  <a:pt x="146880" y="402064"/>
                </a:cubicBezTo>
                <a:lnTo>
                  <a:pt x="286341" y="402064"/>
                </a:lnTo>
                <a:lnTo>
                  <a:pt x="286341" y="712143"/>
                </a:lnTo>
                <a:lnTo>
                  <a:pt x="0" y="712143"/>
                </a:lnTo>
                <a:lnTo>
                  <a:pt x="0" y="467344"/>
                </a:lnTo>
                <a:cubicBezTo>
                  <a:pt x="0" y="334806"/>
                  <a:pt x="15826" y="238864"/>
                  <a:pt x="47477" y="179519"/>
                </a:cubicBezTo>
                <a:cubicBezTo>
                  <a:pt x="89018" y="100392"/>
                  <a:pt x="154792" y="40553"/>
                  <a:pt x="244799" y="0"/>
                </a:cubicBezTo>
                <a:close/>
              </a:path>
            </a:pathLst>
          </a:custGeom>
          <a:gradFill flip="none" rotWithShape="1">
            <a:gsLst>
              <a:gs pos="0">
                <a:schemeClr val="accent1"/>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44" name="Rectangle: Rounded Corners 34">
            <a:extLst>
              <a:ext uri="{FF2B5EF4-FFF2-40B4-BE49-F238E27FC236}">
                <a16:creationId xmlns:a16="http://schemas.microsoft.com/office/drawing/2014/main" id="{92615CAF-D264-5645-AC3B-F02BDDE50BB8}"/>
              </a:ext>
            </a:extLst>
          </p:cNvPr>
          <p:cNvSpPr/>
          <p:nvPr userDrawn="1"/>
        </p:nvSpPr>
        <p:spPr>
          <a:xfrm>
            <a:off x="9694440" y="1770104"/>
            <a:ext cx="2116560" cy="362111"/>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47" name="Freeform: Shape 37">
            <a:extLst>
              <a:ext uri="{FF2B5EF4-FFF2-40B4-BE49-F238E27FC236}">
                <a16:creationId xmlns:a16="http://schemas.microsoft.com/office/drawing/2014/main" id="{FDBAB266-289D-3E41-A36A-A5E2D2CAC4DE}"/>
              </a:ext>
            </a:extLst>
          </p:cNvPr>
          <p:cNvSpPr/>
          <p:nvPr userDrawn="1"/>
        </p:nvSpPr>
        <p:spPr>
          <a:xfrm flipH="1">
            <a:off x="10271900" y="2518450"/>
            <a:ext cx="517944" cy="479022"/>
          </a:xfrm>
          <a:custGeom>
            <a:avLst/>
            <a:gdLst/>
            <a:ahLst/>
            <a:cxnLst/>
            <a:rect l="l" t="t" r="r" b="b"/>
            <a:pathLst>
              <a:path w="770005" h="712143">
                <a:moveTo>
                  <a:pt x="704725" y="0"/>
                </a:moveTo>
                <a:lnTo>
                  <a:pt x="770005" y="103854"/>
                </a:lnTo>
                <a:cubicBezTo>
                  <a:pt x="715605" y="126603"/>
                  <a:pt x="675547" y="160479"/>
                  <a:pt x="649830" y="205483"/>
                </a:cubicBezTo>
                <a:cubicBezTo>
                  <a:pt x="624114" y="250486"/>
                  <a:pt x="609772" y="316013"/>
                  <a:pt x="606805" y="402064"/>
                </a:cubicBezTo>
                <a:lnTo>
                  <a:pt x="746266" y="402064"/>
                </a:lnTo>
                <a:lnTo>
                  <a:pt x="746266" y="712143"/>
                </a:lnTo>
                <a:lnTo>
                  <a:pt x="459926" y="712143"/>
                </a:lnTo>
                <a:lnTo>
                  <a:pt x="459926" y="467344"/>
                </a:lnTo>
                <a:cubicBezTo>
                  <a:pt x="459926" y="334806"/>
                  <a:pt x="475751" y="238864"/>
                  <a:pt x="507402" y="179519"/>
                </a:cubicBezTo>
                <a:cubicBezTo>
                  <a:pt x="548944" y="100392"/>
                  <a:pt x="614718" y="40553"/>
                  <a:pt x="704725" y="0"/>
                </a:cubicBezTo>
                <a:close/>
                <a:moveTo>
                  <a:pt x="244799" y="0"/>
                </a:moveTo>
                <a:lnTo>
                  <a:pt x="310079" y="103854"/>
                </a:lnTo>
                <a:cubicBezTo>
                  <a:pt x="255679" y="126603"/>
                  <a:pt x="215621" y="160479"/>
                  <a:pt x="189905" y="205483"/>
                </a:cubicBezTo>
                <a:cubicBezTo>
                  <a:pt x="164189" y="250486"/>
                  <a:pt x="149847" y="316013"/>
                  <a:pt x="146880" y="402064"/>
                </a:cubicBezTo>
                <a:lnTo>
                  <a:pt x="286341" y="402064"/>
                </a:lnTo>
                <a:lnTo>
                  <a:pt x="286341" y="712143"/>
                </a:lnTo>
                <a:lnTo>
                  <a:pt x="0" y="712143"/>
                </a:lnTo>
                <a:lnTo>
                  <a:pt x="0" y="467344"/>
                </a:lnTo>
                <a:cubicBezTo>
                  <a:pt x="0" y="334806"/>
                  <a:pt x="15826" y="238864"/>
                  <a:pt x="47477" y="179519"/>
                </a:cubicBezTo>
                <a:cubicBezTo>
                  <a:pt x="89018" y="100392"/>
                  <a:pt x="154792" y="40553"/>
                  <a:pt x="244799" y="0"/>
                </a:cubicBezTo>
                <a:close/>
              </a:path>
            </a:pathLst>
          </a:custGeom>
          <a:gradFill flip="none" rotWithShape="1">
            <a:gsLst>
              <a:gs pos="0">
                <a:schemeClr val="accent1"/>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48" name="Rectangle: Rounded Corners 39">
            <a:extLst>
              <a:ext uri="{FF2B5EF4-FFF2-40B4-BE49-F238E27FC236}">
                <a16:creationId xmlns:a16="http://schemas.microsoft.com/office/drawing/2014/main" id="{12057D1B-6E9D-884A-B44A-3D53E33084D9}"/>
              </a:ext>
            </a:extLst>
          </p:cNvPr>
          <p:cNvSpPr/>
          <p:nvPr userDrawn="1"/>
        </p:nvSpPr>
        <p:spPr>
          <a:xfrm>
            <a:off x="5255908" y="3473651"/>
            <a:ext cx="2273777" cy="362111"/>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767"/>
          </a:p>
        </p:txBody>
      </p:sp>
      <p:sp>
        <p:nvSpPr>
          <p:cNvPr id="51" name="Freeform: Shape 42">
            <a:extLst>
              <a:ext uri="{FF2B5EF4-FFF2-40B4-BE49-F238E27FC236}">
                <a16:creationId xmlns:a16="http://schemas.microsoft.com/office/drawing/2014/main" id="{6B9C3845-2FFC-214E-9FD1-72041404BED5}"/>
              </a:ext>
            </a:extLst>
          </p:cNvPr>
          <p:cNvSpPr/>
          <p:nvPr userDrawn="1"/>
        </p:nvSpPr>
        <p:spPr>
          <a:xfrm>
            <a:off x="5608526" y="4262687"/>
            <a:ext cx="517944" cy="479022"/>
          </a:xfrm>
          <a:custGeom>
            <a:avLst/>
            <a:gdLst/>
            <a:ahLst/>
            <a:cxnLst/>
            <a:rect l="l" t="t" r="r" b="b"/>
            <a:pathLst>
              <a:path w="770005" h="712143">
                <a:moveTo>
                  <a:pt x="704725" y="0"/>
                </a:moveTo>
                <a:lnTo>
                  <a:pt x="770005" y="103854"/>
                </a:lnTo>
                <a:cubicBezTo>
                  <a:pt x="715605" y="126603"/>
                  <a:pt x="675547" y="160479"/>
                  <a:pt x="649830" y="205483"/>
                </a:cubicBezTo>
                <a:cubicBezTo>
                  <a:pt x="624114" y="250486"/>
                  <a:pt x="609772" y="316013"/>
                  <a:pt x="606805" y="402064"/>
                </a:cubicBezTo>
                <a:lnTo>
                  <a:pt x="746266" y="402064"/>
                </a:lnTo>
                <a:lnTo>
                  <a:pt x="746266" y="712143"/>
                </a:lnTo>
                <a:lnTo>
                  <a:pt x="459926" y="712143"/>
                </a:lnTo>
                <a:lnTo>
                  <a:pt x="459926" y="467344"/>
                </a:lnTo>
                <a:cubicBezTo>
                  <a:pt x="459926" y="334806"/>
                  <a:pt x="475751" y="238864"/>
                  <a:pt x="507402" y="179519"/>
                </a:cubicBezTo>
                <a:cubicBezTo>
                  <a:pt x="548944" y="100392"/>
                  <a:pt x="614718" y="40553"/>
                  <a:pt x="704725" y="0"/>
                </a:cubicBezTo>
                <a:close/>
                <a:moveTo>
                  <a:pt x="244799" y="0"/>
                </a:moveTo>
                <a:lnTo>
                  <a:pt x="310079" y="103854"/>
                </a:lnTo>
                <a:cubicBezTo>
                  <a:pt x="255679" y="126603"/>
                  <a:pt x="215621" y="160479"/>
                  <a:pt x="189905" y="205483"/>
                </a:cubicBezTo>
                <a:cubicBezTo>
                  <a:pt x="164189" y="250486"/>
                  <a:pt x="149847" y="316013"/>
                  <a:pt x="146880" y="402064"/>
                </a:cubicBezTo>
                <a:lnTo>
                  <a:pt x="286341" y="402064"/>
                </a:lnTo>
                <a:lnTo>
                  <a:pt x="286341" y="712143"/>
                </a:lnTo>
                <a:lnTo>
                  <a:pt x="0" y="712143"/>
                </a:lnTo>
                <a:lnTo>
                  <a:pt x="0" y="467344"/>
                </a:lnTo>
                <a:cubicBezTo>
                  <a:pt x="0" y="334806"/>
                  <a:pt x="15826" y="238864"/>
                  <a:pt x="47477" y="179519"/>
                </a:cubicBezTo>
                <a:cubicBezTo>
                  <a:pt x="89018" y="100392"/>
                  <a:pt x="154792" y="40553"/>
                  <a:pt x="244799" y="0"/>
                </a:cubicBezTo>
                <a:close/>
              </a:path>
            </a:pathLst>
          </a:custGeom>
          <a:gradFill flip="none" rotWithShape="1">
            <a:gsLst>
              <a:gs pos="0">
                <a:schemeClr val="accent1"/>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52" name="Rectangle: Rounded Corners 44">
            <a:extLst>
              <a:ext uri="{FF2B5EF4-FFF2-40B4-BE49-F238E27FC236}">
                <a16:creationId xmlns:a16="http://schemas.microsoft.com/office/drawing/2014/main" id="{1C90CDEE-F3F0-F84D-9EE9-1F4EAB84D6F7}"/>
              </a:ext>
            </a:extLst>
          </p:cNvPr>
          <p:cNvSpPr/>
          <p:nvPr userDrawn="1"/>
        </p:nvSpPr>
        <p:spPr>
          <a:xfrm>
            <a:off x="8831563" y="5056835"/>
            <a:ext cx="2116560" cy="362111"/>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55" name="Text Placeholder 31">
            <a:extLst>
              <a:ext uri="{FF2B5EF4-FFF2-40B4-BE49-F238E27FC236}">
                <a16:creationId xmlns:a16="http://schemas.microsoft.com/office/drawing/2014/main" id="{3CC3B3B4-2EC4-0A44-9163-19FAE10FB197}"/>
              </a:ext>
            </a:extLst>
          </p:cNvPr>
          <p:cNvSpPr>
            <a:spLocks noGrp="1"/>
          </p:cNvSpPr>
          <p:nvPr userDrawn="1">
            <p:ph type="body" sz="quarter" idx="16"/>
          </p:nvPr>
        </p:nvSpPr>
        <p:spPr>
          <a:xfrm>
            <a:off x="381000" y="3116635"/>
            <a:ext cx="3889375" cy="914400"/>
          </a:xfrm>
        </p:spPr>
        <p:txBody>
          <a:bodyPr/>
          <a:lstStyle>
            <a:lvl1pPr marL="0" indent="0">
              <a:buNone/>
              <a:defRPr/>
            </a:lvl1pPr>
          </a:lstStyle>
          <a:p>
            <a:pPr lvl="0"/>
            <a:r>
              <a:rPr lang="en-US"/>
              <a:t>Click to edit Master text styles</a:t>
            </a:r>
          </a:p>
        </p:txBody>
      </p:sp>
      <p:sp>
        <p:nvSpPr>
          <p:cNvPr id="56" name="Title 32">
            <a:extLst>
              <a:ext uri="{FF2B5EF4-FFF2-40B4-BE49-F238E27FC236}">
                <a16:creationId xmlns:a16="http://schemas.microsoft.com/office/drawing/2014/main" id="{3D556677-C236-1641-9268-3C0EF0C1F53C}"/>
              </a:ext>
            </a:extLst>
          </p:cNvPr>
          <p:cNvSpPr>
            <a:spLocks noGrp="1"/>
          </p:cNvSpPr>
          <p:nvPr userDrawn="1">
            <p:ph type="title"/>
          </p:nvPr>
        </p:nvSpPr>
        <p:spPr>
          <a:xfrm>
            <a:off x="381000" y="1395115"/>
            <a:ext cx="5097652" cy="1357474"/>
          </a:xfrm>
        </p:spPr>
        <p:txBody>
          <a:bodyPr>
            <a:normAutofit/>
          </a:bodyPr>
          <a:lstStyle>
            <a:lvl1pPr>
              <a:defRPr sz="3600"/>
            </a:lvl1pPr>
          </a:lstStyle>
          <a:p>
            <a:r>
              <a:rPr lang="en-US"/>
              <a:t>Click to edit Master title style</a:t>
            </a:r>
          </a:p>
        </p:txBody>
      </p:sp>
      <p:sp>
        <p:nvSpPr>
          <p:cNvPr id="59" name="Text Placeholder 58">
            <a:extLst>
              <a:ext uri="{FF2B5EF4-FFF2-40B4-BE49-F238E27FC236}">
                <a16:creationId xmlns:a16="http://schemas.microsoft.com/office/drawing/2014/main" id="{867A5F3B-0343-E343-9442-43FC477DB347}"/>
              </a:ext>
            </a:extLst>
          </p:cNvPr>
          <p:cNvSpPr>
            <a:spLocks noGrp="1"/>
          </p:cNvSpPr>
          <p:nvPr>
            <p:ph type="body" sz="quarter" idx="17"/>
          </p:nvPr>
        </p:nvSpPr>
        <p:spPr>
          <a:xfrm>
            <a:off x="7078388" y="1086357"/>
            <a:ext cx="4137025" cy="807596"/>
          </a:xfrm>
        </p:spPr>
        <p:txBody>
          <a:bodyPr>
            <a:noAutofit/>
          </a:bodyPr>
          <a:lstStyle>
            <a:lvl1pPr marL="0" indent="0">
              <a:lnSpc>
                <a:spcPct val="8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60" name="Text Placeholder 58">
            <a:extLst>
              <a:ext uri="{FF2B5EF4-FFF2-40B4-BE49-F238E27FC236}">
                <a16:creationId xmlns:a16="http://schemas.microsoft.com/office/drawing/2014/main" id="{C82C7308-82C1-664D-8DF1-592B93DDBA37}"/>
              </a:ext>
            </a:extLst>
          </p:cNvPr>
          <p:cNvSpPr>
            <a:spLocks noGrp="1"/>
          </p:cNvSpPr>
          <p:nvPr>
            <p:ph type="body" sz="quarter" idx="18" hasCustomPrompt="1"/>
          </p:nvPr>
        </p:nvSpPr>
        <p:spPr>
          <a:xfrm>
            <a:off x="9876269" y="1856454"/>
            <a:ext cx="1837667" cy="189410"/>
          </a:xfrm>
        </p:spPr>
        <p:txBody>
          <a:bodyPr>
            <a:noAutofit/>
          </a:bodyPr>
          <a:lstStyle>
            <a:lvl1pPr marL="0" indent="0">
              <a:lnSpc>
                <a:spcPct val="80000"/>
              </a:lnSpc>
              <a:buNone/>
              <a:defRPr sz="1200" b="1">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here</a:t>
            </a:r>
          </a:p>
        </p:txBody>
      </p:sp>
      <p:sp>
        <p:nvSpPr>
          <p:cNvPr id="61" name="Text Placeholder 58">
            <a:extLst>
              <a:ext uri="{FF2B5EF4-FFF2-40B4-BE49-F238E27FC236}">
                <a16:creationId xmlns:a16="http://schemas.microsoft.com/office/drawing/2014/main" id="{571605BE-4F3E-FE4A-A141-A3F36E6971F8}"/>
              </a:ext>
            </a:extLst>
          </p:cNvPr>
          <p:cNvSpPr>
            <a:spLocks noGrp="1"/>
          </p:cNvSpPr>
          <p:nvPr>
            <p:ph type="body" sz="quarter" idx="19"/>
          </p:nvPr>
        </p:nvSpPr>
        <p:spPr>
          <a:xfrm>
            <a:off x="6251074" y="4371819"/>
            <a:ext cx="4137025" cy="807596"/>
          </a:xfrm>
        </p:spPr>
        <p:txBody>
          <a:bodyPr>
            <a:noAutofit/>
          </a:bodyPr>
          <a:lstStyle>
            <a:lvl1pPr marL="0" indent="0">
              <a:lnSpc>
                <a:spcPct val="8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62" name="Text Placeholder 58">
            <a:extLst>
              <a:ext uri="{FF2B5EF4-FFF2-40B4-BE49-F238E27FC236}">
                <a16:creationId xmlns:a16="http://schemas.microsoft.com/office/drawing/2014/main" id="{E83F74D5-C64E-404B-B421-B0A38758C3C0}"/>
              </a:ext>
            </a:extLst>
          </p:cNvPr>
          <p:cNvSpPr>
            <a:spLocks noGrp="1"/>
          </p:cNvSpPr>
          <p:nvPr>
            <p:ph type="body" sz="quarter" idx="20" hasCustomPrompt="1"/>
          </p:nvPr>
        </p:nvSpPr>
        <p:spPr>
          <a:xfrm>
            <a:off x="9048955" y="5141916"/>
            <a:ext cx="1837667" cy="189410"/>
          </a:xfrm>
        </p:spPr>
        <p:txBody>
          <a:bodyPr>
            <a:noAutofit/>
          </a:bodyPr>
          <a:lstStyle>
            <a:lvl1pPr marL="0" indent="0">
              <a:lnSpc>
                <a:spcPct val="80000"/>
              </a:lnSpc>
              <a:buNone/>
              <a:defRPr sz="1200" b="1">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here</a:t>
            </a:r>
          </a:p>
        </p:txBody>
      </p:sp>
      <p:sp>
        <p:nvSpPr>
          <p:cNvPr id="63" name="Text Placeholder 58">
            <a:extLst>
              <a:ext uri="{FF2B5EF4-FFF2-40B4-BE49-F238E27FC236}">
                <a16:creationId xmlns:a16="http://schemas.microsoft.com/office/drawing/2014/main" id="{AE1E2C03-C4D5-8A44-A7A1-1D7B479B6B22}"/>
              </a:ext>
            </a:extLst>
          </p:cNvPr>
          <p:cNvSpPr>
            <a:spLocks noGrp="1"/>
          </p:cNvSpPr>
          <p:nvPr>
            <p:ph type="body" sz="quarter" idx="21"/>
          </p:nvPr>
        </p:nvSpPr>
        <p:spPr>
          <a:xfrm>
            <a:off x="5991894" y="2621404"/>
            <a:ext cx="4137025" cy="807596"/>
          </a:xfrm>
        </p:spPr>
        <p:txBody>
          <a:bodyPr>
            <a:noAutofit/>
          </a:bodyPr>
          <a:lstStyle>
            <a:lvl1pPr marL="0" indent="0">
              <a:lnSpc>
                <a:spcPct val="8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64" name="Text Placeholder 58">
            <a:extLst>
              <a:ext uri="{FF2B5EF4-FFF2-40B4-BE49-F238E27FC236}">
                <a16:creationId xmlns:a16="http://schemas.microsoft.com/office/drawing/2014/main" id="{09E83A1A-D112-3043-834F-36BE1DCEBF89}"/>
              </a:ext>
            </a:extLst>
          </p:cNvPr>
          <p:cNvSpPr>
            <a:spLocks noGrp="1"/>
          </p:cNvSpPr>
          <p:nvPr>
            <p:ph type="body" sz="quarter" idx="22" hasCustomPrompt="1"/>
          </p:nvPr>
        </p:nvSpPr>
        <p:spPr>
          <a:xfrm>
            <a:off x="5439631" y="3557117"/>
            <a:ext cx="1837667" cy="189410"/>
          </a:xfrm>
        </p:spPr>
        <p:txBody>
          <a:bodyPr>
            <a:noAutofit/>
          </a:bodyPr>
          <a:lstStyle>
            <a:lvl1pPr marL="0" indent="0">
              <a:lnSpc>
                <a:spcPct val="80000"/>
              </a:lnSpc>
              <a:buNone/>
              <a:defRPr sz="1200" b="1">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here</a:t>
            </a:r>
          </a:p>
        </p:txBody>
      </p:sp>
    </p:spTree>
    <p:extLst>
      <p:ext uri="{BB962C8B-B14F-4D97-AF65-F5344CB8AC3E}">
        <p14:creationId xmlns:p14="http://schemas.microsoft.com/office/powerpoint/2010/main" val="394565727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0">
              <a:schemeClr val="bg1"/>
            </a:gs>
            <a:gs pos="78000">
              <a:schemeClr val="bg1">
                <a:lumMod val="95000"/>
              </a:schemeClr>
            </a:gs>
            <a:gs pos="87000">
              <a:schemeClr val="bg1">
                <a:lumMod val="95000"/>
              </a:schemeClr>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8D7FFE95-716A-2F4B-8EC8-860F4C06CC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C651DB10-C868-7C42-A7A2-250C33145260}"/>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ED16E26E-332D-334E-B9BB-E3E8D6DCF3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6692900"/>
            <a:ext cx="12192000" cy="165100"/>
          </a:xfrm>
          <a:prstGeom prst="rect">
            <a:avLst/>
          </a:prstGeom>
        </p:spPr>
      </p:pic>
    </p:spTree>
    <p:extLst>
      <p:ext uri="{BB962C8B-B14F-4D97-AF65-F5344CB8AC3E}">
        <p14:creationId xmlns:p14="http://schemas.microsoft.com/office/powerpoint/2010/main" val="2471773158"/>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Custom Layout">
    <p:bg>
      <p:bgPr>
        <a:gradFill>
          <a:gsLst>
            <a:gs pos="0">
              <a:schemeClr val="bg1"/>
            </a:gs>
            <a:gs pos="78000">
              <a:schemeClr val="bg1">
                <a:lumMod val="95000"/>
              </a:schemeClr>
            </a:gs>
            <a:gs pos="87000">
              <a:schemeClr val="bg1">
                <a:lumMod val="95000"/>
              </a:schemeClr>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51DB10-C868-7C42-A7A2-250C33145260}"/>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ED16E26E-332D-334E-B9BB-E3E8D6DCF3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692900"/>
            <a:ext cx="12192000" cy="165100"/>
          </a:xfrm>
          <a:prstGeom prst="rect">
            <a:avLst/>
          </a:prstGeom>
        </p:spPr>
      </p:pic>
    </p:spTree>
    <p:extLst>
      <p:ext uri="{BB962C8B-B14F-4D97-AF65-F5344CB8AC3E}">
        <p14:creationId xmlns:p14="http://schemas.microsoft.com/office/powerpoint/2010/main" val="271204276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Custom Layout">
    <p:bg>
      <p:bgPr>
        <a:gradFill>
          <a:gsLst>
            <a:gs pos="0">
              <a:schemeClr val="bg1"/>
            </a:gs>
            <a:gs pos="78000">
              <a:schemeClr val="bg1">
                <a:lumMod val="95000"/>
              </a:schemeClr>
            </a:gs>
            <a:gs pos="87000">
              <a:schemeClr val="bg1">
                <a:lumMod val="95000"/>
              </a:schemeClr>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A2A2DDFB-621D-D74A-9422-4192D59C90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C651DB10-C868-7C42-A7A2-250C33145260}"/>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ED16E26E-332D-334E-B9BB-E3E8D6DCF3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6692900"/>
            <a:ext cx="12192000" cy="165100"/>
          </a:xfrm>
          <a:prstGeom prst="rect">
            <a:avLst/>
          </a:prstGeom>
        </p:spPr>
      </p:pic>
      <p:pic>
        <p:nvPicPr>
          <p:cNvPr id="4" name="Picture 3">
            <a:extLst>
              <a:ext uri="{FF2B5EF4-FFF2-40B4-BE49-F238E27FC236}">
                <a16:creationId xmlns:a16="http://schemas.microsoft.com/office/drawing/2014/main" id="{F3E63AAB-1E35-1A47-813C-729C212948E4}"/>
              </a:ext>
            </a:extLst>
          </p:cNvPr>
          <p:cNvPicPr>
            <a:picLocks noChangeAspect="1"/>
          </p:cNvPicPr>
          <p:nvPr userDrawn="1"/>
        </p:nvPicPr>
        <p:blipFill>
          <a:blip r:embed="rId4"/>
          <a:srcRect/>
          <a:stretch/>
        </p:blipFill>
        <p:spPr>
          <a:xfrm>
            <a:off x="10444559" y="5881607"/>
            <a:ext cx="1271850" cy="522367"/>
          </a:xfrm>
          <a:prstGeom prst="rect">
            <a:avLst/>
          </a:prstGeom>
        </p:spPr>
      </p:pic>
    </p:spTree>
    <p:extLst>
      <p:ext uri="{BB962C8B-B14F-4D97-AF65-F5344CB8AC3E}">
        <p14:creationId xmlns:p14="http://schemas.microsoft.com/office/powerpoint/2010/main" val="222698428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bg>
      <p:bgPr>
        <a:gradFill>
          <a:gsLst>
            <a:gs pos="0">
              <a:schemeClr val="bg1"/>
            </a:gs>
            <a:gs pos="78000">
              <a:schemeClr val="bg1">
                <a:lumMod val="95000"/>
              </a:schemeClr>
            </a:gs>
            <a:gs pos="87000">
              <a:schemeClr val="bg1">
                <a:lumMod val="95000"/>
              </a:schemeClr>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51DB10-C868-7C42-A7A2-250C33145260}"/>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ED16E26E-332D-334E-B9BB-E3E8D6DCF3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692900"/>
            <a:ext cx="12192000" cy="165100"/>
          </a:xfrm>
          <a:prstGeom prst="rect">
            <a:avLst/>
          </a:prstGeom>
        </p:spPr>
      </p:pic>
      <p:pic>
        <p:nvPicPr>
          <p:cNvPr id="4" name="Picture 3">
            <a:extLst>
              <a:ext uri="{FF2B5EF4-FFF2-40B4-BE49-F238E27FC236}">
                <a16:creationId xmlns:a16="http://schemas.microsoft.com/office/drawing/2014/main" id="{F3E63AAB-1E35-1A47-813C-729C212948E4}"/>
              </a:ext>
            </a:extLst>
          </p:cNvPr>
          <p:cNvPicPr>
            <a:picLocks noChangeAspect="1"/>
          </p:cNvPicPr>
          <p:nvPr userDrawn="1"/>
        </p:nvPicPr>
        <p:blipFill>
          <a:blip r:embed="rId3"/>
          <a:srcRect/>
          <a:stretch/>
        </p:blipFill>
        <p:spPr>
          <a:xfrm>
            <a:off x="10444559" y="5881607"/>
            <a:ext cx="1271850" cy="522367"/>
          </a:xfrm>
          <a:prstGeom prst="rect">
            <a:avLst/>
          </a:prstGeom>
        </p:spPr>
      </p:pic>
    </p:spTree>
    <p:extLst>
      <p:ext uri="{BB962C8B-B14F-4D97-AF65-F5344CB8AC3E}">
        <p14:creationId xmlns:p14="http://schemas.microsoft.com/office/powerpoint/2010/main" val="280410395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atern and Logo">
    <p:bg>
      <p:bgPr>
        <a:gradFill>
          <a:gsLst>
            <a:gs pos="0">
              <a:schemeClr val="bg1"/>
            </a:gs>
            <a:gs pos="78000">
              <a:schemeClr val="bg1">
                <a:lumMod val="95000"/>
              </a:schemeClr>
            </a:gs>
            <a:gs pos="87000">
              <a:schemeClr val="bg1">
                <a:lumMod val="95000"/>
              </a:schemeClr>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D56DFEF9-81FC-D043-A2C0-79871B8C0D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3E63AAB-1E35-1A47-813C-729C212948E4}"/>
              </a:ext>
            </a:extLst>
          </p:cNvPr>
          <p:cNvPicPr>
            <a:picLocks noChangeAspect="1"/>
          </p:cNvPicPr>
          <p:nvPr userDrawn="1"/>
        </p:nvPicPr>
        <p:blipFill>
          <a:blip r:embed="rId3"/>
          <a:srcRect/>
          <a:stretch/>
        </p:blipFill>
        <p:spPr>
          <a:xfrm>
            <a:off x="10444559" y="5881607"/>
            <a:ext cx="1271850" cy="522367"/>
          </a:xfrm>
          <a:prstGeom prst="rect">
            <a:avLst/>
          </a:prstGeom>
        </p:spPr>
      </p:pic>
      <p:sp>
        <p:nvSpPr>
          <p:cNvPr id="8" name="Slide Number Placeholder 7">
            <a:extLst>
              <a:ext uri="{FF2B5EF4-FFF2-40B4-BE49-F238E27FC236}">
                <a16:creationId xmlns:a16="http://schemas.microsoft.com/office/drawing/2014/main" id="{CB3F0151-B243-4C6B-8049-B9683D5567C3}"/>
              </a:ext>
            </a:extLst>
          </p:cNvPr>
          <p:cNvSpPr>
            <a:spLocks noGrp="1"/>
          </p:cNvSpPr>
          <p:nvPr>
            <p:ph type="sldNum" sz="quarter" idx="12"/>
          </p:nvPr>
        </p:nvSpPr>
        <p:spPr>
          <a:xfrm>
            <a:off x="179578" y="6471913"/>
            <a:ext cx="538161" cy="217489"/>
          </a:xfrm>
        </p:spPr>
        <p:txBody>
          <a:bodyPr/>
          <a:lstStyle/>
          <a:p>
            <a:r>
              <a:rPr lang="en-US"/>
              <a:t>|  </a:t>
            </a:r>
            <a:fld id="{CD58DF40-D339-6A4E-9A6D-323BD9C1363C}"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88589329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CE385E-A3AB-3549-91DB-60EB47EBB14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5BE0D4-F273-7D41-B75A-A5EB37B15A90}"/>
              </a:ext>
            </a:extLst>
          </p:cNvPr>
          <p:cNvSpPr>
            <a:spLocks noGrp="1"/>
          </p:cNvSpPr>
          <p:nvPr>
            <p:ph type="ctrTitle" hasCustomPrompt="1"/>
          </p:nvPr>
        </p:nvSpPr>
        <p:spPr>
          <a:xfrm>
            <a:off x="381000" y="1731962"/>
            <a:ext cx="5248835" cy="3019331"/>
          </a:xfrm>
          <a:prstGeom prst="rect">
            <a:avLst/>
          </a:prstGeom>
        </p:spPr>
        <p:txBody>
          <a:bodyPr anchor="ctr" anchorCtr="0"/>
          <a:lstStyle>
            <a:lvl1pPr algn="ctr">
              <a:defRPr sz="6000" b="1">
                <a:solidFill>
                  <a:schemeClr val="bg1"/>
                </a:solidFill>
              </a:defRPr>
            </a:lvl1pPr>
          </a:lstStyle>
          <a:p>
            <a:r>
              <a:rPr lang="en-US"/>
              <a:t>COS MASTER SLIDE</a:t>
            </a:r>
          </a:p>
        </p:txBody>
      </p:sp>
      <p:sp>
        <p:nvSpPr>
          <p:cNvPr id="3" name="Subtitle 2">
            <a:extLst>
              <a:ext uri="{FF2B5EF4-FFF2-40B4-BE49-F238E27FC236}">
                <a16:creationId xmlns:a16="http://schemas.microsoft.com/office/drawing/2014/main" id="{9752215A-6C72-D747-BC0D-CFD0419C9201}"/>
              </a:ext>
            </a:extLst>
          </p:cNvPr>
          <p:cNvSpPr>
            <a:spLocks noGrp="1"/>
          </p:cNvSpPr>
          <p:nvPr>
            <p:ph type="subTitle" idx="1"/>
          </p:nvPr>
        </p:nvSpPr>
        <p:spPr>
          <a:xfrm>
            <a:off x="6096000" y="2413746"/>
            <a:ext cx="5248836" cy="1655762"/>
          </a:xfrm>
        </p:spPr>
        <p:txBody>
          <a:bodyPr anchor="ctr" anchorCtr="0"/>
          <a:lstStyle>
            <a:lvl1pPr marL="0" indent="0" algn="ctr">
              <a:lnSpc>
                <a:spcPct val="8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651E8504-15A4-A54E-A0E2-CC37481CE28E}"/>
              </a:ext>
            </a:extLst>
          </p:cNvPr>
          <p:cNvPicPr>
            <a:picLocks noChangeAspect="1"/>
          </p:cNvPicPr>
          <p:nvPr userDrawn="1"/>
        </p:nvPicPr>
        <p:blipFill>
          <a:blip r:embed="rId3"/>
          <a:srcRect/>
          <a:stretch/>
        </p:blipFill>
        <p:spPr>
          <a:xfrm>
            <a:off x="10421846" y="5881607"/>
            <a:ext cx="1317276" cy="522367"/>
          </a:xfrm>
          <a:prstGeom prst="rect">
            <a:avLst/>
          </a:prstGeom>
        </p:spPr>
      </p:pic>
    </p:spTree>
    <p:extLst>
      <p:ext uri="{BB962C8B-B14F-4D97-AF65-F5344CB8AC3E}">
        <p14:creationId xmlns:p14="http://schemas.microsoft.com/office/powerpoint/2010/main" val="275976246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PI BRANDED SLIDE">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E2CA553-275A-B447-95F9-BAD827DF80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1AC04C-38EB-4B42-AAD9-01E0C166E31F}"/>
              </a:ext>
            </a:extLst>
          </p:cNvPr>
          <p:cNvSpPr>
            <a:spLocks noGrp="1"/>
          </p:cNvSpPr>
          <p:nvPr>
            <p:ph type="title"/>
          </p:nvPr>
        </p:nvSpPr>
        <p:spPr>
          <a:xfrm>
            <a:off x="380999" y="365125"/>
            <a:ext cx="11429999" cy="826545"/>
          </a:xfrm>
        </p:spPr>
        <p:txBody>
          <a:bodyPr/>
          <a:lstStyle/>
          <a:p>
            <a:r>
              <a:rPr lang="en-US"/>
              <a:t>Click to edit Master title style</a:t>
            </a:r>
          </a:p>
        </p:txBody>
      </p:sp>
    </p:spTree>
    <p:extLst>
      <p:ext uri="{BB962C8B-B14F-4D97-AF65-F5344CB8AC3E}">
        <p14:creationId xmlns:p14="http://schemas.microsoft.com/office/powerpoint/2010/main" val="411309770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API BRANDE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C04C-38EB-4B42-AAD9-01E0C166E31F}"/>
              </a:ext>
            </a:extLst>
          </p:cNvPr>
          <p:cNvSpPr>
            <a:spLocks noGrp="1"/>
          </p:cNvSpPr>
          <p:nvPr>
            <p:ph type="title"/>
          </p:nvPr>
        </p:nvSpPr>
        <p:spPr>
          <a:xfrm>
            <a:off x="380999" y="365125"/>
            <a:ext cx="11429999" cy="826545"/>
          </a:xfrm>
        </p:spPr>
        <p:txBody>
          <a:bodyPr/>
          <a:lstStyle/>
          <a:p>
            <a:r>
              <a:rPr lang="en-US"/>
              <a:t>Click to edit Master title style</a:t>
            </a:r>
          </a:p>
        </p:txBody>
      </p:sp>
    </p:spTree>
    <p:extLst>
      <p:ext uri="{BB962C8B-B14F-4D97-AF65-F5344CB8AC3E}">
        <p14:creationId xmlns:p14="http://schemas.microsoft.com/office/powerpoint/2010/main" val="60294365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API BRANDED SLIDE">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FBFF9CB0-3D93-414B-A5D4-6870C1F616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1AC04C-38EB-4B42-AAD9-01E0C166E31F}"/>
              </a:ext>
            </a:extLst>
          </p:cNvPr>
          <p:cNvSpPr>
            <a:spLocks noGrp="1"/>
          </p:cNvSpPr>
          <p:nvPr>
            <p:ph type="title"/>
          </p:nvPr>
        </p:nvSpPr>
        <p:spPr>
          <a:xfrm>
            <a:off x="380999" y="365125"/>
            <a:ext cx="11429999" cy="826545"/>
          </a:xfrm>
        </p:spPr>
        <p:txBody>
          <a:bodyPr/>
          <a:lstStyle/>
          <a:p>
            <a:r>
              <a:rPr lang="en-US"/>
              <a:t>Click to edit Master title style</a:t>
            </a:r>
          </a:p>
        </p:txBody>
      </p:sp>
      <p:pic>
        <p:nvPicPr>
          <p:cNvPr id="3" name="Picture 2">
            <a:extLst>
              <a:ext uri="{FF2B5EF4-FFF2-40B4-BE49-F238E27FC236}">
                <a16:creationId xmlns:a16="http://schemas.microsoft.com/office/drawing/2014/main" id="{2FDF1C90-C44D-3948-B27A-3C3FEF66D5C2}"/>
              </a:ext>
            </a:extLst>
          </p:cNvPr>
          <p:cNvPicPr>
            <a:picLocks noChangeAspect="1"/>
          </p:cNvPicPr>
          <p:nvPr userDrawn="1"/>
        </p:nvPicPr>
        <p:blipFill>
          <a:blip r:embed="rId3"/>
          <a:srcRect/>
          <a:stretch/>
        </p:blipFill>
        <p:spPr>
          <a:xfrm>
            <a:off x="10444559" y="5881607"/>
            <a:ext cx="1271850" cy="522367"/>
          </a:xfrm>
          <a:prstGeom prst="rect">
            <a:avLst/>
          </a:prstGeom>
        </p:spPr>
      </p:pic>
    </p:spTree>
    <p:extLst>
      <p:ext uri="{BB962C8B-B14F-4D97-AF65-F5344CB8AC3E}">
        <p14:creationId xmlns:p14="http://schemas.microsoft.com/office/powerpoint/2010/main" val="869697742"/>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TTERN ONLY">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FBFF9CB0-3D93-414B-A5D4-6870C1F616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1AC04C-38EB-4B42-AAD9-01E0C166E31F}"/>
              </a:ext>
            </a:extLst>
          </p:cNvPr>
          <p:cNvSpPr>
            <a:spLocks noGrp="1"/>
          </p:cNvSpPr>
          <p:nvPr>
            <p:ph type="title"/>
          </p:nvPr>
        </p:nvSpPr>
        <p:spPr>
          <a:xfrm>
            <a:off x="380999" y="365125"/>
            <a:ext cx="11429999" cy="826545"/>
          </a:xfrm>
        </p:spPr>
        <p:txBody>
          <a:bodyPr/>
          <a:lstStyle/>
          <a:p>
            <a:r>
              <a:rPr lang="en-US"/>
              <a:t>Click to edit Master title style</a:t>
            </a:r>
          </a:p>
        </p:txBody>
      </p:sp>
    </p:spTree>
    <p:extLst>
      <p:ext uri="{BB962C8B-B14F-4D97-AF65-F5344CB8AC3E}">
        <p14:creationId xmlns:p14="http://schemas.microsoft.com/office/powerpoint/2010/main" val="43477865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BLANK API BRANDE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C04C-38EB-4B42-AAD9-01E0C166E31F}"/>
              </a:ext>
            </a:extLst>
          </p:cNvPr>
          <p:cNvSpPr>
            <a:spLocks noGrp="1"/>
          </p:cNvSpPr>
          <p:nvPr>
            <p:ph type="title"/>
          </p:nvPr>
        </p:nvSpPr>
        <p:spPr>
          <a:xfrm>
            <a:off x="380999" y="365125"/>
            <a:ext cx="11429999" cy="826545"/>
          </a:xfrm>
        </p:spPr>
        <p:txBody>
          <a:bodyPr/>
          <a:lstStyle/>
          <a:p>
            <a:r>
              <a:rPr lang="en-US"/>
              <a:t>Click to edit Master title style</a:t>
            </a:r>
          </a:p>
        </p:txBody>
      </p:sp>
      <p:pic>
        <p:nvPicPr>
          <p:cNvPr id="3" name="Picture 2">
            <a:extLst>
              <a:ext uri="{FF2B5EF4-FFF2-40B4-BE49-F238E27FC236}">
                <a16:creationId xmlns:a16="http://schemas.microsoft.com/office/drawing/2014/main" id="{2FDF1C90-C44D-3948-B27A-3C3FEF66D5C2}"/>
              </a:ext>
            </a:extLst>
          </p:cNvPr>
          <p:cNvPicPr>
            <a:picLocks noChangeAspect="1"/>
          </p:cNvPicPr>
          <p:nvPr userDrawn="1"/>
        </p:nvPicPr>
        <p:blipFill>
          <a:blip r:embed="rId2"/>
          <a:srcRect/>
          <a:stretch/>
        </p:blipFill>
        <p:spPr>
          <a:xfrm>
            <a:off x="10444559" y="5881607"/>
            <a:ext cx="1271850" cy="522367"/>
          </a:xfrm>
          <a:prstGeom prst="rect">
            <a:avLst/>
          </a:prstGeom>
        </p:spPr>
      </p:pic>
    </p:spTree>
    <p:extLst>
      <p:ext uri="{BB962C8B-B14F-4D97-AF65-F5344CB8AC3E}">
        <p14:creationId xmlns:p14="http://schemas.microsoft.com/office/powerpoint/2010/main" val="82892578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AAF71-60E0-4607-BE92-2C12255EFBF0}"/>
              </a:ext>
            </a:extLst>
          </p:cNvPr>
          <p:cNvSpPr>
            <a:spLocks noGrp="1"/>
          </p:cNvSpPr>
          <p:nvPr>
            <p:ph type="sldNum" sz="quarter" idx="12"/>
          </p:nvPr>
        </p:nvSpPr>
        <p:spPr>
          <a:xfrm>
            <a:off x="300038" y="6471912"/>
            <a:ext cx="538161" cy="217489"/>
          </a:xfrm>
        </p:spPr>
        <p:txBody>
          <a:bodyPr/>
          <a:lstStyle/>
          <a:p>
            <a:r>
              <a:rPr lang="en-US"/>
              <a:t> </a:t>
            </a:r>
            <a:fld id="{CD58DF40-D339-6A4E-9A6D-323BD9C1363C}"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889004584"/>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C14845-983F-7F4C-91C8-6145EFE6EB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692900"/>
            <a:ext cx="12192000" cy="165100"/>
          </a:xfrm>
          <a:prstGeom prst="rect">
            <a:avLst/>
          </a:prstGeom>
        </p:spPr>
      </p:pic>
    </p:spTree>
    <p:extLst>
      <p:ext uri="{BB962C8B-B14F-4D97-AF65-F5344CB8AC3E}">
        <p14:creationId xmlns:p14="http://schemas.microsoft.com/office/powerpoint/2010/main" val="1664029226"/>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55" name="Freeform 54">
            <a:extLst>
              <a:ext uri="{FF2B5EF4-FFF2-40B4-BE49-F238E27FC236}">
                <a16:creationId xmlns:a16="http://schemas.microsoft.com/office/drawing/2014/main" id="{1C2C378D-432D-DF49-9011-988955887494}"/>
              </a:ext>
            </a:extLst>
          </p:cNvPr>
          <p:cNvSpPr/>
          <p:nvPr userDrawn="1"/>
        </p:nvSpPr>
        <p:spPr>
          <a:xfrm>
            <a:off x="3999027" y="1838328"/>
            <a:ext cx="1949341" cy="4121251"/>
          </a:xfrm>
          <a:custGeom>
            <a:avLst/>
            <a:gdLst>
              <a:gd name="connsiteX0" fmla="*/ 1949341 w 1949341"/>
              <a:gd name="connsiteY0" fmla="*/ 0 h 4121251"/>
              <a:gd name="connsiteX1" fmla="*/ 1949341 w 1949341"/>
              <a:gd name="connsiteY1" fmla="*/ 1211352 h 4121251"/>
              <a:gd name="connsiteX2" fmla="*/ 1893005 w 1949341"/>
              <a:gd name="connsiteY2" fmla="*/ 1217031 h 4121251"/>
              <a:gd name="connsiteX3" fmla="*/ 1205456 w 1949341"/>
              <a:gd name="connsiteY3" fmla="*/ 2060625 h 4121251"/>
              <a:gd name="connsiteX4" fmla="*/ 1893005 w 1949341"/>
              <a:gd name="connsiteY4" fmla="*/ 2904219 h 4121251"/>
              <a:gd name="connsiteX5" fmla="*/ 1949341 w 1949341"/>
              <a:gd name="connsiteY5" fmla="*/ 2909898 h 4121251"/>
              <a:gd name="connsiteX6" fmla="*/ 1949341 w 1949341"/>
              <a:gd name="connsiteY6" fmla="*/ 4121251 h 4121251"/>
              <a:gd name="connsiteX7" fmla="*/ 1855252 w 1949341"/>
              <a:gd name="connsiteY7" fmla="*/ 4116500 h 4121251"/>
              <a:gd name="connsiteX8" fmla="*/ 0 w 1949341"/>
              <a:gd name="connsiteY8" fmla="*/ 2060625 h 4121251"/>
              <a:gd name="connsiteX9" fmla="*/ 1855252 w 1949341"/>
              <a:gd name="connsiteY9" fmla="*/ 4751 h 4121251"/>
              <a:gd name="connsiteX10" fmla="*/ 1949341 w 1949341"/>
              <a:gd name="connsiteY10" fmla="*/ 0 h 412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9341" h="4121251">
                <a:moveTo>
                  <a:pt x="1949341" y="0"/>
                </a:moveTo>
                <a:lnTo>
                  <a:pt x="1949341" y="1211352"/>
                </a:lnTo>
                <a:lnTo>
                  <a:pt x="1893005" y="1217031"/>
                </a:lnTo>
                <a:cubicBezTo>
                  <a:pt x="1500622" y="1297325"/>
                  <a:pt x="1205456" y="1644505"/>
                  <a:pt x="1205456" y="2060625"/>
                </a:cubicBezTo>
                <a:cubicBezTo>
                  <a:pt x="1205456" y="2476745"/>
                  <a:pt x="1500622" y="2823926"/>
                  <a:pt x="1893005" y="2904219"/>
                </a:cubicBezTo>
                <a:lnTo>
                  <a:pt x="1949341" y="2909898"/>
                </a:lnTo>
                <a:lnTo>
                  <a:pt x="1949341" y="4121251"/>
                </a:lnTo>
                <a:lnTo>
                  <a:pt x="1855252" y="4116500"/>
                </a:lnTo>
                <a:cubicBezTo>
                  <a:pt x="813184" y="4010672"/>
                  <a:pt x="0" y="3130613"/>
                  <a:pt x="0" y="2060625"/>
                </a:cubicBezTo>
                <a:cubicBezTo>
                  <a:pt x="0" y="990637"/>
                  <a:pt x="813184" y="110578"/>
                  <a:pt x="1855252" y="4751"/>
                </a:cubicBezTo>
                <a:lnTo>
                  <a:pt x="1949341" y="0"/>
                </a:lnTo>
                <a:close/>
              </a:path>
            </a:pathLst>
          </a:custGeom>
          <a:solidFill>
            <a:schemeClr val="accent4"/>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2888570E-8641-084B-99F0-8E49B17CD308}"/>
              </a:ext>
            </a:extLst>
          </p:cNvPr>
          <p:cNvSpPr/>
          <p:nvPr userDrawn="1"/>
        </p:nvSpPr>
        <p:spPr>
          <a:xfrm>
            <a:off x="6182774" y="1838328"/>
            <a:ext cx="1949341" cy="4121251"/>
          </a:xfrm>
          <a:custGeom>
            <a:avLst/>
            <a:gdLst>
              <a:gd name="connsiteX0" fmla="*/ 0 w 1949341"/>
              <a:gd name="connsiteY0" fmla="*/ 0 h 4121251"/>
              <a:gd name="connsiteX1" fmla="*/ 94089 w 1949341"/>
              <a:gd name="connsiteY1" fmla="*/ 4751 h 4121251"/>
              <a:gd name="connsiteX2" fmla="*/ 1949341 w 1949341"/>
              <a:gd name="connsiteY2" fmla="*/ 2060625 h 4121251"/>
              <a:gd name="connsiteX3" fmla="*/ 94089 w 1949341"/>
              <a:gd name="connsiteY3" fmla="*/ 4116500 h 4121251"/>
              <a:gd name="connsiteX4" fmla="*/ 0 w 1949341"/>
              <a:gd name="connsiteY4" fmla="*/ 4121251 h 4121251"/>
              <a:gd name="connsiteX5" fmla="*/ 0 w 1949341"/>
              <a:gd name="connsiteY5" fmla="*/ 2909898 h 4121251"/>
              <a:gd name="connsiteX6" fmla="*/ 56337 w 1949341"/>
              <a:gd name="connsiteY6" fmla="*/ 2904219 h 4121251"/>
              <a:gd name="connsiteX7" fmla="*/ 743885 w 1949341"/>
              <a:gd name="connsiteY7" fmla="*/ 2060625 h 4121251"/>
              <a:gd name="connsiteX8" fmla="*/ 56337 w 1949341"/>
              <a:gd name="connsiteY8" fmla="*/ 1217031 h 4121251"/>
              <a:gd name="connsiteX9" fmla="*/ 0 w 1949341"/>
              <a:gd name="connsiteY9" fmla="*/ 1211352 h 4121251"/>
              <a:gd name="connsiteX10" fmla="*/ 0 w 1949341"/>
              <a:gd name="connsiteY10" fmla="*/ 0 h 412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9341" h="4121251">
                <a:moveTo>
                  <a:pt x="0" y="0"/>
                </a:moveTo>
                <a:lnTo>
                  <a:pt x="94089" y="4751"/>
                </a:lnTo>
                <a:cubicBezTo>
                  <a:pt x="1136157" y="110578"/>
                  <a:pt x="1949341" y="990637"/>
                  <a:pt x="1949341" y="2060625"/>
                </a:cubicBezTo>
                <a:cubicBezTo>
                  <a:pt x="1949341" y="3130613"/>
                  <a:pt x="1136157" y="4010672"/>
                  <a:pt x="94089" y="4116500"/>
                </a:cubicBezTo>
                <a:lnTo>
                  <a:pt x="0" y="4121251"/>
                </a:lnTo>
                <a:lnTo>
                  <a:pt x="0" y="2909898"/>
                </a:lnTo>
                <a:lnTo>
                  <a:pt x="56337" y="2904219"/>
                </a:lnTo>
                <a:cubicBezTo>
                  <a:pt x="448720" y="2823926"/>
                  <a:pt x="743885" y="2476745"/>
                  <a:pt x="743885" y="2060625"/>
                </a:cubicBezTo>
                <a:cubicBezTo>
                  <a:pt x="743885" y="1644505"/>
                  <a:pt x="448720" y="1297325"/>
                  <a:pt x="56337" y="1217031"/>
                </a:cubicBezTo>
                <a:lnTo>
                  <a:pt x="0" y="1211352"/>
                </a:lnTo>
                <a:lnTo>
                  <a:pt x="0" y="0"/>
                </a:lnTo>
                <a:close/>
              </a:path>
            </a:pathLst>
          </a:custGeom>
          <a:ln>
            <a:noFill/>
          </a:ln>
          <a:effectLst>
            <a:outerShdw blurRad="381000" dist="152400" dir="8100000" sx="105000" sy="105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Title 87">
            <a:extLst>
              <a:ext uri="{FF2B5EF4-FFF2-40B4-BE49-F238E27FC236}">
                <a16:creationId xmlns:a16="http://schemas.microsoft.com/office/drawing/2014/main" id="{EC562E5E-3EE0-9E45-8B07-7226C91AAFFE}"/>
              </a:ext>
            </a:extLst>
          </p:cNvPr>
          <p:cNvSpPr>
            <a:spLocks noGrp="1"/>
          </p:cNvSpPr>
          <p:nvPr userDrawn="1">
            <p:ph type="title"/>
          </p:nvPr>
        </p:nvSpPr>
        <p:spPr>
          <a:xfrm>
            <a:off x="380999" y="365126"/>
            <a:ext cx="11429999" cy="757632"/>
          </a:xfrm>
        </p:spPr>
        <p:txBody>
          <a:bodyPr/>
          <a:lstStyle/>
          <a:p>
            <a:r>
              <a:rPr lang="en-US"/>
              <a:t>Click to edit Master title style</a:t>
            </a:r>
          </a:p>
        </p:txBody>
      </p:sp>
      <p:sp>
        <p:nvSpPr>
          <p:cNvPr id="98" name="Picture Placeholder 13">
            <a:extLst>
              <a:ext uri="{FF2B5EF4-FFF2-40B4-BE49-F238E27FC236}">
                <a16:creationId xmlns:a16="http://schemas.microsoft.com/office/drawing/2014/main" id="{FE16C169-0BE9-5942-872C-03582757013A}"/>
              </a:ext>
            </a:extLst>
          </p:cNvPr>
          <p:cNvSpPr>
            <a:spLocks noGrp="1"/>
          </p:cNvSpPr>
          <p:nvPr userDrawn="1">
            <p:ph type="pic" sz="quarter" idx="15"/>
          </p:nvPr>
        </p:nvSpPr>
        <p:spPr>
          <a:xfrm>
            <a:off x="4079197" y="3336994"/>
            <a:ext cx="1098769" cy="1098769"/>
          </a:xfrm>
          <a:noFill/>
        </p:spPr>
        <p:txBody>
          <a:bodyPr>
            <a:normAutofit/>
          </a:bodyPr>
          <a:lstStyle>
            <a:lvl1pPr>
              <a:defRPr sz="1800"/>
            </a:lvl1pPr>
          </a:lstStyle>
          <a:p>
            <a:endParaRPr lang="en-US"/>
          </a:p>
        </p:txBody>
      </p:sp>
      <p:sp>
        <p:nvSpPr>
          <p:cNvPr id="105" name="Text Placeholder 104">
            <a:extLst>
              <a:ext uri="{FF2B5EF4-FFF2-40B4-BE49-F238E27FC236}">
                <a16:creationId xmlns:a16="http://schemas.microsoft.com/office/drawing/2014/main" id="{4268A7AA-BCA7-F040-B83E-43696695F44A}"/>
              </a:ext>
            </a:extLst>
          </p:cNvPr>
          <p:cNvSpPr>
            <a:spLocks noGrp="1"/>
          </p:cNvSpPr>
          <p:nvPr userDrawn="1">
            <p:ph type="body" sz="quarter" idx="21" hasCustomPrompt="1"/>
          </p:nvPr>
        </p:nvSpPr>
        <p:spPr>
          <a:xfrm>
            <a:off x="1155449"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8" name="Oval 107">
            <a:extLst>
              <a:ext uri="{FF2B5EF4-FFF2-40B4-BE49-F238E27FC236}">
                <a16:creationId xmlns:a16="http://schemas.microsoft.com/office/drawing/2014/main" id="{D38E2AE5-5592-1542-8DBA-D59771D60290}"/>
              </a:ext>
            </a:extLst>
          </p:cNvPr>
          <p:cNvSpPr/>
          <p:nvPr userDrawn="1"/>
        </p:nvSpPr>
        <p:spPr>
          <a:xfrm flipH="1">
            <a:off x="2710275"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6" name="Text Placeholder 104">
            <a:extLst>
              <a:ext uri="{FF2B5EF4-FFF2-40B4-BE49-F238E27FC236}">
                <a16:creationId xmlns:a16="http://schemas.microsoft.com/office/drawing/2014/main" id="{C592A37F-750A-D945-8C29-BA52C41470F6}"/>
              </a:ext>
            </a:extLst>
          </p:cNvPr>
          <p:cNvSpPr>
            <a:spLocks noGrp="1"/>
          </p:cNvSpPr>
          <p:nvPr userDrawn="1">
            <p:ph type="body" sz="quarter" idx="27" hasCustomPrompt="1"/>
          </p:nvPr>
        </p:nvSpPr>
        <p:spPr>
          <a:xfrm>
            <a:off x="2736959"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3" name="Text Placeholder 104">
            <a:extLst>
              <a:ext uri="{FF2B5EF4-FFF2-40B4-BE49-F238E27FC236}">
                <a16:creationId xmlns:a16="http://schemas.microsoft.com/office/drawing/2014/main" id="{4BAB7351-6E0E-5E47-910B-4D62C98AB9EB}"/>
              </a:ext>
            </a:extLst>
          </p:cNvPr>
          <p:cNvSpPr>
            <a:spLocks noGrp="1"/>
          </p:cNvSpPr>
          <p:nvPr>
            <p:ph type="body" sz="quarter" idx="33"/>
          </p:nvPr>
        </p:nvSpPr>
        <p:spPr>
          <a:xfrm>
            <a:off x="1155449" y="2826494"/>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9" name="Picture Placeholder 13">
            <a:extLst>
              <a:ext uri="{FF2B5EF4-FFF2-40B4-BE49-F238E27FC236}">
                <a16:creationId xmlns:a16="http://schemas.microsoft.com/office/drawing/2014/main" id="{F2B4DBCF-813C-9A4C-AF80-189DF1A1F017}"/>
              </a:ext>
            </a:extLst>
          </p:cNvPr>
          <p:cNvSpPr>
            <a:spLocks noGrp="1"/>
          </p:cNvSpPr>
          <p:nvPr>
            <p:ph type="pic" sz="quarter" idx="39"/>
          </p:nvPr>
        </p:nvSpPr>
        <p:spPr>
          <a:xfrm>
            <a:off x="6945594" y="3336994"/>
            <a:ext cx="1098769" cy="1098769"/>
          </a:xfrm>
          <a:noFill/>
        </p:spPr>
        <p:txBody>
          <a:bodyPr>
            <a:normAutofit/>
          </a:bodyPr>
          <a:lstStyle>
            <a:lvl1pPr>
              <a:defRPr sz="1800"/>
            </a:lvl1pPr>
          </a:lstStyle>
          <a:p>
            <a:endParaRPr lang="en-US"/>
          </a:p>
        </p:txBody>
      </p:sp>
      <p:sp>
        <p:nvSpPr>
          <p:cNvPr id="134" name="Picture Placeholder 13">
            <a:extLst>
              <a:ext uri="{FF2B5EF4-FFF2-40B4-BE49-F238E27FC236}">
                <a16:creationId xmlns:a16="http://schemas.microsoft.com/office/drawing/2014/main" id="{25255C17-9C8A-A441-9F4A-96495F6C5BEF}"/>
              </a:ext>
            </a:extLst>
          </p:cNvPr>
          <p:cNvSpPr>
            <a:spLocks noGrp="1"/>
          </p:cNvSpPr>
          <p:nvPr>
            <p:ph type="pic" sz="quarter" idx="44"/>
          </p:nvPr>
        </p:nvSpPr>
        <p:spPr>
          <a:xfrm>
            <a:off x="5493770" y="3336994"/>
            <a:ext cx="1098769" cy="1098769"/>
          </a:xfrm>
          <a:noFill/>
        </p:spPr>
        <p:txBody>
          <a:bodyPr>
            <a:normAutofit/>
          </a:bodyPr>
          <a:lstStyle>
            <a:lvl1pPr>
              <a:defRPr sz="1800"/>
            </a:lvl1pPr>
          </a:lstStyle>
          <a:p>
            <a:endParaRPr lang="en-US"/>
          </a:p>
        </p:txBody>
      </p:sp>
      <p:sp>
        <p:nvSpPr>
          <p:cNvPr id="4" name="Donut 3">
            <a:extLst>
              <a:ext uri="{FF2B5EF4-FFF2-40B4-BE49-F238E27FC236}">
                <a16:creationId xmlns:a16="http://schemas.microsoft.com/office/drawing/2014/main" id="{7251CC9B-C8D7-1A48-B7F7-079EF6AE2C8F}"/>
              </a:ext>
            </a:extLst>
          </p:cNvPr>
          <p:cNvSpPr/>
          <p:nvPr userDrawn="1"/>
        </p:nvSpPr>
        <p:spPr>
          <a:xfrm>
            <a:off x="8351592" y="-4703559"/>
            <a:ext cx="4133088" cy="4133088"/>
          </a:xfrm>
          <a:prstGeom prst="donut">
            <a:avLst>
              <a:gd name="adj" fmla="val 291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Rectangle 43">
            <a:extLst>
              <a:ext uri="{FF2B5EF4-FFF2-40B4-BE49-F238E27FC236}">
                <a16:creationId xmlns:a16="http://schemas.microsoft.com/office/drawing/2014/main" id="{CA0F09F7-CA16-ED4C-9719-80B5BB48788C}"/>
              </a:ext>
            </a:extLst>
          </p:cNvPr>
          <p:cNvSpPr/>
          <p:nvPr userDrawn="1"/>
        </p:nvSpPr>
        <p:spPr>
          <a:xfrm>
            <a:off x="10300933" y="-5443554"/>
            <a:ext cx="234406" cy="5141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104">
            <a:extLst>
              <a:ext uri="{FF2B5EF4-FFF2-40B4-BE49-F238E27FC236}">
                <a16:creationId xmlns:a16="http://schemas.microsoft.com/office/drawing/2014/main" id="{B5D7C39F-CABF-624C-8E73-21FAA61DADA4}"/>
              </a:ext>
            </a:extLst>
          </p:cNvPr>
          <p:cNvSpPr>
            <a:spLocks noGrp="1"/>
          </p:cNvSpPr>
          <p:nvPr>
            <p:ph type="body" sz="quarter" idx="26" hasCustomPrompt="1"/>
          </p:nvPr>
        </p:nvSpPr>
        <p:spPr>
          <a:xfrm>
            <a:off x="9708706" y="4360631"/>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58" name="Oval 57">
            <a:extLst>
              <a:ext uri="{FF2B5EF4-FFF2-40B4-BE49-F238E27FC236}">
                <a16:creationId xmlns:a16="http://schemas.microsoft.com/office/drawing/2014/main" id="{DCDABA6C-CDFE-9A45-86A5-39183C3B66CA}"/>
              </a:ext>
            </a:extLst>
          </p:cNvPr>
          <p:cNvSpPr/>
          <p:nvPr userDrawn="1"/>
        </p:nvSpPr>
        <p:spPr>
          <a:xfrm>
            <a:off x="9157204" y="436918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59" name="Text Placeholder 104">
            <a:extLst>
              <a:ext uri="{FF2B5EF4-FFF2-40B4-BE49-F238E27FC236}">
                <a16:creationId xmlns:a16="http://schemas.microsoft.com/office/drawing/2014/main" id="{B4BB459F-C6E2-AA45-9660-9A1A1E6610A8}"/>
              </a:ext>
            </a:extLst>
          </p:cNvPr>
          <p:cNvSpPr>
            <a:spLocks noGrp="1"/>
          </p:cNvSpPr>
          <p:nvPr>
            <p:ph type="body" sz="quarter" idx="32" hasCustomPrompt="1"/>
          </p:nvPr>
        </p:nvSpPr>
        <p:spPr>
          <a:xfrm>
            <a:off x="9175159" y="4369187"/>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60" name="Text Placeholder 104">
            <a:extLst>
              <a:ext uri="{FF2B5EF4-FFF2-40B4-BE49-F238E27FC236}">
                <a16:creationId xmlns:a16="http://schemas.microsoft.com/office/drawing/2014/main" id="{65957E56-06C6-8747-90EA-0913FB7F6678}"/>
              </a:ext>
            </a:extLst>
          </p:cNvPr>
          <p:cNvSpPr>
            <a:spLocks noGrp="1"/>
          </p:cNvSpPr>
          <p:nvPr>
            <p:ph type="body" sz="quarter" idx="38"/>
          </p:nvPr>
        </p:nvSpPr>
        <p:spPr>
          <a:xfrm>
            <a:off x="9713825" y="4727066"/>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2781656381"/>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E736E2DD-E7CA-FE46-8417-ACF4399A016F}"/>
              </a:ext>
            </a:extLst>
          </p:cNvPr>
          <p:cNvSpPr/>
          <p:nvPr userDrawn="1"/>
        </p:nvSpPr>
        <p:spPr>
          <a:xfrm>
            <a:off x="6162014" y="1838328"/>
            <a:ext cx="1970101" cy="3021642"/>
          </a:xfrm>
          <a:custGeom>
            <a:avLst/>
            <a:gdLst>
              <a:gd name="connsiteX0" fmla="*/ 0 w 1970101"/>
              <a:gd name="connsiteY0" fmla="*/ 0 h 3021642"/>
              <a:gd name="connsiteX1" fmla="*/ 113499 w 1970101"/>
              <a:gd name="connsiteY1" fmla="*/ 5731 h 3021642"/>
              <a:gd name="connsiteX2" fmla="*/ 1970101 w 1970101"/>
              <a:gd name="connsiteY2" fmla="*/ 2063101 h 3021642"/>
              <a:gd name="connsiteX3" fmla="*/ 1807584 w 1970101"/>
              <a:gd name="connsiteY3" fmla="*/ 2868078 h 3021642"/>
              <a:gd name="connsiteX4" fmla="*/ 1733608 w 1970101"/>
              <a:gd name="connsiteY4" fmla="*/ 3021642 h 3021642"/>
              <a:gd name="connsiteX5" fmla="*/ 689267 w 1970101"/>
              <a:gd name="connsiteY5" fmla="*/ 2418692 h 3021642"/>
              <a:gd name="connsiteX6" fmla="*/ 698489 w 1970101"/>
              <a:gd name="connsiteY6" fmla="*/ 2399550 h 3021642"/>
              <a:gd name="connsiteX7" fmla="*/ 766414 w 1970101"/>
              <a:gd name="connsiteY7" fmla="*/ 2063101 h 3021642"/>
              <a:gd name="connsiteX8" fmla="*/ 76252 w 1970101"/>
              <a:gd name="connsiteY8" fmla="*/ 1216301 h 3021642"/>
              <a:gd name="connsiteX9" fmla="*/ 0 w 1970101"/>
              <a:gd name="connsiteY9" fmla="*/ 1204663 h 3021642"/>
              <a:gd name="connsiteX10" fmla="*/ 0 w 1970101"/>
              <a:gd name="connsiteY10" fmla="*/ 0 h 302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0101" h="3021642">
                <a:moveTo>
                  <a:pt x="0" y="0"/>
                </a:moveTo>
                <a:lnTo>
                  <a:pt x="113499" y="5731"/>
                </a:lnTo>
                <a:cubicBezTo>
                  <a:pt x="1156324" y="111635"/>
                  <a:pt x="1970101" y="992335"/>
                  <a:pt x="1970101" y="2063101"/>
                </a:cubicBezTo>
                <a:cubicBezTo>
                  <a:pt x="1970101" y="2348639"/>
                  <a:pt x="1912233" y="2620660"/>
                  <a:pt x="1807584" y="2868078"/>
                </a:cubicBezTo>
                <a:lnTo>
                  <a:pt x="1733608" y="3021642"/>
                </a:lnTo>
                <a:lnTo>
                  <a:pt x="689267" y="2418692"/>
                </a:lnTo>
                <a:lnTo>
                  <a:pt x="698489" y="2399550"/>
                </a:lnTo>
                <a:cubicBezTo>
                  <a:pt x="742228" y="2296139"/>
                  <a:pt x="766414" y="2182445"/>
                  <a:pt x="766414" y="2063101"/>
                </a:cubicBezTo>
                <a:cubicBezTo>
                  <a:pt x="766414" y="1645399"/>
                  <a:pt x="470127" y="1296900"/>
                  <a:pt x="76252" y="1216301"/>
                </a:cubicBezTo>
                <a:lnTo>
                  <a:pt x="0" y="1204663"/>
                </a:lnTo>
                <a:lnTo>
                  <a:pt x="0" y="0"/>
                </a:lnTo>
                <a:close/>
              </a:path>
            </a:pathLst>
          </a:custGeom>
          <a:ln>
            <a:noFill/>
          </a:ln>
          <a:effectLst>
            <a:outerShdw blurRad="381000" dist="152400" dir="8100000" sx="105000" sy="105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35">
            <a:extLst>
              <a:ext uri="{FF2B5EF4-FFF2-40B4-BE49-F238E27FC236}">
                <a16:creationId xmlns:a16="http://schemas.microsoft.com/office/drawing/2014/main" id="{2CDD176F-D5DA-A14C-A1D1-8E6633E3D737}"/>
              </a:ext>
            </a:extLst>
          </p:cNvPr>
          <p:cNvSpPr/>
          <p:nvPr userDrawn="1"/>
        </p:nvSpPr>
        <p:spPr>
          <a:xfrm>
            <a:off x="3996019" y="1838576"/>
            <a:ext cx="1965184" cy="3026088"/>
          </a:xfrm>
          <a:custGeom>
            <a:avLst/>
            <a:gdLst>
              <a:gd name="connsiteX0" fmla="*/ 1965184 w 1965184"/>
              <a:gd name="connsiteY0" fmla="*/ 0 h 3026088"/>
              <a:gd name="connsiteX1" fmla="*/ 1965184 w 1965184"/>
              <a:gd name="connsiteY1" fmla="*/ 1205166 h 3026088"/>
              <a:gd name="connsiteX2" fmla="*/ 1893849 w 1965184"/>
              <a:gd name="connsiteY2" fmla="*/ 1216053 h 3026088"/>
              <a:gd name="connsiteX3" fmla="*/ 1203687 w 1965184"/>
              <a:gd name="connsiteY3" fmla="*/ 2062853 h 3026088"/>
              <a:gd name="connsiteX4" fmla="*/ 1271613 w 1965184"/>
              <a:gd name="connsiteY4" fmla="*/ 2399302 h 3026088"/>
              <a:gd name="connsiteX5" fmla="*/ 1283096 w 1965184"/>
              <a:gd name="connsiteY5" fmla="*/ 2423137 h 3026088"/>
              <a:gd name="connsiteX6" fmla="*/ 238755 w 1965184"/>
              <a:gd name="connsiteY6" fmla="*/ 3026088 h 3026088"/>
              <a:gd name="connsiteX7" fmla="*/ 162518 w 1965184"/>
              <a:gd name="connsiteY7" fmla="*/ 2867830 h 3026088"/>
              <a:gd name="connsiteX8" fmla="*/ 0 w 1965184"/>
              <a:gd name="connsiteY8" fmla="*/ 2062853 h 3026088"/>
              <a:gd name="connsiteX9" fmla="*/ 1856602 w 1965184"/>
              <a:gd name="connsiteY9" fmla="*/ 5483 h 3026088"/>
              <a:gd name="connsiteX10" fmla="*/ 1965184 w 1965184"/>
              <a:gd name="connsiteY10" fmla="*/ 0 h 302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5184" h="3026088">
                <a:moveTo>
                  <a:pt x="1965184" y="0"/>
                </a:moveTo>
                <a:lnTo>
                  <a:pt x="1965184" y="1205166"/>
                </a:lnTo>
                <a:lnTo>
                  <a:pt x="1893849" y="1216053"/>
                </a:lnTo>
                <a:cubicBezTo>
                  <a:pt x="1499974" y="1296652"/>
                  <a:pt x="1203687" y="1645151"/>
                  <a:pt x="1203687" y="2062853"/>
                </a:cubicBezTo>
                <a:cubicBezTo>
                  <a:pt x="1203687" y="2182197"/>
                  <a:pt x="1227874" y="2295891"/>
                  <a:pt x="1271613" y="2399302"/>
                </a:cubicBezTo>
                <a:lnTo>
                  <a:pt x="1283096" y="2423137"/>
                </a:lnTo>
                <a:lnTo>
                  <a:pt x="238755" y="3026088"/>
                </a:lnTo>
                <a:lnTo>
                  <a:pt x="162518" y="2867830"/>
                </a:lnTo>
                <a:cubicBezTo>
                  <a:pt x="57869" y="2620412"/>
                  <a:pt x="0" y="2348391"/>
                  <a:pt x="0" y="2062853"/>
                </a:cubicBezTo>
                <a:cubicBezTo>
                  <a:pt x="0" y="992087"/>
                  <a:pt x="813777" y="111387"/>
                  <a:pt x="1856602" y="5483"/>
                </a:cubicBezTo>
                <a:lnTo>
                  <a:pt x="196518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F4B7EFD2-11D5-854E-9179-6EBEF30DE251}"/>
              </a:ext>
            </a:extLst>
          </p:cNvPr>
          <p:cNvSpPr/>
          <p:nvPr userDrawn="1"/>
        </p:nvSpPr>
        <p:spPr>
          <a:xfrm>
            <a:off x="4336966" y="4429060"/>
            <a:ext cx="3456900" cy="1540417"/>
          </a:xfrm>
          <a:custGeom>
            <a:avLst/>
            <a:gdLst>
              <a:gd name="connsiteX0" fmla="*/ 2410673 w 3456900"/>
              <a:gd name="connsiteY0" fmla="*/ 0 h 1540417"/>
              <a:gd name="connsiteX1" fmla="*/ 3456900 w 3456900"/>
              <a:gd name="connsiteY1" fmla="*/ 604040 h 1540417"/>
              <a:gd name="connsiteX2" fmla="*/ 3441959 w 3456900"/>
              <a:gd name="connsiteY2" fmla="*/ 628634 h 1540417"/>
              <a:gd name="connsiteX3" fmla="*/ 1727101 w 3456900"/>
              <a:gd name="connsiteY3" fmla="*/ 1540417 h 1540417"/>
              <a:gd name="connsiteX4" fmla="*/ 12243 w 3456900"/>
              <a:gd name="connsiteY4" fmla="*/ 628634 h 1540417"/>
              <a:gd name="connsiteX5" fmla="*/ 0 w 3456900"/>
              <a:gd name="connsiteY5" fmla="*/ 608481 h 1540417"/>
              <a:gd name="connsiteX6" fmla="*/ 1046663 w 3456900"/>
              <a:gd name="connsiteY6" fmla="*/ 4190 h 1540417"/>
              <a:gd name="connsiteX7" fmla="*/ 1060118 w 3456900"/>
              <a:gd name="connsiteY7" fmla="*/ 22184 h 1540417"/>
              <a:gd name="connsiteX8" fmla="*/ 1727101 w 3456900"/>
              <a:gd name="connsiteY8" fmla="*/ 336731 h 1540417"/>
              <a:gd name="connsiteX9" fmla="*/ 2394084 w 3456900"/>
              <a:gd name="connsiteY9" fmla="*/ 22184 h 1540417"/>
              <a:gd name="connsiteX10" fmla="*/ 2410673 w 3456900"/>
              <a:gd name="connsiteY10" fmla="*/ 0 h 154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6900" h="1540417">
                <a:moveTo>
                  <a:pt x="2410673" y="0"/>
                </a:moveTo>
                <a:lnTo>
                  <a:pt x="3456900" y="604040"/>
                </a:lnTo>
                <a:lnTo>
                  <a:pt x="3441959" y="628634"/>
                </a:lnTo>
                <a:cubicBezTo>
                  <a:pt x="3070316" y="1178739"/>
                  <a:pt x="2440946" y="1540417"/>
                  <a:pt x="1727101" y="1540417"/>
                </a:cubicBezTo>
                <a:cubicBezTo>
                  <a:pt x="1013257" y="1540417"/>
                  <a:pt x="383886" y="1178739"/>
                  <a:pt x="12243" y="628634"/>
                </a:cubicBezTo>
                <a:lnTo>
                  <a:pt x="0" y="608481"/>
                </a:lnTo>
                <a:lnTo>
                  <a:pt x="1046663" y="4190"/>
                </a:lnTo>
                <a:lnTo>
                  <a:pt x="1060118" y="22184"/>
                </a:lnTo>
                <a:cubicBezTo>
                  <a:pt x="1218655" y="214286"/>
                  <a:pt x="1458579" y="336731"/>
                  <a:pt x="1727101" y="336731"/>
                </a:cubicBezTo>
                <a:cubicBezTo>
                  <a:pt x="1995623" y="336731"/>
                  <a:pt x="2235548" y="214286"/>
                  <a:pt x="2394084" y="22184"/>
                </a:cubicBezTo>
                <a:lnTo>
                  <a:pt x="241067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Title 87">
            <a:extLst>
              <a:ext uri="{FF2B5EF4-FFF2-40B4-BE49-F238E27FC236}">
                <a16:creationId xmlns:a16="http://schemas.microsoft.com/office/drawing/2014/main" id="{EC562E5E-3EE0-9E45-8B07-7226C91AAFFE}"/>
              </a:ext>
            </a:extLst>
          </p:cNvPr>
          <p:cNvSpPr>
            <a:spLocks noGrp="1"/>
          </p:cNvSpPr>
          <p:nvPr userDrawn="1">
            <p:ph type="title"/>
          </p:nvPr>
        </p:nvSpPr>
        <p:spPr>
          <a:xfrm>
            <a:off x="380999" y="365126"/>
            <a:ext cx="11429999" cy="757632"/>
          </a:xfrm>
        </p:spPr>
        <p:txBody>
          <a:bodyPr/>
          <a:lstStyle/>
          <a:p>
            <a:r>
              <a:rPr lang="en-US"/>
              <a:t>Click to edit Master title style</a:t>
            </a:r>
          </a:p>
        </p:txBody>
      </p:sp>
      <p:sp>
        <p:nvSpPr>
          <p:cNvPr id="98" name="Picture Placeholder 13">
            <a:extLst>
              <a:ext uri="{FF2B5EF4-FFF2-40B4-BE49-F238E27FC236}">
                <a16:creationId xmlns:a16="http://schemas.microsoft.com/office/drawing/2014/main" id="{FE16C169-0BE9-5942-872C-03582757013A}"/>
              </a:ext>
            </a:extLst>
          </p:cNvPr>
          <p:cNvSpPr>
            <a:spLocks noGrp="1"/>
          </p:cNvSpPr>
          <p:nvPr userDrawn="1">
            <p:ph type="pic" sz="quarter" idx="15"/>
          </p:nvPr>
        </p:nvSpPr>
        <p:spPr>
          <a:xfrm>
            <a:off x="4208965" y="2665125"/>
            <a:ext cx="1098769" cy="1098769"/>
          </a:xfrm>
          <a:noFill/>
        </p:spPr>
        <p:txBody>
          <a:bodyPr>
            <a:normAutofit/>
          </a:bodyPr>
          <a:lstStyle>
            <a:lvl1pPr>
              <a:defRPr sz="1800"/>
            </a:lvl1pPr>
          </a:lstStyle>
          <a:p>
            <a:endParaRPr lang="en-US"/>
          </a:p>
        </p:txBody>
      </p:sp>
      <p:sp>
        <p:nvSpPr>
          <p:cNvPr id="105" name="Text Placeholder 104">
            <a:extLst>
              <a:ext uri="{FF2B5EF4-FFF2-40B4-BE49-F238E27FC236}">
                <a16:creationId xmlns:a16="http://schemas.microsoft.com/office/drawing/2014/main" id="{4268A7AA-BCA7-F040-B83E-43696695F44A}"/>
              </a:ext>
            </a:extLst>
          </p:cNvPr>
          <p:cNvSpPr>
            <a:spLocks noGrp="1"/>
          </p:cNvSpPr>
          <p:nvPr userDrawn="1">
            <p:ph type="body" sz="quarter" idx="21" hasCustomPrompt="1"/>
          </p:nvPr>
        </p:nvSpPr>
        <p:spPr>
          <a:xfrm>
            <a:off x="1155449"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7" name="Text Placeholder 104">
            <a:extLst>
              <a:ext uri="{FF2B5EF4-FFF2-40B4-BE49-F238E27FC236}">
                <a16:creationId xmlns:a16="http://schemas.microsoft.com/office/drawing/2014/main" id="{1E57DDD4-14EC-0943-9407-2CE9C71C109B}"/>
              </a:ext>
            </a:extLst>
          </p:cNvPr>
          <p:cNvSpPr>
            <a:spLocks noGrp="1"/>
          </p:cNvSpPr>
          <p:nvPr userDrawn="1">
            <p:ph type="body" sz="quarter" idx="23" hasCustomPrompt="1"/>
          </p:nvPr>
        </p:nvSpPr>
        <p:spPr>
          <a:xfrm>
            <a:off x="1155449" y="4360631"/>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8" name="Oval 107">
            <a:extLst>
              <a:ext uri="{FF2B5EF4-FFF2-40B4-BE49-F238E27FC236}">
                <a16:creationId xmlns:a16="http://schemas.microsoft.com/office/drawing/2014/main" id="{D38E2AE5-5592-1542-8DBA-D59771D60290}"/>
              </a:ext>
            </a:extLst>
          </p:cNvPr>
          <p:cNvSpPr/>
          <p:nvPr userDrawn="1"/>
        </p:nvSpPr>
        <p:spPr>
          <a:xfrm flipH="1">
            <a:off x="2710275"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09" name="Oval 108">
            <a:extLst>
              <a:ext uri="{FF2B5EF4-FFF2-40B4-BE49-F238E27FC236}">
                <a16:creationId xmlns:a16="http://schemas.microsoft.com/office/drawing/2014/main" id="{8EBF4AD1-DB27-0A48-9266-0BE502047A06}"/>
              </a:ext>
            </a:extLst>
          </p:cNvPr>
          <p:cNvSpPr/>
          <p:nvPr userDrawn="1"/>
        </p:nvSpPr>
        <p:spPr>
          <a:xfrm flipH="1">
            <a:off x="2710275" y="436918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1" name="Text Placeholder 104">
            <a:extLst>
              <a:ext uri="{FF2B5EF4-FFF2-40B4-BE49-F238E27FC236}">
                <a16:creationId xmlns:a16="http://schemas.microsoft.com/office/drawing/2014/main" id="{CEF18AAB-E2C2-7C4C-A81E-B5F795A591EE}"/>
              </a:ext>
            </a:extLst>
          </p:cNvPr>
          <p:cNvSpPr>
            <a:spLocks noGrp="1"/>
          </p:cNvSpPr>
          <p:nvPr userDrawn="1">
            <p:ph type="body" sz="quarter" idx="24" hasCustomPrompt="1"/>
          </p:nvPr>
        </p:nvSpPr>
        <p:spPr>
          <a:xfrm>
            <a:off x="9708706"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4" name="Oval 113">
            <a:extLst>
              <a:ext uri="{FF2B5EF4-FFF2-40B4-BE49-F238E27FC236}">
                <a16:creationId xmlns:a16="http://schemas.microsoft.com/office/drawing/2014/main" id="{1018D259-F2AB-D048-8403-F25AC3E96FCF}"/>
              </a:ext>
            </a:extLst>
          </p:cNvPr>
          <p:cNvSpPr/>
          <p:nvPr userDrawn="1"/>
        </p:nvSpPr>
        <p:spPr>
          <a:xfrm>
            <a:off x="9157204"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6" name="Text Placeholder 104">
            <a:extLst>
              <a:ext uri="{FF2B5EF4-FFF2-40B4-BE49-F238E27FC236}">
                <a16:creationId xmlns:a16="http://schemas.microsoft.com/office/drawing/2014/main" id="{C592A37F-750A-D945-8C29-BA52C41470F6}"/>
              </a:ext>
            </a:extLst>
          </p:cNvPr>
          <p:cNvSpPr>
            <a:spLocks noGrp="1"/>
          </p:cNvSpPr>
          <p:nvPr userDrawn="1">
            <p:ph type="body" sz="quarter" idx="27" hasCustomPrompt="1"/>
          </p:nvPr>
        </p:nvSpPr>
        <p:spPr>
          <a:xfrm>
            <a:off x="2736959"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18" name="Text Placeholder 104">
            <a:extLst>
              <a:ext uri="{FF2B5EF4-FFF2-40B4-BE49-F238E27FC236}">
                <a16:creationId xmlns:a16="http://schemas.microsoft.com/office/drawing/2014/main" id="{25F9B88A-4DBC-AB41-8C7C-EFF3A4A15175}"/>
              </a:ext>
            </a:extLst>
          </p:cNvPr>
          <p:cNvSpPr>
            <a:spLocks noGrp="1"/>
          </p:cNvSpPr>
          <p:nvPr userDrawn="1">
            <p:ph type="body" sz="quarter" idx="29" hasCustomPrompt="1"/>
          </p:nvPr>
        </p:nvSpPr>
        <p:spPr>
          <a:xfrm>
            <a:off x="2731830" y="4369187"/>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1" name="Text Placeholder 104">
            <a:extLst>
              <a:ext uri="{FF2B5EF4-FFF2-40B4-BE49-F238E27FC236}">
                <a16:creationId xmlns:a16="http://schemas.microsoft.com/office/drawing/2014/main" id="{1EA022F8-F907-0E49-950F-3797995297AA}"/>
              </a:ext>
            </a:extLst>
          </p:cNvPr>
          <p:cNvSpPr>
            <a:spLocks noGrp="1"/>
          </p:cNvSpPr>
          <p:nvPr userDrawn="1">
            <p:ph type="body" sz="quarter" idx="31" hasCustomPrompt="1"/>
          </p:nvPr>
        </p:nvSpPr>
        <p:spPr>
          <a:xfrm>
            <a:off x="9176250"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3" name="Text Placeholder 104">
            <a:extLst>
              <a:ext uri="{FF2B5EF4-FFF2-40B4-BE49-F238E27FC236}">
                <a16:creationId xmlns:a16="http://schemas.microsoft.com/office/drawing/2014/main" id="{4BAB7351-6E0E-5E47-910B-4D62C98AB9EB}"/>
              </a:ext>
            </a:extLst>
          </p:cNvPr>
          <p:cNvSpPr>
            <a:spLocks noGrp="1"/>
          </p:cNvSpPr>
          <p:nvPr>
            <p:ph type="body" sz="quarter" idx="33"/>
          </p:nvPr>
        </p:nvSpPr>
        <p:spPr>
          <a:xfrm>
            <a:off x="1155449" y="2826494"/>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5" name="Text Placeholder 104">
            <a:extLst>
              <a:ext uri="{FF2B5EF4-FFF2-40B4-BE49-F238E27FC236}">
                <a16:creationId xmlns:a16="http://schemas.microsoft.com/office/drawing/2014/main" id="{67B53091-A5CB-384E-9C3C-6F1602933086}"/>
              </a:ext>
            </a:extLst>
          </p:cNvPr>
          <p:cNvSpPr>
            <a:spLocks noGrp="1"/>
          </p:cNvSpPr>
          <p:nvPr>
            <p:ph type="body" sz="quarter" idx="35"/>
          </p:nvPr>
        </p:nvSpPr>
        <p:spPr>
          <a:xfrm>
            <a:off x="1155448" y="4727066"/>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6" name="Text Placeholder 104">
            <a:extLst>
              <a:ext uri="{FF2B5EF4-FFF2-40B4-BE49-F238E27FC236}">
                <a16:creationId xmlns:a16="http://schemas.microsoft.com/office/drawing/2014/main" id="{1AEBE026-A2BC-AB48-BC84-7A0F304329B6}"/>
              </a:ext>
            </a:extLst>
          </p:cNvPr>
          <p:cNvSpPr>
            <a:spLocks noGrp="1"/>
          </p:cNvSpPr>
          <p:nvPr>
            <p:ph type="body" sz="quarter" idx="36"/>
          </p:nvPr>
        </p:nvSpPr>
        <p:spPr>
          <a:xfrm>
            <a:off x="9713826" y="283631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9" name="Picture Placeholder 13">
            <a:extLst>
              <a:ext uri="{FF2B5EF4-FFF2-40B4-BE49-F238E27FC236}">
                <a16:creationId xmlns:a16="http://schemas.microsoft.com/office/drawing/2014/main" id="{F2B4DBCF-813C-9A4C-AF80-189DF1A1F017}"/>
              </a:ext>
            </a:extLst>
          </p:cNvPr>
          <p:cNvSpPr>
            <a:spLocks noGrp="1"/>
          </p:cNvSpPr>
          <p:nvPr>
            <p:ph type="pic" sz="quarter" idx="39"/>
          </p:nvPr>
        </p:nvSpPr>
        <p:spPr>
          <a:xfrm>
            <a:off x="6776391" y="2665125"/>
            <a:ext cx="1098769" cy="1098769"/>
          </a:xfrm>
          <a:noFill/>
        </p:spPr>
        <p:txBody>
          <a:bodyPr>
            <a:normAutofit/>
          </a:bodyPr>
          <a:lstStyle>
            <a:lvl1pPr>
              <a:defRPr sz="1800"/>
            </a:lvl1pPr>
          </a:lstStyle>
          <a:p>
            <a:endParaRPr lang="en-US"/>
          </a:p>
        </p:txBody>
      </p:sp>
      <p:sp>
        <p:nvSpPr>
          <p:cNvPr id="134" name="Picture Placeholder 13">
            <a:extLst>
              <a:ext uri="{FF2B5EF4-FFF2-40B4-BE49-F238E27FC236}">
                <a16:creationId xmlns:a16="http://schemas.microsoft.com/office/drawing/2014/main" id="{25255C17-9C8A-A441-9F4A-96495F6C5BEF}"/>
              </a:ext>
            </a:extLst>
          </p:cNvPr>
          <p:cNvSpPr>
            <a:spLocks noGrp="1"/>
          </p:cNvSpPr>
          <p:nvPr>
            <p:ph type="pic" sz="quarter" idx="44"/>
          </p:nvPr>
        </p:nvSpPr>
        <p:spPr>
          <a:xfrm>
            <a:off x="5493770" y="3336994"/>
            <a:ext cx="1098769" cy="1098769"/>
          </a:xfrm>
          <a:noFill/>
        </p:spPr>
        <p:txBody>
          <a:bodyPr>
            <a:normAutofit/>
          </a:bodyPr>
          <a:lstStyle>
            <a:lvl1pPr>
              <a:defRPr sz="1800"/>
            </a:lvl1pPr>
          </a:lstStyle>
          <a:p>
            <a:endParaRPr lang="en-US"/>
          </a:p>
        </p:txBody>
      </p:sp>
      <p:sp>
        <p:nvSpPr>
          <p:cNvPr id="54" name="Picture Placeholder 13">
            <a:extLst>
              <a:ext uri="{FF2B5EF4-FFF2-40B4-BE49-F238E27FC236}">
                <a16:creationId xmlns:a16="http://schemas.microsoft.com/office/drawing/2014/main" id="{3099765C-2A35-4F46-9915-EEED905292F2}"/>
              </a:ext>
            </a:extLst>
          </p:cNvPr>
          <p:cNvSpPr>
            <a:spLocks noGrp="1"/>
          </p:cNvSpPr>
          <p:nvPr>
            <p:ph type="pic" sz="quarter" idx="46"/>
          </p:nvPr>
        </p:nvSpPr>
        <p:spPr>
          <a:xfrm>
            <a:off x="5492298" y="4852423"/>
            <a:ext cx="1098769" cy="1098769"/>
          </a:xfrm>
          <a:noFill/>
        </p:spPr>
        <p:txBody>
          <a:bodyPr>
            <a:normAutofit/>
          </a:bodyPr>
          <a:lstStyle>
            <a:lvl1pPr>
              <a:defRPr sz="1800"/>
            </a:lvl1pPr>
          </a:lstStyle>
          <a:p>
            <a:endParaRPr lang="en-US"/>
          </a:p>
        </p:txBody>
      </p:sp>
    </p:spTree>
    <p:extLst>
      <p:ext uri="{BB962C8B-B14F-4D97-AF65-F5344CB8AC3E}">
        <p14:creationId xmlns:p14="http://schemas.microsoft.com/office/powerpoint/2010/main" val="1841303293"/>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51" name="Freeform 50">
            <a:extLst>
              <a:ext uri="{FF2B5EF4-FFF2-40B4-BE49-F238E27FC236}">
                <a16:creationId xmlns:a16="http://schemas.microsoft.com/office/drawing/2014/main" id="{09B660AC-9F27-D546-9E1D-43CB59EE1150}"/>
              </a:ext>
            </a:extLst>
          </p:cNvPr>
          <p:cNvSpPr/>
          <p:nvPr userDrawn="1"/>
        </p:nvSpPr>
        <p:spPr>
          <a:xfrm>
            <a:off x="6157051" y="1838328"/>
            <a:ext cx="1964626" cy="1988000"/>
          </a:xfrm>
          <a:custGeom>
            <a:avLst/>
            <a:gdLst>
              <a:gd name="connsiteX0" fmla="*/ 0 w 1964626"/>
              <a:gd name="connsiteY0" fmla="*/ 0 h 1988000"/>
              <a:gd name="connsiteX1" fmla="*/ 98936 w 1964626"/>
              <a:gd name="connsiteY1" fmla="*/ 4693 h 1988000"/>
              <a:gd name="connsiteX2" fmla="*/ 1957909 w 1964626"/>
              <a:gd name="connsiteY2" fmla="*/ 1854770 h 1988000"/>
              <a:gd name="connsiteX3" fmla="*/ 1964626 w 1964626"/>
              <a:gd name="connsiteY3" fmla="*/ 1988000 h 1988000"/>
              <a:gd name="connsiteX4" fmla="*/ 760939 w 1964626"/>
              <a:gd name="connsiteY4" fmla="*/ 1988000 h 1988000"/>
              <a:gd name="connsiteX5" fmla="*/ 760436 w 1964626"/>
              <a:gd name="connsiteY5" fmla="*/ 1978031 h 1988000"/>
              <a:gd name="connsiteX6" fmla="*/ 64163 w 1964626"/>
              <a:gd name="connsiteY6" fmla="*/ 1216331 h 1988000"/>
              <a:gd name="connsiteX7" fmla="*/ 0 w 1964626"/>
              <a:gd name="connsiteY7" fmla="*/ 1207142 h 1988000"/>
              <a:gd name="connsiteX8" fmla="*/ 0 w 1964626"/>
              <a:gd name="connsiteY8" fmla="*/ 0 h 19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626" h="1988000">
                <a:moveTo>
                  <a:pt x="0" y="0"/>
                </a:moveTo>
                <a:lnTo>
                  <a:pt x="98936" y="4693"/>
                </a:lnTo>
                <a:cubicBezTo>
                  <a:pt x="1078365" y="98060"/>
                  <a:pt x="1858623" y="875602"/>
                  <a:pt x="1957909" y="1854770"/>
                </a:cubicBezTo>
                <a:lnTo>
                  <a:pt x="1964626" y="1988000"/>
                </a:lnTo>
                <a:lnTo>
                  <a:pt x="760939" y="1988000"/>
                </a:lnTo>
                <a:lnTo>
                  <a:pt x="760436" y="1978031"/>
                </a:lnTo>
                <a:cubicBezTo>
                  <a:pt x="721706" y="1596062"/>
                  <a:pt x="435040" y="1287502"/>
                  <a:pt x="64163" y="1216331"/>
                </a:cubicBezTo>
                <a:lnTo>
                  <a:pt x="0" y="1207142"/>
                </a:lnTo>
                <a:lnTo>
                  <a:pt x="0" y="0"/>
                </a:lnTo>
                <a:close/>
              </a:path>
            </a:pathLst>
          </a:custGeom>
          <a:ln>
            <a:noFill/>
          </a:ln>
          <a:effectLst>
            <a:outerShdw blurRad="381000" dist="152400" dir="8100000" sx="105000" sy="105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8FA39FC6-9EEE-C540-81D5-3EDED6EBBDE3}"/>
              </a:ext>
            </a:extLst>
          </p:cNvPr>
          <p:cNvSpPr/>
          <p:nvPr userDrawn="1"/>
        </p:nvSpPr>
        <p:spPr>
          <a:xfrm>
            <a:off x="3993501" y="1838417"/>
            <a:ext cx="1962738" cy="1987910"/>
          </a:xfrm>
          <a:custGeom>
            <a:avLst/>
            <a:gdLst>
              <a:gd name="connsiteX0" fmla="*/ 1962738 w 1962738"/>
              <a:gd name="connsiteY0" fmla="*/ 0 h 1987910"/>
              <a:gd name="connsiteX1" fmla="*/ 1962738 w 1962738"/>
              <a:gd name="connsiteY1" fmla="*/ 1207322 h 1987910"/>
              <a:gd name="connsiteX2" fmla="*/ 1900462 w 1962738"/>
              <a:gd name="connsiteY2" fmla="*/ 1216241 h 1987910"/>
              <a:gd name="connsiteX3" fmla="*/ 1204189 w 1962738"/>
              <a:gd name="connsiteY3" fmla="*/ 1977942 h 1987910"/>
              <a:gd name="connsiteX4" fmla="*/ 1203687 w 1962738"/>
              <a:gd name="connsiteY4" fmla="*/ 1987910 h 1987910"/>
              <a:gd name="connsiteX5" fmla="*/ 0 w 1962738"/>
              <a:gd name="connsiteY5" fmla="*/ 1987910 h 1987910"/>
              <a:gd name="connsiteX6" fmla="*/ 6717 w 1962738"/>
              <a:gd name="connsiteY6" fmla="*/ 1854680 h 1987910"/>
              <a:gd name="connsiteX7" fmla="*/ 1865689 w 1962738"/>
              <a:gd name="connsiteY7" fmla="*/ 4603 h 1987910"/>
              <a:gd name="connsiteX8" fmla="*/ 1962738 w 1962738"/>
              <a:gd name="connsiteY8" fmla="*/ 0 h 198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2738" h="1987910">
                <a:moveTo>
                  <a:pt x="1962738" y="0"/>
                </a:moveTo>
                <a:lnTo>
                  <a:pt x="1962738" y="1207322"/>
                </a:lnTo>
                <a:lnTo>
                  <a:pt x="1900462" y="1216241"/>
                </a:lnTo>
                <a:cubicBezTo>
                  <a:pt x="1529586" y="1287412"/>
                  <a:pt x="1242920" y="1595972"/>
                  <a:pt x="1204189" y="1977942"/>
                </a:cubicBezTo>
                <a:lnTo>
                  <a:pt x="1203687" y="1987910"/>
                </a:lnTo>
                <a:lnTo>
                  <a:pt x="0" y="1987910"/>
                </a:lnTo>
                <a:lnTo>
                  <a:pt x="6717" y="1854680"/>
                </a:lnTo>
                <a:cubicBezTo>
                  <a:pt x="106003" y="875512"/>
                  <a:pt x="886261" y="97970"/>
                  <a:pt x="1865689" y="4603"/>
                </a:cubicBezTo>
                <a:lnTo>
                  <a:pt x="196273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30ED3FEC-18E8-2842-BC27-BC84026FBAFB}"/>
              </a:ext>
            </a:extLst>
          </p:cNvPr>
          <p:cNvSpPr/>
          <p:nvPr userDrawn="1"/>
        </p:nvSpPr>
        <p:spPr>
          <a:xfrm>
            <a:off x="3995721" y="4027451"/>
            <a:ext cx="1960518" cy="1943876"/>
          </a:xfrm>
          <a:custGeom>
            <a:avLst/>
            <a:gdLst>
              <a:gd name="connsiteX0" fmla="*/ 0 w 1960518"/>
              <a:gd name="connsiteY0" fmla="*/ 0 h 1943876"/>
              <a:gd name="connsiteX1" fmla="*/ 1207160 w 1960518"/>
              <a:gd name="connsiteY1" fmla="*/ 0 h 1943876"/>
              <a:gd name="connsiteX2" fmla="*/ 1215068 w 1960518"/>
              <a:gd name="connsiteY2" fmla="*/ 51891 h 1943876"/>
              <a:gd name="connsiteX3" fmla="*/ 1908861 w 1960518"/>
              <a:gd name="connsiteY3" fmla="*/ 729604 h 1943876"/>
              <a:gd name="connsiteX4" fmla="*/ 1960518 w 1960518"/>
              <a:gd name="connsiteY4" fmla="*/ 736505 h 1943876"/>
              <a:gd name="connsiteX5" fmla="*/ 1960518 w 1960518"/>
              <a:gd name="connsiteY5" fmla="*/ 1943876 h 1943876"/>
              <a:gd name="connsiteX6" fmla="*/ 1863469 w 1960518"/>
              <a:gd name="connsiteY6" fmla="*/ 1939274 h 1943876"/>
              <a:gd name="connsiteX7" fmla="*/ 4497 w 1960518"/>
              <a:gd name="connsiteY7" fmla="*/ 89195 h 1943876"/>
              <a:gd name="connsiteX8" fmla="*/ 0 w 1960518"/>
              <a:gd name="connsiteY8" fmla="*/ 0 h 19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0518" h="1943876">
                <a:moveTo>
                  <a:pt x="0" y="0"/>
                </a:moveTo>
                <a:lnTo>
                  <a:pt x="1207160" y="0"/>
                </a:lnTo>
                <a:lnTo>
                  <a:pt x="1215068" y="51891"/>
                </a:lnTo>
                <a:cubicBezTo>
                  <a:pt x="1285592" y="397066"/>
                  <a:pt x="1561227" y="667411"/>
                  <a:pt x="1908861" y="729604"/>
                </a:cubicBezTo>
                <a:lnTo>
                  <a:pt x="1960518" y="736505"/>
                </a:lnTo>
                <a:lnTo>
                  <a:pt x="1960518" y="1943876"/>
                </a:lnTo>
                <a:lnTo>
                  <a:pt x="1863469" y="1939274"/>
                </a:lnTo>
                <a:cubicBezTo>
                  <a:pt x="884041" y="1845905"/>
                  <a:pt x="103783" y="1068363"/>
                  <a:pt x="4497" y="89195"/>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1DDE1F71-031D-8647-B144-35A5CFAE5A3D}"/>
              </a:ext>
            </a:extLst>
          </p:cNvPr>
          <p:cNvSpPr/>
          <p:nvPr userDrawn="1"/>
        </p:nvSpPr>
        <p:spPr>
          <a:xfrm>
            <a:off x="6157051" y="4027451"/>
            <a:ext cx="1962406" cy="1943965"/>
          </a:xfrm>
          <a:custGeom>
            <a:avLst/>
            <a:gdLst>
              <a:gd name="connsiteX0" fmla="*/ 755245 w 1962406"/>
              <a:gd name="connsiteY0" fmla="*/ 0 h 1943965"/>
              <a:gd name="connsiteX1" fmla="*/ 1962406 w 1962406"/>
              <a:gd name="connsiteY1" fmla="*/ 0 h 1943965"/>
              <a:gd name="connsiteX2" fmla="*/ 1957909 w 1962406"/>
              <a:gd name="connsiteY2" fmla="*/ 89195 h 1943965"/>
              <a:gd name="connsiteX3" fmla="*/ 98936 w 1962406"/>
              <a:gd name="connsiteY3" fmla="*/ 1939274 h 1943965"/>
              <a:gd name="connsiteX4" fmla="*/ 0 w 1962406"/>
              <a:gd name="connsiteY4" fmla="*/ 1943965 h 1943965"/>
              <a:gd name="connsiteX5" fmla="*/ 0 w 1962406"/>
              <a:gd name="connsiteY5" fmla="*/ 736757 h 1943965"/>
              <a:gd name="connsiteX6" fmla="*/ 53544 w 1962406"/>
              <a:gd name="connsiteY6" fmla="*/ 729604 h 1943965"/>
              <a:gd name="connsiteX7" fmla="*/ 747338 w 1962406"/>
              <a:gd name="connsiteY7" fmla="*/ 51891 h 1943965"/>
              <a:gd name="connsiteX8" fmla="*/ 755245 w 1962406"/>
              <a:gd name="connsiteY8" fmla="*/ 0 h 194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2406" h="1943965">
                <a:moveTo>
                  <a:pt x="755245" y="0"/>
                </a:moveTo>
                <a:lnTo>
                  <a:pt x="1962406" y="0"/>
                </a:lnTo>
                <a:lnTo>
                  <a:pt x="1957909" y="89195"/>
                </a:lnTo>
                <a:cubicBezTo>
                  <a:pt x="1858623" y="1068363"/>
                  <a:pt x="1078365" y="1845905"/>
                  <a:pt x="98936" y="1939274"/>
                </a:cubicBezTo>
                <a:lnTo>
                  <a:pt x="0" y="1943965"/>
                </a:lnTo>
                <a:lnTo>
                  <a:pt x="0" y="736757"/>
                </a:lnTo>
                <a:lnTo>
                  <a:pt x="53544" y="729604"/>
                </a:lnTo>
                <a:cubicBezTo>
                  <a:pt x="401178" y="667411"/>
                  <a:pt x="676814" y="397066"/>
                  <a:pt x="747338" y="51891"/>
                </a:cubicBezTo>
                <a:lnTo>
                  <a:pt x="755245"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Title 87">
            <a:extLst>
              <a:ext uri="{FF2B5EF4-FFF2-40B4-BE49-F238E27FC236}">
                <a16:creationId xmlns:a16="http://schemas.microsoft.com/office/drawing/2014/main" id="{EC562E5E-3EE0-9E45-8B07-7226C91AAFFE}"/>
              </a:ext>
            </a:extLst>
          </p:cNvPr>
          <p:cNvSpPr>
            <a:spLocks noGrp="1"/>
          </p:cNvSpPr>
          <p:nvPr userDrawn="1">
            <p:ph type="title"/>
          </p:nvPr>
        </p:nvSpPr>
        <p:spPr>
          <a:xfrm>
            <a:off x="380999" y="365126"/>
            <a:ext cx="11429999" cy="757632"/>
          </a:xfrm>
        </p:spPr>
        <p:txBody>
          <a:bodyPr/>
          <a:lstStyle/>
          <a:p>
            <a:r>
              <a:rPr lang="en-US"/>
              <a:t>Click to edit Master title style</a:t>
            </a:r>
          </a:p>
        </p:txBody>
      </p:sp>
      <p:sp>
        <p:nvSpPr>
          <p:cNvPr id="98" name="Picture Placeholder 13">
            <a:extLst>
              <a:ext uri="{FF2B5EF4-FFF2-40B4-BE49-F238E27FC236}">
                <a16:creationId xmlns:a16="http://schemas.microsoft.com/office/drawing/2014/main" id="{FE16C169-0BE9-5942-872C-03582757013A}"/>
              </a:ext>
            </a:extLst>
          </p:cNvPr>
          <p:cNvSpPr>
            <a:spLocks noGrp="1"/>
          </p:cNvSpPr>
          <p:nvPr userDrawn="1">
            <p:ph type="pic" sz="quarter" idx="15"/>
          </p:nvPr>
        </p:nvSpPr>
        <p:spPr>
          <a:xfrm>
            <a:off x="4406677" y="2370949"/>
            <a:ext cx="1098769" cy="1098769"/>
          </a:xfrm>
          <a:noFill/>
        </p:spPr>
        <p:txBody>
          <a:bodyPr>
            <a:normAutofit/>
          </a:bodyPr>
          <a:lstStyle>
            <a:lvl1pPr>
              <a:defRPr sz="1800"/>
            </a:lvl1pPr>
          </a:lstStyle>
          <a:p>
            <a:endParaRPr lang="en-US"/>
          </a:p>
        </p:txBody>
      </p:sp>
      <p:sp>
        <p:nvSpPr>
          <p:cNvPr id="105" name="Text Placeholder 104">
            <a:extLst>
              <a:ext uri="{FF2B5EF4-FFF2-40B4-BE49-F238E27FC236}">
                <a16:creationId xmlns:a16="http://schemas.microsoft.com/office/drawing/2014/main" id="{4268A7AA-BCA7-F040-B83E-43696695F44A}"/>
              </a:ext>
            </a:extLst>
          </p:cNvPr>
          <p:cNvSpPr>
            <a:spLocks noGrp="1"/>
          </p:cNvSpPr>
          <p:nvPr userDrawn="1">
            <p:ph type="body" sz="quarter" idx="21" hasCustomPrompt="1"/>
          </p:nvPr>
        </p:nvSpPr>
        <p:spPr>
          <a:xfrm>
            <a:off x="1155449"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7" name="Text Placeholder 104">
            <a:extLst>
              <a:ext uri="{FF2B5EF4-FFF2-40B4-BE49-F238E27FC236}">
                <a16:creationId xmlns:a16="http://schemas.microsoft.com/office/drawing/2014/main" id="{1E57DDD4-14EC-0943-9407-2CE9C71C109B}"/>
              </a:ext>
            </a:extLst>
          </p:cNvPr>
          <p:cNvSpPr>
            <a:spLocks noGrp="1"/>
          </p:cNvSpPr>
          <p:nvPr userDrawn="1">
            <p:ph type="body" sz="quarter" idx="23" hasCustomPrompt="1"/>
          </p:nvPr>
        </p:nvSpPr>
        <p:spPr>
          <a:xfrm>
            <a:off x="1155449" y="4360631"/>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8" name="Oval 107">
            <a:extLst>
              <a:ext uri="{FF2B5EF4-FFF2-40B4-BE49-F238E27FC236}">
                <a16:creationId xmlns:a16="http://schemas.microsoft.com/office/drawing/2014/main" id="{D38E2AE5-5592-1542-8DBA-D59771D60290}"/>
              </a:ext>
            </a:extLst>
          </p:cNvPr>
          <p:cNvSpPr/>
          <p:nvPr userDrawn="1"/>
        </p:nvSpPr>
        <p:spPr>
          <a:xfrm flipH="1">
            <a:off x="2710275"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09" name="Oval 108">
            <a:extLst>
              <a:ext uri="{FF2B5EF4-FFF2-40B4-BE49-F238E27FC236}">
                <a16:creationId xmlns:a16="http://schemas.microsoft.com/office/drawing/2014/main" id="{8EBF4AD1-DB27-0A48-9266-0BE502047A06}"/>
              </a:ext>
            </a:extLst>
          </p:cNvPr>
          <p:cNvSpPr/>
          <p:nvPr userDrawn="1"/>
        </p:nvSpPr>
        <p:spPr>
          <a:xfrm flipH="1">
            <a:off x="2710275" y="436918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1" name="Text Placeholder 104">
            <a:extLst>
              <a:ext uri="{FF2B5EF4-FFF2-40B4-BE49-F238E27FC236}">
                <a16:creationId xmlns:a16="http://schemas.microsoft.com/office/drawing/2014/main" id="{CEF18AAB-E2C2-7C4C-A81E-B5F795A591EE}"/>
              </a:ext>
            </a:extLst>
          </p:cNvPr>
          <p:cNvSpPr>
            <a:spLocks noGrp="1"/>
          </p:cNvSpPr>
          <p:nvPr userDrawn="1">
            <p:ph type="body" sz="quarter" idx="24" hasCustomPrompt="1"/>
          </p:nvPr>
        </p:nvSpPr>
        <p:spPr>
          <a:xfrm>
            <a:off x="9708706"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3" name="Text Placeholder 104">
            <a:extLst>
              <a:ext uri="{FF2B5EF4-FFF2-40B4-BE49-F238E27FC236}">
                <a16:creationId xmlns:a16="http://schemas.microsoft.com/office/drawing/2014/main" id="{FF6749D1-B5CF-C241-9E2C-533C749BB1A0}"/>
              </a:ext>
            </a:extLst>
          </p:cNvPr>
          <p:cNvSpPr>
            <a:spLocks noGrp="1"/>
          </p:cNvSpPr>
          <p:nvPr userDrawn="1">
            <p:ph type="body" sz="quarter" idx="26" hasCustomPrompt="1"/>
          </p:nvPr>
        </p:nvSpPr>
        <p:spPr>
          <a:xfrm>
            <a:off x="9708706" y="4360631"/>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4" name="Oval 113">
            <a:extLst>
              <a:ext uri="{FF2B5EF4-FFF2-40B4-BE49-F238E27FC236}">
                <a16:creationId xmlns:a16="http://schemas.microsoft.com/office/drawing/2014/main" id="{1018D259-F2AB-D048-8403-F25AC3E96FCF}"/>
              </a:ext>
            </a:extLst>
          </p:cNvPr>
          <p:cNvSpPr/>
          <p:nvPr userDrawn="1"/>
        </p:nvSpPr>
        <p:spPr>
          <a:xfrm>
            <a:off x="9157204"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5" name="Oval 114">
            <a:extLst>
              <a:ext uri="{FF2B5EF4-FFF2-40B4-BE49-F238E27FC236}">
                <a16:creationId xmlns:a16="http://schemas.microsoft.com/office/drawing/2014/main" id="{9901B9B7-9D83-3F4C-ABA7-87C9964E6CCC}"/>
              </a:ext>
            </a:extLst>
          </p:cNvPr>
          <p:cNvSpPr/>
          <p:nvPr userDrawn="1"/>
        </p:nvSpPr>
        <p:spPr>
          <a:xfrm>
            <a:off x="9157204" y="436918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6" name="Text Placeholder 104">
            <a:extLst>
              <a:ext uri="{FF2B5EF4-FFF2-40B4-BE49-F238E27FC236}">
                <a16:creationId xmlns:a16="http://schemas.microsoft.com/office/drawing/2014/main" id="{C592A37F-750A-D945-8C29-BA52C41470F6}"/>
              </a:ext>
            </a:extLst>
          </p:cNvPr>
          <p:cNvSpPr>
            <a:spLocks noGrp="1"/>
          </p:cNvSpPr>
          <p:nvPr userDrawn="1">
            <p:ph type="body" sz="quarter" idx="27" hasCustomPrompt="1"/>
          </p:nvPr>
        </p:nvSpPr>
        <p:spPr>
          <a:xfrm>
            <a:off x="2736959"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18" name="Text Placeholder 104">
            <a:extLst>
              <a:ext uri="{FF2B5EF4-FFF2-40B4-BE49-F238E27FC236}">
                <a16:creationId xmlns:a16="http://schemas.microsoft.com/office/drawing/2014/main" id="{25F9B88A-4DBC-AB41-8C7C-EFF3A4A15175}"/>
              </a:ext>
            </a:extLst>
          </p:cNvPr>
          <p:cNvSpPr>
            <a:spLocks noGrp="1"/>
          </p:cNvSpPr>
          <p:nvPr userDrawn="1">
            <p:ph type="body" sz="quarter" idx="29" hasCustomPrompt="1"/>
          </p:nvPr>
        </p:nvSpPr>
        <p:spPr>
          <a:xfrm>
            <a:off x="2731830" y="4369187"/>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1" name="Text Placeholder 104">
            <a:extLst>
              <a:ext uri="{FF2B5EF4-FFF2-40B4-BE49-F238E27FC236}">
                <a16:creationId xmlns:a16="http://schemas.microsoft.com/office/drawing/2014/main" id="{1EA022F8-F907-0E49-950F-3797995297AA}"/>
              </a:ext>
            </a:extLst>
          </p:cNvPr>
          <p:cNvSpPr>
            <a:spLocks noGrp="1"/>
          </p:cNvSpPr>
          <p:nvPr userDrawn="1">
            <p:ph type="body" sz="quarter" idx="31" hasCustomPrompt="1"/>
          </p:nvPr>
        </p:nvSpPr>
        <p:spPr>
          <a:xfrm>
            <a:off x="9176250"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2" name="Text Placeholder 104">
            <a:extLst>
              <a:ext uri="{FF2B5EF4-FFF2-40B4-BE49-F238E27FC236}">
                <a16:creationId xmlns:a16="http://schemas.microsoft.com/office/drawing/2014/main" id="{B759CC63-CF31-F945-BBD4-4F60DB363768}"/>
              </a:ext>
            </a:extLst>
          </p:cNvPr>
          <p:cNvSpPr>
            <a:spLocks noGrp="1"/>
          </p:cNvSpPr>
          <p:nvPr userDrawn="1">
            <p:ph type="body" sz="quarter" idx="32" hasCustomPrompt="1"/>
          </p:nvPr>
        </p:nvSpPr>
        <p:spPr>
          <a:xfrm>
            <a:off x="9175159" y="4369187"/>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3" name="Text Placeholder 104">
            <a:extLst>
              <a:ext uri="{FF2B5EF4-FFF2-40B4-BE49-F238E27FC236}">
                <a16:creationId xmlns:a16="http://schemas.microsoft.com/office/drawing/2014/main" id="{4BAB7351-6E0E-5E47-910B-4D62C98AB9EB}"/>
              </a:ext>
            </a:extLst>
          </p:cNvPr>
          <p:cNvSpPr>
            <a:spLocks noGrp="1"/>
          </p:cNvSpPr>
          <p:nvPr>
            <p:ph type="body" sz="quarter" idx="33"/>
          </p:nvPr>
        </p:nvSpPr>
        <p:spPr>
          <a:xfrm>
            <a:off x="1155449" y="2826494"/>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5" name="Text Placeholder 104">
            <a:extLst>
              <a:ext uri="{FF2B5EF4-FFF2-40B4-BE49-F238E27FC236}">
                <a16:creationId xmlns:a16="http://schemas.microsoft.com/office/drawing/2014/main" id="{67B53091-A5CB-384E-9C3C-6F1602933086}"/>
              </a:ext>
            </a:extLst>
          </p:cNvPr>
          <p:cNvSpPr>
            <a:spLocks noGrp="1"/>
          </p:cNvSpPr>
          <p:nvPr>
            <p:ph type="body" sz="quarter" idx="35"/>
          </p:nvPr>
        </p:nvSpPr>
        <p:spPr>
          <a:xfrm>
            <a:off x="1155448" y="4727066"/>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6" name="Text Placeholder 104">
            <a:extLst>
              <a:ext uri="{FF2B5EF4-FFF2-40B4-BE49-F238E27FC236}">
                <a16:creationId xmlns:a16="http://schemas.microsoft.com/office/drawing/2014/main" id="{1AEBE026-A2BC-AB48-BC84-7A0F304329B6}"/>
              </a:ext>
            </a:extLst>
          </p:cNvPr>
          <p:cNvSpPr>
            <a:spLocks noGrp="1"/>
          </p:cNvSpPr>
          <p:nvPr>
            <p:ph type="body" sz="quarter" idx="36"/>
          </p:nvPr>
        </p:nvSpPr>
        <p:spPr>
          <a:xfrm>
            <a:off x="9713826" y="283631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8" name="Text Placeholder 104">
            <a:extLst>
              <a:ext uri="{FF2B5EF4-FFF2-40B4-BE49-F238E27FC236}">
                <a16:creationId xmlns:a16="http://schemas.microsoft.com/office/drawing/2014/main" id="{C4B47887-0848-9D4A-99FF-1FBFEF5BEF1F}"/>
              </a:ext>
            </a:extLst>
          </p:cNvPr>
          <p:cNvSpPr>
            <a:spLocks noGrp="1"/>
          </p:cNvSpPr>
          <p:nvPr>
            <p:ph type="body" sz="quarter" idx="38"/>
          </p:nvPr>
        </p:nvSpPr>
        <p:spPr>
          <a:xfrm>
            <a:off x="9713825" y="4727066"/>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9" name="Picture Placeholder 13">
            <a:extLst>
              <a:ext uri="{FF2B5EF4-FFF2-40B4-BE49-F238E27FC236}">
                <a16:creationId xmlns:a16="http://schemas.microsoft.com/office/drawing/2014/main" id="{F2B4DBCF-813C-9A4C-AF80-189DF1A1F017}"/>
              </a:ext>
            </a:extLst>
          </p:cNvPr>
          <p:cNvSpPr>
            <a:spLocks noGrp="1"/>
          </p:cNvSpPr>
          <p:nvPr>
            <p:ph type="pic" sz="quarter" idx="39"/>
          </p:nvPr>
        </p:nvSpPr>
        <p:spPr>
          <a:xfrm>
            <a:off x="6578679" y="2370949"/>
            <a:ext cx="1098769" cy="1098769"/>
          </a:xfrm>
          <a:noFill/>
        </p:spPr>
        <p:txBody>
          <a:bodyPr>
            <a:normAutofit/>
          </a:bodyPr>
          <a:lstStyle>
            <a:lvl1pPr>
              <a:defRPr sz="1800"/>
            </a:lvl1pPr>
          </a:lstStyle>
          <a:p>
            <a:endParaRPr lang="en-US"/>
          </a:p>
        </p:txBody>
      </p:sp>
      <p:sp>
        <p:nvSpPr>
          <p:cNvPr id="134" name="Picture Placeholder 13">
            <a:extLst>
              <a:ext uri="{FF2B5EF4-FFF2-40B4-BE49-F238E27FC236}">
                <a16:creationId xmlns:a16="http://schemas.microsoft.com/office/drawing/2014/main" id="{25255C17-9C8A-A441-9F4A-96495F6C5BEF}"/>
              </a:ext>
            </a:extLst>
          </p:cNvPr>
          <p:cNvSpPr>
            <a:spLocks noGrp="1"/>
          </p:cNvSpPr>
          <p:nvPr>
            <p:ph type="pic" sz="quarter" idx="44"/>
          </p:nvPr>
        </p:nvSpPr>
        <p:spPr>
          <a:xfrm>
            <a:off x="5493770" y="3336994"/>
            <a:ext cx="1098769" cy="1098769"/>
          </a:xfrm>
          <a:noFill/>
        </p:spPr>
        <p:txBody>
          <a:bodyPr>
            <a:normAutofit/>
          </a:bodyPr>
          <a:lstStyle>
            <a:lvl1pPr>
              <a:defRPr sz="1800"/>
            </a:lvl1pPr>
          </a:lstStyle>
          <a:p>
            <a:endParaRPr lang="en-US"/>
          </a:p>
        </p:txBody>
      </p:sp>
      <p:sp>
        <p:nvSpPr>
          <p:cNvPr id="53" name="Picture Placeholder 13">
            <a:extLst>
              <a:ext uri="{FF2B5EF4-FFF2-40B4-BE49-F238E27FC236}">
                <a16:creationId xmlns:a16="http://schemas.microsoft.com/office/drawing/2014/main" id="{098682FF-32A5-5E48-AFD7-B5ABF3ED4BFF}"/>
              </a:ext>
            </a:extLst>
          </p:cNvPr>
          <p:cNvSpPr>
            <a:spLocks noGrp="1"/>
          </p:cNvSpPr>
          <p:nvPr>
            <p:ph type="pic" sz="quarter" idx="45"/>
          </p:nvPr>
        </p:nvSpPr>
        <p:spPr>
          <a:xfrm>
            <a:off x="4406677" y="4413933"/>
            <a:ext cx="1098769" cy="1098769"/>
          </a:xfrm>
          <a:noFill/>
        </p:spPr>
        <p:txBody>
          <a:bodyPr>
            <a:normAutofit/>
          </a:bodyPr>
          <a:lstStyle>
            <a:lvl1pPr>
              <a:defRPr sz="1800"/>
            </a:lvl1pPr>
          </a:lstStyle>
          <a:p>
            <a:endParaRPr lang="en-US"/>
          </a:p>
        </p:txBody>
      </p:sp>
      <p:sp>
        <p:nvSpPr>
          <p:cNvPr id="54" name="Picture Placeholder 13">
            <a:extLst>
              <a:ext uri="{FF2B5EF4-FFF2-40B4-BE49-F238E27FC236}">
                <a16:creationId xmlns:a16="http://schemas.microsoft.com/office/drawing/2014/main" id="{3099765C-2A35-4F46-9915-EEED905292F2}"/>
              </a:ext>
            </a:extLst>
          </p:cNvPr>
          <p:cNvSpPr>
            <a:spLocks noGrp="1"/>
          </p:cNvSpPr>
          <p:nvPr>
            <p:ph type="pic" sz="quarter" idx="46"/>
          </p:nvPr>
        </p:nvSpPr>
        <p:spPr>
          <a:xfrm>
            <a:off x="6578679" y="4413933"/>
            <a:ext cx="1098769" cy="1098769"/>
          </a:xfrm>
          <a:noFill/>
        </p:spPr>
        <p:txBody>
          <a:bodyPr>
            <a:normAutofit/>
          </a:bodyPr>
          <a:lstStyle>
            <a:lvl1pPr>
              <a:defRPr sz="1800"/>
            </a:lvl1pPr>
          </a:lstStyle>
          <a:p>
            <a:endParaRPr lang="en-US"/>
          </a:p>
        </p:txBody>
      </p:sp>
    </p:spTree>
    <p:extLst>
      <p:ext uri="{BB962C8B-B14F-4D97-AF65-F5344CB8AC3E}">
        <p14:creationId xmlns:p14="http://schemas.microsoft.com/office/powerpoint/2010/main" val="356821636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CE385E-A3AB-3549-91DB-60EB47EBB14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51E8504-15A4-A54E-A0E2-CC37481CE28E}"/>
              </a:ext>
            </a:extLst>
          </p:cNvPr>
          <p:cNvPicPr>
            <a:picLocks noChangeAspect="1"/>
          </p:cNvPicPr>
          <p:nvPr userDrawn="1"/>
        </p:nvPicPr>
        <p:blipFill>
          <a:blip r:embed="rId3"/>
          <a:srcRect/>
          <a:stretch/>
        </p:blipFill>
        <p:spPr>
          <a:xfrm>
            <a:off x="10421846" y="5881607"/>
            <a:ext cx="1317276" cy="522367"/>
          </a:xfrm>
          <a:prstGeom prst="rect">
            <a:avLst/>
          </a:prstGeom>
        </p:spPr>
      </p:pic>
      <p:sp>
        <p:nvSpPr>
          <p:cNvPr id="6" name="Title 1">
            <a:extLst>
              <a:ext uri="{FF2B5EF4-FFF2-40B4-BE49-F238E27FC236}">
                <a16:creationId xmlns:a16="http://schemas.microsoft.com/office/drawing/2014/main" id="{D6BA7C50-2DD7-D64A-8A64-8C9D592BDF62}"/>
              </a:ext>
            </a:extLst>
          </p:cNvPr>
          <p:cNvSpPr>
            <a:spLocks noGrp="1"/>
          </p:cNvSpPr>
          <p:nvPr>
            <p:ph type="title"/>
          </p:nvPr>
        </p:nvSpPr>
        <p:spPr>
          <a:xfrm>
            <a:off x="381000" y="1977064"/>
            <a:ext cx="6096000" cy="1325563"/>
          </a:xfrm>
        </p:spPr>
        <p:txBody>
          <a:bodyPr/>
          <a:lstStyle>
            <a:lvl1pPr>
              <a:defRPr>
                <a:solidFill>
                  <a:schemeClr val="bg1"/>
                </a:solidFill>
              </a:defRPr>
            </a:lvl1pPr>
          </a:lstStyle>
          <a:p>
            <a:r>
              <a:rPr lang="en-US"/>
              <a:t>Click to edit Master title style</a:t>
            </a:r>
          </a:p>
        </p:txBody>
      </p:sp>
      <p:sp>
        <p:nvSpPr>
          <p:cNvPr id="7" name="Picture Placeholder 13">
            <a:extLst>
              <a:ext uri="{FF2B5EF4-FFF2-40B4-BE49-F238E27FC236}">
                <a16:creationId xmlns:a16="http://schemas.microsoft.com/office/drawing/2014/main" id="{204C2AAE-6D40-AC4E-AA1E-94F420595F99}"/>
              </a:ext>
            </a:extLst>
          </p:cNvPr>
          <p:cNvSpPr>
            <a:spLocks noGrp="1"/>
          </p:cNvSpPr>
          <p:nvPr>
            <p:ph type="pic" sz="quarter" idx="18"/>
          </p:nvPr>
        </p:nvSpPr>
        <p:spPr>
          <a:xfrm>
            <a:off x="381000" y="3694821"/>
            <a:ext cx="1386994" cy="1386994"/>
          </a:xfrm>
          <a:noFill/>
        </p:spPr>
        <p:txBody>
          <a:bodyPr>
            <a:normAutofit/>
          </a:bodyPr>
          <a:lstStyle>
            <a:lvl1pPr>
              <a:defRPr sz="1800">
                <a:solidFill>
                  <a:schemeClr val="bg1"/>
                </a:solidFill>
              </a:defRPr>
            </a:lvl1pPr>
          </a:lstStyle>
          <a:p>
            <a:endParaRPr lang="en-US"/>
          </a:p>
        </p:txBody>
      </p:sp>
      <p:sp>
        <p:nvSpPr>
          <p:cNvPr id="9" name="Picture Placeholder 13">
            <a:extLst>
              <a:ext uri="{FF2B5EF4-FFF2-40B4-BE49-F238E27FC236}">
                <a16:creationId xmlns:a16="http://schemas.microsoft.com/office/drawing/2014/main" id="{D0F47338-8B44-FC47-B69B-6AC1F6D1B90F}"/>
              </a:ext>
            </a:extLst>
          </p:cNvPr>
          <p:cNvSpPr>
            <a:spLocks noGrp="1"/>
          </p:cNvSpPr>
          <p:nvPr>
            <p:ph type="pic" sz="quarter" idx="19"/>
          </p:nvPr>
        </p:nvSpPr>
        <p:spPr>
          <a:xfrm>
            <a:off x="2018333" y="3691817"/>
            <a:ext cx="1386994" cy="1386994"/>
          </a:xfrm>
          <a:noFill/>
        </p:spPr>
        <p:txBody>
          <a:bodyPr>
            <a:normAutofit/>
          </a:bodyPr>
          <a:lstStyle>
            <a:lvl1pPr>
              <a:defRPr sz="1800">
                <a:solidFill>
                  <a:schemeClr val="bg1"/>
                </a:solidFill>
              </a:defRPr>
            </a:lvl1pPr>
          </a:lstStyle>
          <a:p>
            <a:endParaRPr lang="en-US"/>
          </a:p>
        </p:txBody>
      </p:sp>
      <p:sp>
        <p:nvSpPr>
          <p:cNvPr id="10" name="Picture Placeholder 13">
            <a:extLst>
              <a:ext uri="{FF2B5EF4-FFF2-40B4-BE49-F238E27FC236}">
                <a16:creationId xmlns:a16="http://schemas.microsoft.com/office/drawing/2014/main" id="{9E3640A8-B45C-014C-9BEC-2976C25EF52E}"/>
              </a:ext>
            </a:extLst>
          </p:cNvPr>
          <p:cNvSpPr>
            <a:spLocks noGrp="1"/>
          </p:cNvSpPr>
          <p:nvPr>
            <p:ph type="pic" sz="quarter" idx="20"/>
          </p:nvPr>
        </p:nvSpPr>
        <p:spPr>
          <a:xfrm>
            <a:off x="3655666" y="3691817"/>
            <a:ext cx="1386994" cy="1386994"/>
          </a:xfrm>
          <a:noFill/>
        </p:spPr>
        <p:txBody>
          <a:bodyPr>
            <a:normAutofit/>
          </a:bodyPr>
          <a:lstStyle>
            <a:lvl1pPr>
              <a:defRPr sz="1800">
                <a:solidFill>
                  <a:schemeClr val="bg1"/>
                </a:solidFill>
              </a:defRPr>
            </a:lvl1pPr>
          </a:lstStyle>
          <a:p>
            <a:endParaRPr lang="en-US"/>
          </a:p>
        </p:txBody>
      </p:sp>
    </p:spTree>
    <p:extLst>
      <p:ext uri="{BB962C8B-B14F-4D97-AF65-F5344CB8AC3E}">
        <p14:creationId xmlns:p14="http://schemas.microsoft.com/office/powerpoint/2010/main" val="640930264"/>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78" name="Freeform 177">
            <a:extLst>
              <a:ext uri="{FF2B5EF4-FFF2-40B4-BE49-F238E27FC236}">
                <a16:creationId xmlns:a16="http://schemas.microsoft.com/office/drawing/2014/main" id="{D962594D-56D3-B241-B37E-1B707F0F6F2C}"/>
              </a:ext>
            </a:extLst>
          </p:cNvPr>
          <p:cNvSpPr/>
          <p:nvPr userDrawn="1"/>
        </p:nvSpPr>
        <p:spPr>
          <a:xfrm>
            <a:off x="6156687" y="1837544"/>
            <a:ext cx="1853422" cy="1733604"/>
          </a:xfrm>
          <a:custGeom>
            <a:avLst/>
            <a:gdLst>
              <a:gd name="connsiteX0" fmla="*/ 0 w 1853422"/>
              <a:gd name="connsiteY0" fmla="*/ 0 h 1733604"/>
              <a:gd name="connsiteX1" fmla="*/ 121221 w 1853422"/>
              <a:gd name="connsiteY1" fmla="*/ 6122 h 1733604"/>
              <a:gd name="connsiteX2" fmla="*/ 1834377 w 1853422"/>
              <a:gd name="connsiteY2" fmla="*/ 1305192 h 1733604"/>
              <a:gd name="connsiteX3" fmla="*/ 1853422 w 1853422"/>
              <a:gd name="connsiteY3" fmla="*/ 1360925 h 1733604"/>
              <a:gd name="connsiteX4" fmla="*/ 706435 w 1853422"/>
              <a:gd name="connsiteY4" fmla="*/ 1733604 h 1733604"/>
              <a:gd name="connsiteX5" fmla="*/ 659619 w 1853422"/>
              <a:gd name="connsiteY5" fmla="*/ 1633251 h 1733604"/>
              <a:gd name="connsiteX6" fmla="*/ 83974 w 1853422"/>
              <a:gd name="connsiteY6" fmla="*/ 1216692 h 1733604"/>
              <a:gd name="connsiteX7" fmla="*/ 0 w 1853422"/>
              <a:gd name="connsiteY7" fmla="*/ 1203876 h 1733604"/>
              <a:gd name="connsiteX8" fmla="*/ 0 w 1853422"/>
              <a:gd name="connsiteY8" fmla="*/ 0 h 173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422" h="1733604">
                <a:moveTo>
                  <a:pt x="0" y="0"/>
                </a:moveTo>
                <a:lnTo>
                  <a:pt x="121221" y="6122"/>
                </a:lnTo>
                <a:cubicBezTo>
                  <a:pt x="903341" y="85550"/>
                  <a:pt x="1556619" y="600801"/>
                  <a:pt x="1834377" y="1305192"/>
                </a:cubicBezTo>
                <a:lnTo>
                  <a:pt x="1853422" y="1360925"/>
                </a:lnTo>
                <a:lnTo>
                  <a:pt x="706435" y="1733604"/>
                </a:lnTo>
                <a:lnTo>
                  <a:pt x="659619" y="1633251"/>
                </a:lnTo>
                <a:cubicBezTo>
                  <a:pt x="538198" y="1422090"/>
                  <a:pt x="330146" y="1267066"/>
                  <a:pt x="83974" y="1216692"/>
                </a:cubicBezTo>
                <a:lnTo>
                  <a:pt x="0" y="1203876"/>
                </a:lnTo>
                <a:lnTo>
                  <a:pt x="0" y="0"/>
                </a:lnTo>
                <a:close/>
              </a:path>
            </a:pathLst>
          </a:custGeom>
          <a:ln>
            <a:noFill/>
          </a:ln>
          <a:effectLst>
            <a:outerShdw blurRad="381000" dist="152400" dir="8100000" sx="105000" sy="105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7" name="Freeform 176">
            <a:extLst>
              <a:ext uri="{FF2B5EF4-FFF2-40B4-BE49-F238E27FC236}">
                <a16:creationId xmlns:a16="http://schemas.microsoft.com/office/drawing/2014/main" id="{BDAED54C-CA9F-B54D-8171-BDB6B7474AF5}"/>
              </a:ext>
            </a:extLst>
          </p:cNvPr>
          <p:cNvSpPr/>
          <p:nvPr userDrawn="1"/>
        </p:nvSpPr>
        <p:spPr>
          <a:xfrm>
            <a:off x="4121867" y="1838574"/>
            <a:ext cx="1834008" cy="1735256"/>
          </a:xfrm>
          <a:custGeom>
            <a:avLst/>
            <a:gdLst>
              <a:gd name="connsiteX0" fmla="*/ 1834008 w 1834008"/>
              <a:gd name="connsiteY0" fmla="*/ 0 h 1735256"/>
              <a:gd name="connsiteX1" fmla="*/ 1834008 w 1834008"/>
              <a:gd name="connsiteY1" fmla="*/ 1205954 h 1735256"/>
              <a:gd name="connsiteX2" fmla="*/ 1770397 w 1834008"/>
              <a:gd name="connsiteY2" fmla="*/ 1215663 h 1735256"/>
              <a:gd name="connsiteX3" fmla="*/ 1194753 w 1834008"/>
              <a:gd name="connsiteY3" fmla="*/ 1632222 h 1735256"/>
              <a:gd name="connsiteX4" fmla="*/ 1146685 w 1834008"/>
              <a:gd name="connsiteY4" fmla="*/ 1735256 h 1735256"/>
              <a:gd name="connsiteX5" fmla="*/ 0 w 1834008"/>
              <a:gd name="connsiteY5" fmla="*/ 1362675 h 1735256"/>
              <a:gd name="connsiteX6" fmla="*/ 19995 w 1834008"/>
              <a:gd name="connsiteY6" fmla="*/ 1304163 h 1735256"/>
              <a:gd name="connsiteX7" fmla="*/ 1733150 w 1834008"/>
              <a:gd name="connsiteY7" fmla="*/ 5093 h 1735256"/>
              <a:gd name="connsiteX8" fmla="*/ 1834008 w 1834008"/>
              <a:gd name="connsiteY8" fmla="*/ 0 h 173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008" h="1735256">
                <a:moveTo>
                  <a:pt x="1834008" y="0"/>
                </a:moveTo>
                <a:lnTo>
                  <a:pt x="1834008" y="1205954"/>
                </a:lnTo>
                <a:lnTo>
                  <a:pt x="1770397" y="1215663"/>
                </a:lnTo>
                <a:cubicBezTo>
                  <a:pt x="1524226" y="1266037"/>
                  <a:pt x="1316174" y="1421060"/>
                  <a:pt x="1194753" y="1632222"/>
                </a:cubicBezTo>
                <a:lnTo>
                  <a:pt x="1146685" y="1735256"/>
                </a:lnTo>
                <a:lnTo>
                  <a:pt x="0" y="1362675"/>
                </a:lnTo>
                <a:lnTo>
                  <a:pt x="19995" y="1304163"/>
                </a:lnTo>
                <a:cubicBezTo>
                  <a:pt x="297752" y="599772"/>
                  <a:pt x="951031" y="84521"/>
                  <a:pt x="1733150" y="5093"/>
                </a:cubicBezTo>
                <a:lnTo>
                  <a:pt x="183400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6" name="Freeform 175">
            <a:extLst>
              <a:ext uri="{FF2B5EF4-FFF2-40B4-BE49-F238E27FC236}">
                <a16:creationId xmlns:a16="http://schemas.microsoft.com/office/drawing/2014/main" id="{4EF6DA3B-54AD-3B4B-931F-9E28AFE2D9C7}"/>
              </a:ext>
            </a:extLst>
          </p:cNvPr>
          <p:cNvSpPr/>
          <p:nvPr userDrawn="1"/>
        </p:nvSpPr>
        <p:spPr>
          <a:xfrm>
            <a:off x="6632122" y="3390523"/>
            <a:ext cx="1502389" cy="2137582"/>
          </a:xfrm>
          <a:custGeom>
            <a:avLst/>
            <a:gdLst>
              <a:gd name="connsiteX0" fmla="*/ 1436749 w 1502389"/>
              <a:gd name="connsiteY0" fmla="*/ 0 h 2137582"/>
              <a:gd name="connsiteX1" fmla="*/ 1465386 w 1502389"/>
              <a:gd name="connsiteY1" fmla="*/ 119028 h 2137582"/>
              <a:gd name="connsiteX2" fmla="*/ 1502389 w 1502389"/>
              <a:gd name="connsiteY2" fmla="*/ 510514 h 2137582"/>
              <a:gd name="connsiteX3" fmla="*/ 749812 w 1502389"/>
              <a:gd name="connsiteY3" fmla="*/ 2106320 h 2137582"/>
              <a:gd name="connsiteX4" fmla="*/ 708005 w 1502389"/>
              <a:gd name="connsiteY4" fmla="*/ 2137582 h 2137582"/>
              <a:gd name="connsiteX5" fmla="*/ 0 w 1502389"/>
              <a:gd name="connsiteY5" fmla="*/ 1163097 h 2137582"/>
              <a:gd name="connsiteX6" fmla="*/ 45537 w 1502389"/>
              <a:gd name="connsiteY6" fmla="*/ 1121709 h 2137582"/>
              <a:gd name="connsiteX7" fmla="*/ 298703 w 1502389"/>
              <a:gd name="connsiteY7" fmla="*/ 510514 h 2137582"/>
              <a:gd name="connsiteX8" fmla="*/ 295279 w 1502389"/>
              <a:gd name="connsiteY8" fmla="*/ 433054 h 2137582"/>
              <a:gd name="connsiteX9" fmla="*/ 287331 w 1502389"/>
              <a:gd name="connsiteY9" fmla="*/ 373468 h 2137582"/>
              <a:gd name="connsiteX10" fmla="*/ 1436749 w 1502389"/>
              <a:gd name="connsiteY10" fmla="*/ 0 h 213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2389" h="2137582">
                <a:moveTo>
                  <a:pt x="1436749" y="0"/>
                </a:moveTo>
                <a:lnTo>
                  <a:pt x="1465386" y="119028"/>
                </a:lnTo>
                <a:cubicBezTo>
                  <a:pt x="1489674" y="245793"/>
                  <a:pt x="1502389" y="376668"/>
                  <a:pt x="1502389" y="510514"/>
                </a:cubicBezTo>
                <a:cubicBezTo>
                  <a:pt x="1502389" y="1152974"/>
                  <a:pt x="1209430" y="1727009"/>
                  <a:pt x="749812" y="2106320"/>
                </a:cubicBezTo>
                <a:lnTo>
                  <a:pt x="708005" y="2137582"/>
                </a:lnTo>
                <a:lnTo>
                  <a:pt x="0" y="1163097"/>
                </a:lnTo>
                <a:lnTo>
                  <a:pt x="45537" y="1121709"/>
                </a:lnTo>
                <a:cubicBezTo>
                  <a:pt x="201956" y="965291"/>
                  <a:pt x="298703" y="749200"/>
                  <a:pt x="298703" y="510514"/>
                </a:cubicBezTo>
                <a:cubicBezTo>
                  <a:pt x="298703" y="484407"/>
                  <a:pt x="297545" y="458571"/>
                  <a:pt x="295279" y="433054"/>
                </a:cubicBezTo>
                <a:lnTo>
                  <a:pt x="287331" y="373468"/>
                </a:lnTo>
                <a:lnTo>
                  <a:pt x="1436749"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5" name="Freeform 174">
            <a:extLst>
              <a:ext uri="{FF2B5EF4-FFF2-40B4-BE49-F238E27FC236}">
                <a16:creationId xmlns:a16="http://schemas.microsoft.com/office/drawing/2014/main" id="{D9A5230B-C771-B940-B52E-6C7EE7750453}"/>
              </a:ext>
            </a:extLst>
          </p:cNvPr>
          <p:cNvSpPr/>
          <p:nvPr userDrawn="1"/>
        </p:nvSpPr>
        <p:spPr>
          <a:xfrm>
            <a:off x="3998414" y="3393386"/>
            <a:ext cx="1496056" cy="2129622"/>
          </a:xfrm>
          <a:custGeom>
            <a:avLst/>
            <a:gdLst>
              <a:gd name="connsiteX0" fmla="*/ 64951 w 1496056"/>
              <a:gd name="connsiteY0" fmla="*/ 0 h 2129622"/>
              <a:gd name="connsiteX1" fmla="*/ 1214663 w 1496056"/>
              <a:gd name="connsiteY1" fmla="*/ 373564 h 2129622"/>
              <a:gd name="connsiteX2" fmla="*/ 1207111 w 1496056"/>
              <a:gd name="connsiteY2" fmla="*/ 430190 h 2129622"/>
              <a:gd name="connsiteX3" fmla="*/ 1203687 w 1496056"/>
              <a:gd name="connsiteY3" fmla="*/ 507650 h 2129622"/>
              <a:gd name="connsiteX4" fmla="*/ 1456853 w 1496056"/>
              <a:gd name="connsiteY4" fmla="*/ 1118845 h 2129622"/>
              <a:gd name="connsiteX5" fmla="*/ 1496056 w 1496056"/>
              <a:gd name="connsiteY5" fmla="*/ 1154476 h 2129622"/>
              <a:gd name="connsiteX6" fmla="*/ 787570 w 1496056"/>
              <a:gd name="connsiteY6" fmla="*/ 2129622 h 2129622"/>
              <a:gd name="connsiteX7" fmla="*/ 752578 w 1496056"/>
              <a:gd name="connsiteY7" fmla="*/ 2103456 h 2129622"/>
              <a:gd name="connsiteX8" fmla="*/ 0 w 1496056"/>
              <a:gd name="connsiteY8" fmla="*/ 507650 h 2129622"/>
              <a:gd name="connsiteX9" fmla="*/ 37004 w 1496056"/>
              <a:gd name="connsiteY9" fmla="*/ 116164 h 2129622"/>
              <a:gd name="connsiteX10" fmla="*/ 64951 w 1496056"/>
              <a:gd name="connsiteY10" fmla="*/ 0 h 21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6056" h="2129622">
                <a:moveTo>
                  <a:pt x="64951" y="0"/>
                </a:moveTo>
                <a:lnTo>
                  <a:pt x="1214663" y="373564"/>
                </a:lnTo>
                <a:lnTo>
                  <a:pt x="1207111" y="430190"/>
                </a:lnTo>
                <a:cubicBezTo>
                  <a:pt x="1204844" y="455707"/>
                  <a:pt x="1203687" y="481543"/>
                  <a:pt x="1203687" y="507650"/>
                </a:cubicBezTo>
                <a:cubicBezTo>
                  <a:pt x="1203687" y="746336"/>
                  <a:pt x="1300434" y="962427"/>
                  <a:pt x="1456853" y="1118845"/>
                </a:cubicBezTo>
                <a:lnTo>
                  <a:pt x="1496056" y="1154476"/>
                </a:lnTo>
                <a:lnTo>
                  <a:pt x="787570" y="2129622"/>
                </a:lnTo>
                <a:lnTo>
                  <a:pt x="752578" y="2103456"/>
                </a:lnTo>
                <a:cubicBezTo>
                  <a:pt x="292960" y="1724145"/>
                  <a:pt x="0" y="1150110"/>
                  <a:pt x="0" y="507650"/>
                </a:cubicBezTo>
                <a:cubicBezTo>
                  <a:pt x="0" y="373804"/>
                  <a:pt x="12716" y="242929"/>
                  <a:pt x="37004" y="116164"/>
                </a:cubicBezTo>
                <a:lnTo>
                  <a:pt x="6495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4" name="Freeform 173">
            <a:extLst>
              <a:ext uri="{FF2B5EF4-FFF2-40B4-BE49-F238E27FC236}">
                <a16:creationId xmlns:a16="http://schemas.microsoft.com/office/drawing/2014/main" id="{EF0F602A-0E7C-8D4A-B105-822E96473A35}"/>
              </a:ext>
            </a:extLst>
          </p:cNvPr>
          <p:cNvSpPr/>
          <p:nvPr userDrawn="1"/>
        </p:nvSpPr>
        <p:spPr>
          <a:xfrm>
            <a:off x="4949410" y="4663206"/>
            <a:ext cx="2226811" cy="1305878"/>
          </a:xfrm>
          <a:custGeom>
            <a:avLst/>
            <a:gdLst>
              <a:gd name="connsiteX0" fmla="*/ 709475 w 2226811"/>
              <a:gd name="connsiteY0" fmla="*/ 0 h 1305878"/>
              <a:gd name="connsiteX1" fmla="*/ 780606 w 2226811"/>
              <a:gd name="connsiteY1" fmla="*/ 34266 h 1305878"/>
              <a:gd name="connsiteX2" fmla="*/ 1117054 w 2226811"/>
              <a:gd name="connsiteY2" fmla="*/ 102192 h 1305878"/>
              <a:gd name="connsiteX3" fmla="*/ 1453502 w 2226811"/>
              <a:gd name="connsiteY3" fmla="*/ 34266 h 1305878"/>
              <a:gd name="connsiteX4" fmla="*/ 1516841 w 2226811"/>
              <a:gd name="connsiteY4" fmla="*/ 3754 h 1305878"/>
              <a:gd name="connsiteX5" fmla="*/ 2226811 w 2226811"/>
              <a:gd name="connsiteY5" fmla="*/ 980942 h 1305878"/>
              <a:gd name="connsiteX6" fmla="*/ 2102808 w 2226811"/>
              <a:gd name="connsiteY6" fmla="*/ 1056276 h 1305878"/>
              <a:gd name="connsiteX7" fmla="*/ 1117054 w 2226811"/>
              <a:gd name="connsiteY7" fmla="*/ 1305878 h 1305878"/>
              <a:gd name="connsiteX8" fmla="*/ 131300 w 2226811"/>
              <a:gd name="connsiteY8" fmla="*/ 1056276 h 1305878"/>
              <a:gd name="connsiteX9" fmla="*/ 0 w 2226811"/>
              <a:gd name="connsiteY9" fmla="*/ 976510 h 1305878"/>
              <a:gd name="connsiteX10" fmla="*/ 709475 w 2226811"/>
              <a:gd name="connsiteY10" fmla="*/ 0 h 13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6811" h="1305878">
                <a:moveTo>
                  <a:pt x="709475" y="0"/>
                </a:moveTo>
                <a:lnTo>
                  <a:pt x="780606" y="34266"/>
                </a:lnTo>
                <a:cubicBezTo>
                  <a:pt x="884016" y="78005"/>
                  <a:pt x="997711" y="102192"/>
                  <a:pt x="1117054" y="102192"/>
                </a:cubicBezTo>
                <a:cubicBezTo>
                  <a:pt x="1236397" y="102192"/>
                  <a:pt x="1350091" y="78005"/>
                  <a:pt x="1453502" y="34266"/>
                </a:cubicBezTo>
                <a:lnTo>
                  <a:pt x="1516841" y="3754"/>
                </a:lnTo>
                <a:lnTo>
                  <a:pt x="2226811" y="980942"/>
                </a:lnTo>
                <a:lnTo>
                  <a:pt x="2102808" y="1056276"/>
                </a:lnTo>
                <a:cubicBezTo>
                  <a:pt x="1809780" y="1215459"/>
                  <a:pt x="1473976" y="1305878"/>
                  <a:pt x="1117054" y="1305878"/>
                </a:cubicBezTo>
                <a:cubicBezTo>
                  <a:pt x="760132" y="1305878"/>
                  <a:pt x="424328" y="1215459"/>
                  <a:pt x="131300" y="1056276"/>
                </a:cubicBezTo>
                <a:lnTo>
                  <a:pt x="0" y="976510"/>
                </a:lnTo>
                <a:lnTo>
                  <a:pt x="709475"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8" name="Oval 57">
            <a:extLst>
              <a:ext uri="{FF2B5EF4-FFF2-40B4-BE49-F238E27FC236}">
                <a16:creationId xmlns:a16="http://schemas.microsoft.com/office/drawing/2014/main" id="{619C2DFD-5D31-3541-BC3C-360A60404990}"/>
              </a:ext>
            </a:extLst>
          </p:cNvPr>
          <p:cNvSpPr/>
          <p:nvPr/>
        </p:nvSpPr>
        <p:spPr>
          <a:xfrm flipH="1">
            <a:off x="2394053" y="3413639"/>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88" name="Title 87">
            <a:extLst>
              <a:ext uri="{FF2B5EF4-FFF2-40B4-BE49-F238E27FC236}">
                <a16:creationId xmlns:a16="http://schemas.microsoft.com/office/drawing/2014/main" id="{EC562E5E-3EE0-9E45-8B07-7226C91AAFFE}"/>
              </a:ext>
            </a:extLst>
          </p:cNvPr>
          <p:cNvSpPr>
            <a:spLocks noGrp="1"/>
          </p:cNvSpPr>
          <p:nvPr userDrawn="1">
            <p:ph type="title"/>
          </p:nvPr>
        </p:nvSpPr>
        <p:spPr>
          <a:xfrm>
            <a:off x="380999" y="365126"/>
            <a:ext cx="11429999" cy="757632"/>
          </a:xfrm>
        </p:spPr>
        <p:txBody>
          <a:bodyPr/>
          <a:lstStyle/>
          <a:p>
            <a:r>
              <a:rPr lang="en-US"/>
              <a:t>Click to edit Master title style</a:t>
            </a:r>
          </a:p>
        </p:txBody>
      </p:sp>
      <p:sp>
        <p:nvSpPr>
          <p:cNvPr id="98" name="Picture Placeholder 13">
            <a:extLst>
              <a:ext uri="{FF2B5EF4-FFF2-40B4-BE49-F238E27FC236}">
                <a16:creationId xmlns:a16="http://schemas.microsoft.com/office/drawing/2014/main" id="{FE16C169-0BE9-5942-872C-03582757013A}"/>
              </a:ext>
            </a:extLst>
          </p:cNvPr>
          <p:cNvSpPr>
            <a:spLocks noGrp="1"/>
          </p:cNvSpPr>
          <p:nvPr userDrawn="1">
            <p:ph type="pic" sz="quarter" idx="15"/>
          </p:nvPr>
        </p:nvSpPr>
        <p:spPr>
          <a:xfrm>
            <a:off x="4593704" y="2202158"/>
            <a:ext cx="1098769" cy="1098769"/>
          </a:xfrm>
          <a:noFill/>
        </p:spPr>
        <p:txBody>
          <a:bodyPr>
            <a:normAutofit/>
          </a:bodyPr>
          <a:lstStyle>
            <a:lvl1pPr>
              <a:defRPr sz="1800"/>
            </a:lvl1pPr>
          </a:lstStyle>
          <a:p>
            <a:endParaRPr lang="en-US"/>
          </a:p>
        </p:txBody>
      </p:sp>
      <p:sp>
        <p:nvSpPr>
          <p:cNvPr id="105" name="Text Placeholder 104">
            <a:extLst>
              <a:ext uri="{FF2B5EF4-FFF2-40B4-BE49-F238E27FC236}">
                <a16:creationId xmlns:a16="http://schemas.microsoft.com/office/drawing/2014/main" id="{4268A7AA-BCA7-F040-B83E-43696695F44A}"/>
              </a:ext>
            </a:extLst>
          </p:cNvPr>
          <p:cNvSpPr>
            <a:spLocks noGrp="1"/>
          </p:cNvSpPr>
          <p:nvPr userDrawn="1">
            <p:ph type="body" sz="quarter" idx="21" hasCustomPrompt="1"/>
          </p:nvPr>
        </p:nvSpPr>
        <p:spPr>
          <a:xfrm>
            <a:off x="1155449"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6" name="Text Placeholder 104">
            <a:extLst>
              <a:ext uri="{FF2B5EF4-FFF2-40B4-BE49-F238E27FC236}">
                <a16:creationId xmlns:a16="http://schemas.microsoft.com/office/drawing/2014/main" id="{ACA2E8C0-D3B3-B94A-A000-60B8AB6F2D84}"/>
              </a:ext>
            </a:extLst>
          </p:cNvPr>
          <p:cNvSpPr>
            <a:spLocks noGrp="1"/>
          </p:cNvSpPr>
          <p:nvPr userDrawn="1">
            <p:ph type="body" sz="quarter" idx="22" hasCustomPrompt="1"/>
          </p:nvPr>
        </p:nvSpPr>
        <p:spPr>
          <a:xfrm>
            <a:off x="888912" y="3423457"/>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7" name="Text Placeholder 104">
            <a:extLst>
              <a:ext uri="{FF2B5EF4-FFF2-40B4-BE49-F238E27FC236}">
                <a16:creationId xmlns:a16="http://schemas.microsoft.com/office/drawing/2014/main" id="{1E57DDD4-14EC-0943-9407-2CE9C71C109B}"/>
              </a:ext>
            </a:extLst>
          </p:cNvPr>
          <p:cNvSpPr>
            <a:spLocks noGrp="1"/>
          </p:cNvSpPr>
          <p:nvPr userDrawn="1">
            <p:ph type="body" sz="quarter" idx="23" hasCustomPrompt="1"/>
          </p:nvPr>
        </p:nvSpPr>
        <p:spPr>
          <a:xfrm>
            <a:off x="1155449" y="4360631"/>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8" name="Oval 107">
            <a:extLst>
              <a:ext uri="{FF2B5EF4-FFF2-40B4-BE49-F238E27FC236}">
                <a16:creationId xmlns:a16="http://schemas.microsoft.com/office/drawing/2014/main" id="{D38E2AE5-5592-1542-8DBA-D59771D60290}"/>
              </a:ext>
            </a:extLst>
          </p:cNvPr>
          <p:cNvSpPr/>
          <p:nvPr userDrawn="1"/>
        </p:nvSpPr>
        <p:spPr>
          <a:xfrm flipH="1">
            <a:off x="2710275"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09" name="Oval 108">
            <a:extLst>
              <a:ext uri="{FF2B5EF4-FFF2-40B4-BE49-F238E27FC236}">
                <a16:creationId xmlns:a16="http://schemas.microsoft.com/office/drawing/2014/main" id="{8EBF4AD1-DB27-0A48-9266-0BE502047A06}"/>
              </a:ext>
            </a:extLst>
          </p:cNvPr>
          <p:cNvSpPr/>
          <p:nvPr userDrawn="1"/>
        </p:nvSpPr>
        <p:spPr>
          <a:xfrm flipH="1">
            <a:off x="2710275" y="436918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0" name="Oval 109">
            <a:extLst>
              <a:ext uri="{FF2B5EF4-FFF2-40B4-BE49-F238E27FC236}">
                <a16:creationId xmlns:a16="http://schemas.microsoft.com/office/drawing/2014/main" id="{C3E5DE00-C0F7-134E-B226-F95ED39045C9}"/>
              </a:ext>
            </a:extLst>
          </p:cNvPr>
          <p:cNvSpPr/>
          <p:nvPr userDrawn="1"/>
        </p:nvSpPr>
        <p:spPr>
          <a:xfrm>
            <a:off x="9472138" y="342345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1" name="Text Placeholder 104">
            <a:extLst>
              <a:ext uri="{FF2B5EF4-FFF2-40B4-BE49-F238E27FC236}">
                <a16:creationId xmlns:a16="http://schemas.microsoft.com/office/drawing/2014/main" id="{CEF18AAB-E2C2-7C4C-A81E-B5F795A591EE}"/>
              </a:ext>
            </a:extLst>
          </p:cNvPr>
          <p:cNvSpPr>
            <a:spLocks noGrp="1"/>
          </p:cNvSpPr>
          <p:nvPr userDrawn="1">
            <p:ph type="body" sz="quarter" idx="24" hasCustomPrompt="1"/>
          </p:nvPr>
        </p:nvSpPr>
        <p:spPr>
          <a:xfrm>
            <a:off x="9708706"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2" name="Text Placeholder 104">
            <a:extLst>
              <a:ext uri="{FF2B5EF4-FFF2-40B4-BE49-F238E27FC236}">
                <a16:creationId xmlns:a16="http://schemas.microsoft.com/office/drawing/2014/main" id="{4B25A8AC-2DC8-B046-8E05-ABE10A2175AF}"/>
              </a:ext>
            </a:extLst>
          </p:cNvPr>
          <p:cNvSpPr>
            <a:spLocks noGrp="1"/>
          </p:cNvSpPr>
          <p:nvPr userDrawn="1">
            <p:ph type="body" sz="quarter" idx="25" hasCustomPrompt="1"/>
          </p:nvPr>
        </p:nvSpPr>
        <p:spPr>
          <a:xfrm>
            <a:off x="9971396" y="3423457"/>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4" name="Oval 113">
            <a:extLst>
              <a:ext uri="{FF2B5EF4-FFF2-40B4-BE49-F238E27FC236}">
                <a16:creationId xmlns:a16="http://schemas.microsoft.com/office/drawing/2014/main" id="{1018D259-F2AB-D048-8403-F25AC3E96FCF}"/>
              </a:ext>
            </a:extLst>
          </p:cNvPr>
          <p:cNvSpPr/>
          <p:nvPr userDrawn="1"/>
        </p:nvSpPr>
        <p:spPr>
          <a:xfrm>
            <a:off x="9157204"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6" name="Text Placeholder 104">
            <a:extLst>
              <a:ext uri="{FF2B5EF4-FFF2-40B4-BE49-F238E27FC236}">
                <a16:creationId xmlns:a16="http://schemas.microsoft.com/office/drawing/2014/main" id="{C592A37F-750A-D945-8C29-BA52C41470F6}"/>
              </a:ext>
            </a:extLst>
          </p:cNvPr>
          <p:cNvSpPr>
            <a:spLocks noGrp="1"/>
          </p:cNvSpPr>
          <p:nvPr userDrawn="1">
            <p:ph type="body" sz="quarter" idx="27" hasCustomPrompt="1"/>
          </p:nvPr>
        </p:nvSpPr>
        <p:spPr>
          <a:xfrm>
            <a:off x="2736959"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17" name="Text Placeholder 104">
            <a:extLst>
              <a:ext uri="{FF2B5EF4-FFF2-40B4-BE49-F238E27FC236}">
                <a16:creationId xmlns:a16="http://schemas.microsoft.com/office/drawing/2014/main" id="{C016944C-DD38-9841-BBB9-E0C120E11E4F}"/>
              </a:ext>
            </a:extLst>
          </p:cNvPr>
          <p:cNvSpPr>
            <a:spLocks noGrp="1"/>
          </p:cNvSpPr>
          <p:nvPr userDrawn="1">
            <p:ph type="body" sz="quarter" idx="28" hasCustomPrompt="1"/>
          </p:nvPr>
        </p:nvSpPr>
        <p:spPr>
          <a:xfrm>
            <a:off x="2410412" y="3412829"/>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18" name="Text Placeholder 104">
            <a:extLst>
              <a:ext uri="{FF2B5EF4-FFF2-40B4-BE49-F238E27FC236}">
                <a16:creationId xmlns:a16="http://schemas.microsoft.com/office/drawing/2014/main" id="{25F9B88A-4DBC-AB41-8C7C-EFF3A4A15175}"/>
              </a:ext>
            </a:extLst>
          </p:cNvPr>
          <p:cNvSpPr>
            <a:spLocks noGrp="1"/>
          </p:cNvSpPr>
          <p:nvPr userDrawn="1">
            <p:ph type="body" sz="quarter" idx="29" hasCustomPrompt="1"/>
          </p:nvPr>
        </p:nvSpPr>
        <p:spPr>
          <a:xfrm>
            <a:off x="2731830" y="4369187"/>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0" name="Text Placeholder 104">
            <a:extLst>
              <a:ext uri="{FF2B5EF4-FFF2-40B4-BE49-F238E27FC236}">
                <a16:creationId xmlns:a16="http://schemas.microsoft.com/office/drawing/2014/main" id="{4D9FF18F-0EC0-AF45-B3A4-031C21F221F7}"/>
              </a:ext>
            </a:extLst>
          </p:cNvPr>
          <p:cNvSpPr>
            <a:spLocks noGrp="1"/>
          </p:cNvSpPr>
          <p:nvPr userDrawn="1">
            <p:ph type="body" sz="quarter" idx="30" hasCustomPrompt="1"/>
          </p:nvPr>
        </p:nvSpPr>
        <p:spPr>
          <a:xfrm>
            <a:off x="9485041" y="3412829"/>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1" name="Text Placeholder 104">
            <a:extLst>
              <a:ext uri="{FF2B5EF4-FFF2-40B4-BE49-F238E27FC236}">
                <a16:creationId xmlns:a16="http://schemas.microsoft.com/office/drawing/2014/main" id="{1EA022F8-F907-0E49-950F-3797995297AA}"/>
              </a:ext>
            </a:extLst>
          </p:cNvPr>
          <p:cNvSpPr>
            <a:spLocks noGrp="1"/>
          </p:cNvSpPr>
          <p:nvPr userDrawn="1">
            <p:ph type="body" sz="quarter" idx="31" hasCustomPrompt="1"/>
          </p:nvPr>
        </p:nvSpPr>
        <p:spPr>
          <a:xfrm>
            <a:off x="9176250"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3" name="Text Placeholder 104">
            <a:extLst>
              <a:ext uri="{FF2B5EF4-FFF2-40B4-BE49-F238E27FC236}">
                <a16:creationId xmlns:a16="http://schemas.microsoft.com/office/drawing/2014/main" id="{4BAB7351-6E0E-5E47-910B-4D62C98AB9EB}"/>
              </a:ext>
            </a:extLst>
          </p:cNvPr>
          <p:cNvSpPr>
            <a:spLocks noGrp="1"/>
          </p:cNvSpPr>
          <p:nvPr>
            <p:ph type="body" sz="quarter" idx="33"/>
          </p:nvPr>
        </p:nvSpPr>
        <p:spPr>
          <a:xfrm>
            <a:off x="1155449" y="2826494"/>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4" name="Text Placeholder 104">
            <a:extLst>
              <a:ext uri="{FF2B5EF4-FFF2-40B4-BE49-F238E27FC236}">
                <a16:creationId xmlns:a16="http://schemas.microsoft.com/office/drawing/2014/main" id="{65183B0A-A8EA-A84F-B9A4-515B8B4D959B}"/>
              </a:ext>
            </a:extLst>
          </p:cNvPr>
          <p:cNvSpPr>
            <a:spLocks noGrp="1"/>
          </p:cNvSpPr>
          <p:nvPr>
            <p:ph type="body" sz="quarter" idx="34"/>
          </p:nvPr>
        </p:nvSpPr>
        <p:spPr>
          <a:xfrm>
            <a:off x="888911" y="378007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5" name="Text Placeholder 104">
            <a:extLst>
              <a:ext uri="{FF2B5EF4-FFF2-40B4-BE49-F238E27FC236}">
                <a16:creationId xmlns:a16="http://schemas.microsoft.com/office/drawing/2014/main" id="{67B53091-A5CB-384E-9C3C-6F1602933086}"/>
              </a:ext>
            </a:extLst>
          </p:cNvPr>
          <p:cNvSpPr>
            <a:spLocks noGrp="1"/>
          </p:cNvSpPr>
          <p:nvPr>
            <p:ph type="body" sz="quarter" idx="35"/>
          </p:nvPr>
        </p:nvSpPr>
        <p:spPr>
          <a:xfrm>
            <a:off x="1155448" y="4727066"/>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6" name="Text Placeholder 104">
            <a:extLst>
              <a:ext uri="{FF2B5EF4-FFF2-40B4-BE49-F238E27FC236}">
                <a16:creationId xmlns:a16="http://schemas.microsoft.com/office/drawing/2014/main" id="{1AEBE026-A2BC-AB48-BC84-7A0F304329B6}"/>
              </a:ext>
            </a:extLst>
          </p:cNvPr>
          <p:cNvSpPr>
            <a:spLocks noGrp="1"/>
          </p:cNvSpPr>
          <p:nvPr>
            <p:ph type="body" sz="quarter" idx="36"/>
          </p:nvPr>
        </p:nvSpPr>
        <p:spPr>
          <a:xfrm>
            <a:off x="9713826" y="283631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7" name="Text Placeholder 104">
            <a:extLst>
              <a:ext uri="{FF2B5EF4-FFF2-40B4-BE49-F238E27FC236}">
                <a16:creationId xmlns:a16="http://schemas.microsoft.com/office/drawing/2014/main" id="{20F5EAAB-85D9-8E41-AABD-12EC8FC44065}"/>
              </a:ext>
            </a:extLst>
          </p:cNvPr>
          <p:cNvSpPr>
            <a:spLocks noGrp="1"/>
          </p:cNvSpPr>
          <p:nvPr>
            <p:ph type="body" sz="quarter" idx="37"/>
          </p:nvPr>
        </p:nvSpPr>
        <p:spPr>
          <a:xfrm>
            <a:off x="9971395" y="378007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9" name="Picture Placeholder 13">
            <a:extLst>
              <a:ext uri="{FF2B5EF4-FFF2-40B4-BE49-F238E27FC236}">
                <a16:creationId xmlns:a16="http://schemas.microsoft.com/office/drawing/2014/main" id="{F2B4DBCF-813C-9A4C-AF80-189DF1A1F017}"/>
              </a:ext>
            </a:extLst>
          </p:cNvPr>
          <p:cNvSpPr>
            <a:spLocks noGrp="1"/>
          </p:cNvSpPr>
          <p:nvPr>
            <p:ph type="pic" sz="quarter" idx="39"/>
          </p:nvPr>
        </p:nvSpPr>
        <p:spPr>
          <a:xfrm>
            <a:off x="6408975" y="2202158"/>
            <a:ext cx="1098769" cy="1098769"/>
          </a:xfrm>
          <a:noFill/>
        </p:spPr>
        <p:txBody>
          <a:bodyPr>
            <a:normAutofit/>
          </a:bodyPr>
          <a:lstStyle>
            <a:lvl1pPr>
              <a:defRPr sz="1800"/>
            </a:lvl1pPr>
          </a:lstStyle>
          <a:p>
            <a:endParaRPr lang="en-US"/>
          </a:p>
        </p:txBody>
      </p:sp>
      <p:sp>
        <p:nvSpPr>
          <p:cNvPr id="130" name="Picture Placeholder 13">
            <a:extLst>
              <a:ext uri="{FF2B5EF4-FFF2-40B4-BE49-F238E27FC236}">
                <a16:creationId xmlns:a16="http://schemas.microsoft.com/office/drawing/2014/main" id="{A55E3DE6-A980-D94B-A75A-E896FA782163}"/>
              </a:ext>
            </a:extLst>
          </p:cNvPr>
          <p:cNvSpPr>
            <a:spLocks noGrp="1"/>
          </p:cNvSpPr>
          <p:nvPr>
            <p:ph type="pic" sz="quarter" idx="40"/>
          </p:nvPr>
        </p:nvSpPr>
        <p:spPr>
          <a:xfrm>
            <a:off x="5488127" y="4842398"/>
            <a:ext cx="1098769" cy="1098769"/>
          </a:xfrm>
          <a:noFill/>
        </p:spPr>
        <p:txBody>
          <a:bodyPr>
            <a:normAutofit/>
          </a:bodyPr>
          <a:lstStyle>
            <a:lvl1pPr>
              <a:defRPr sz="1800"/>
            </a:lvl1pPr>
          </a:lstStyle>
          <a:p>
            <a:endParaRPr lang="en-US"/>
          </a:p>
        </p:txBody>
      </p:sp>
      <p:sp>
        <p:nvSpPr>
          <p:cNvPr id="132" name="Picture Placeholder 13">
            <a:extLst>
              <a:ext uri="{FF2B5EF4-FFF2-40B4-BE49-F238E27FC236}">
                <a16:creationId xmlns:a16="http://schemas.microsoft.com/office/drawing/2014/main" id="{74150088-3705-0140-994B-26F200F653A0}"/>
              </a:ext>
            </a:extLst>
          </p:cNvPr>
          <p:cNvSpPr>
            <a:spLocks noGrp="1"/>
          </p:cNvSpPr>
          <p:nvPr>
            <p:ph type="pic" sz="quarter" idx="42"/>
          </p:nvPr>
        </p:nvSpPr>
        <p:spPr>
          <a:xfrm>
            <a:off x="6941739" y="3819802"/>
            <a:ext cx="1098769" cy="1098769"/>
          </a:xfrm>
          <a:noFill/>
        </p:spPr>
        <p:txBody>
          <a:bodyPr>
            <a:normAutofit/>
          </a:bodyPr>
          <a:lstStyle>
            <a:lvl1pPr>
              <a:defRPr sz="1800"/>
            </a:lvl1pPr>
          </a:lstStyle>
          <a:p>
            <a:endParaRPr lang="en-US"/>
          </a:p>
        </p:txBody>
      </p:sp>
      <p:sp>
        <p:nvSpPr>
          <p:cNvPr id="133" name="Picture Placeholder 13">
            <a:extLst>
              <a:ext uri="{FF2B5EF4-FFF2-40B4-BE49-F238E27FC236}">
                <a16:creationId xmlns:a16="http://schemas.microsoft.com/office/drawing/2014/main" id="{A93A6EC5-52CC-B443-B513-8503A38ACA55}"/>
              </a:ext>
            </a:extLst>
          </p:cNvPr>
          <p:cNvSpPr>
            <a:spLocks noGrp="1"/>
          </p:cNvSpPr>
          <p:nvPr>
            <p:ph type="pic" sz="quarter" idx="43"/>
          </p:nvPr>
        </p:nvSpPr>
        <p:spPr>
          <a:xfrm>
            <a:off x="4074455" y="3819802"/>
            <a:ext cx="1098769" cy="1098769"/>
          </a:xfrm>
          <a:noFill/>
        </p:spPr>
        <p:txBody>
          <a:bodyPr>
            <a:normAutofit/>
          </a:bodyPr>
          <a:lstStyle>
            <a:lvl1pPr>
              <a:defRPr sz="1800"/>
            </a:lvl1pPr>
          </a:lstStyle>
          <a:p>
            <a:endParaRPr lang="en-US"/>
          </a:p>
        </p:txBody>
      </p:sp>
      <p:sp>
        <p:nvSpPr>
          <p:cNvPr id="134" name="Picture Placeholder 13">
            <a:extLst>
              <a:ext uri="{FF2B5EF4-FFF2-40B4-BE49-F238E27FC236}">
                <a16:creationId xmlns:a16="http://schemas.microsoft.com/office/drawing/2014/main" id="{25255C17-9C8A-A441-9F4A-96495F6C5BEF}"/>
              </a:ext>
            </a:extLst>
          </p:cNvPr>
          <p:cNvSpPr>
            <a:spLocks noGrp="1"/>
          </p:cNvSpPr>
          <p:nvPr>
            <p:ph type="pic" sz="quarter" idx="44"/>
          </p:nvPr>
        </p:nvSpPr>
        <p:spPr>
          <a:xfrm>
            <a:off x="5493770" y="3336994"/>
            <a:ext cx="1098769" cy="1098769"/>
          </a:xfrm>
          <a:noFill/>
        </p:spPr>
        <p:txBody>
          <a:bodyPr>
            <a:normAutofit/>
          </a:bodyPr>
          <a:lstStyle>
            <a:lvl1pPr>
              <a:defRPr sz="1800"/>
            </a:lvl1pPr>
          </a:lstStyle>
          <a:p>
            <a:endParaRPr lang="en-US"/>
          </a:p>
        </p:txBody>
      </p:sp>
    </p:spTree>
    <p:extLst>
      <p:ext uri="{BB962C8B-B14F-4D97-AF65-F5344CB8AC3E}">
        <p14:creationId xmlns:p14="http://schemas.microsoft.com/office/powerpoint/2010/main" val="1976671168"/>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66" name="Freeform 165">
            <a:extLst>
              <a:ext uri="{FF2B5EF4-FFF2-40B4-BE49-F238E27FC236}">
                <a16:creationId xmlns:a16="http://schemas.microsoft.com/office/drawing/2014/main" id="{F4CDD8AD-3500-7440-A105-568EC6709EA7}"/>
              </a:ext>
            </a:extLst>
          </p:cNvPr>
          <p:cNvSpPr/>
          <p:nvPr userDrawn="1"/>
        </p:nvSpPr>
        <p:spPr>
          <a:xfrm>
            <a:off x="6157536" y="1838328"/>
            <a:ext cx="1652053" cy="1568335"/>
          </a:xfrm>
          <a:custGeom>
            <a:avLst/>
            <a:gdLst>
              <a:gd name="connsiteX0" fmla="*/ 0 w 1652053"/>
              <a:gd name="connsiteY0" fmla="*/ 0 h 1568335"/>
              <a:gd name="connsiteX1" fmla="*/ 113498 w 1652053"/>
              <a:gd name="connsiteY1" fmla="*/ 5741 h 1568335"/>
              <a:gd name="connsiteX2" fmla="*/ 1551780 w 1652053"/>
              <a:gd name="connsiteY2" fmla="*/ 817187 h 1568335"/>
              <a:gd name="connsiteX3" fmla="*/ 1652053 w 1652053"/>
              <a:gd name="connsiteY3" fmla="*/ 963025 h 1568335"/>
              <a:gd name="connsiteX4" fmla="*/ 605372 w 1652053"/>
              <a:gd name="connsiteY4" fmla="*/ 1568335 h 1568335"/>
              <a:gd name="connsiteX5" fmla="*/ 569036 w 1652053"/>
              <a:gd name="connsiteY5" fmla="*/ 1515813 h 1568335"/>
              <a:gd name="connsiteX6" fmla="*/ 76251 w 1652053"/>
              <a:gd name="connsiteY6" fmla="*/ 1218331 h 1568335"/>
              <a:gd name="connsiteX7" fmla="*/ 0 w 1652053"/>
              <a:gd name="connsiteY7" fmla="*/ 1206674 h 1568335"/>
              <a:gd name="connsiteX8" fmla="*/ 0 w 1652053"/>
              <a:gd name="connsiteY8" fmla="*/ 0 h 156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2053" h="1568335">
                <a:moveTo>
                  <a:pt x="0" y="0"/>
                </a:moveTo>
                <a:lnTo>
                  <a:pt x="113498" y="5741"/>
                </a:lnTo>
                <a:cubicBezTo>
                  <a:pt x="700088" y="65411"/>
                  <a:pt x="1214205" y="370641"/>
                  <a:pt x="1551780" y="817187"/>
                </a:cubicBezTo>
                <a:lnTo>
                  <a:pt x="1652053" y="963025"/>
                </a:lnTo>
                <a:lnTo>
                  <a:pt x="605372" y="1568335"/>
                </a:lnTo>
                <a:lnTo>
                  <a:pt x="569036" y="1515813"/>
                </a:lnTo>
                <a:cubicBezTo>
                  <a:pt x="445730" y="1366151"/>
                  <a:pt x="273189" y="1258697"/>
                  <a:pt x="76251" y="1218331"/>
                </a:cubicBezTo>
                <a:lnTo>
                  <a:pt x="0" y="120667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5" name="Freeform 164">
            <a:extLst>
              <a:ext uri="{FF2B5EF4-FFF2-40B4-BE49-F238E27FC236}">
                <a16:creationId xmlns:a16="http://schemas.microsoft.com/office/drawing/2014/main" id="{48A07EC0-9B5A-0248-A128-AD729F4C4375}"/>
              </a:ext>
            </a:extLst>
          </p:cNvPr>
          <p:cNvSpPr/>
          <p:nvPr userDrawn="1"/>
        </p:nvSpPr>
        <p:spPr>
          <a:xfrm>
            <a:off x="4312544" y="1838576"/>
            <a:ext cx="1644179" cy="1563795"/>
          </a:xfrm>
          <a:custGeom>
            <a:avLst/>
            <a:gdLst>
              <a:gd name="connsiteX0" fmla="*/ 1644179 w 1644179"/>
              <a:gd name="connsiteY0" fmla="*/ 0 h 1563795"/>
              <a:gd name="connsiteX1" fmla="*/ 1644179 w 1644179"/>
              <a:gd name="connsiteY1" fmla="*/ 1207178 h 1563795"/>
              <a:gd name="connsiteX2" fmla="*/ 1572845 w 1644179"/>
              <a:gd name="connsiteY2" fmla="*/ 1218083 h 1563795"/>
              <a:gd name="connsiteX3" fmla="*/ 1080062 w 1644179"/>
              <a:gd name="connsiteY3" fmla="*/ 1515565 h 1563795"/>
              <a:gd name="connsiteX4" fmla="*/ 1046695 w 1644179"/>
              <a:gd name="connsiteY4" fmla="*/ 1563795 h 1563795"/>
              <a:gd name="connsiteX5" fmla="*/ 0 w 1644179"/>
              <a:gd name="connsiteY5" fmla="*/ 958478 h 1563795"/>
              <a:gd name="connsiteX6" fmla="*/ 97317 w 1644179"/>
              <a:gd name="connsiteY6" fmla="*/ 816939 h 1563795"/>
              <a:gd name="connsiteX7" fmla="*/ 1535598 w 1644179"/>
              <a:gd name="connsiteY7" fmla="*/ 5493 h 1563795"/>
              <a:gd name="connsiteX8" fmla="*/ 1644179 w 1644179"/>
              <a:gd name="connsiteY8" fmla="*/ 0 h 156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179" h="1563795">
                <a:moveTo>
                  <a:pt x="1644179" y="0"/>
                </a:moveTo>
                <a:lnTo>
                  <a:pt x="1644179" y="1207178"/>
                </a:lnTo>
                <a:lnTo>
                  <a:pt x="1572845" y="1218083"/>
                </a:lnTo>
                <a:cubicBezTo>
                  <a:pt x="1375908" y="1258449"/>
                  <a:pt x="1203368" y="1365903"/>
                  <a:pt x="1080062" y="1515565"/>
                </a:cubicBezTo>
                <a:lnTo>
                  <a:pt x="1046695" y="1563795"/>
                </a:lnTo>
                <a:lnTo>
                  <a:pt x="0" y="958478"/>
                </a:lnTo>
                <a:lnTo>
                  <a:pt x="97317" y="816939"/>
                </a:lnTo>
                <a:cubicBezTo>
                  <a:pt x="434893" y="370393"/>
                  <a:pt x="949009" y="65163"/>
                  <a:pt x="1535598" y="5493"/>
                </a:cubicBezTo>
                <a:lnTo>
                  <a:pt x="1644179"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0" name="Freeform 159">
            <a:extLst>
              <a:ext uri="{FF2B5EF4-FFF2-40B4-BE49-F238E27FC236}">
                <a16:creationId xmlns:a16="http://schemas.microsoft.com/office/drawing/2014/main" id="{FDE58A82-F919-234C-99EA-C68926A54C36}"/>
              </a:ext>
            </a:extLst>
          </p:cNvPr>
          <p:cNvSpPr/>
          <p:nvPr userDrawn="1"/>
        </p:nvSpPr>
        <p:spPr>
          <a:xfrm>
            <a:off x="3991541" y="2971666"/>
            <a:ext cx="1285628" cy="1899098"/>
          </a:xfrm>
          <a:custGeom>
            <a:avLst/>
            <a:gdLst>
              <a:gd name="connsiteX0" fmla="*/ 221318 w 1285628"/>
              <a:gd name="connsiteY0" fmla="*/ 0 h 1899098"/>
              <a:gd name="connsiteX1" fmla="*/ 1269735 w 1285628"/>
              <a:gd name="connsiteY1" fmla="*/ 606314 h 1899098"/>
              <a:gd name="connsiteX2" fmla="*/ 1256136 w 1285628"/>
              <a:gd name="connsiteY2" fmla="*/ 635512 h 1899098"/>
              <a:gd name="connsiteX3" fmla="*/ 1203687 w 1285628"/>
              <a:gd name="connsiteY3" fmla="*/ 933204 h 1899098"/>
              <a:gd name="connsiteX4" fmla="*/ 1256136 w 1285628"/>
              <a:gd name="connsiteY4" fmla="*/ 1230896 h 1899098"/>
              <a:gd name="connsiteX5" fmla="*/ 1285628 w 1285628"/>
              <a:gd name="connsiteY5" fmla="*/ 1294218 h 1899098"/>
              <a:gd name="connsiteX6" fmla="*/ 239689 w 1285628"/>
              <a:gd name="connsiteY6" fmla="*/ 1899098 h 1899098"/>
              <a:gd name="connsiteX7" fmla="*/ 220567 w 1285628"/>
              <a:gd name="connsiteY7" fmla="*/ 1865072 h 1899098"/>
              <a:gd name="connsiteX8" fmla="*/ 0 w 1285628"/>
              <a:gd name="connsiteY8" fmla="*/ 933204 h 1899098"/>
              <a:gd name="connsiteX9" fmla="*/ 220567 w 1285628"/>
              <a:gd name="connsiteY9" fmla="*/ 1336 h 1899098"/>
              <a:gd name="connsiteX10" fmla="*/ 221318 w 1285628"/>
              <a:gd name="connsiteY10" fmla="*/ 0 h 189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628" h="1899098">
                <a:moveTo>
                  <a:pt x="221318" y="0"/>
                </a:moveTo>
                <a:lnTo>
                  <a:pt x="1269735" y="606314"/>
                </a:lnTo>
                <a:lnTo>
                  <a:pt x="1256136" y="635512"/>
                </a:lnTo>
                <a:cubicBezTo>
                  <a:pt x="1222205" y="728337"/>
                  <a:pt x="1203687" y="828604"/>
                  <a:pt x="1203687" y="933204"/>
                </a:cubicBezTo>
                <a:cubicBezTo>
                  <a:pt x="1203687" y="1037804"/>
                  <a:pt x="1222205" y="1138071"/>
                  <a:pt x="1256136" y="1230896"/>
                </a:cubicBezTo>
                <a:lnTo>
                  <a:pt x="1285628" y="1294218"/>
                </a:lnTo>
                <a:lnTo>
                  <a:pt x="239689" y="1899098"/>
                </a:lnTo>
                <a:lnTo>
                  <a:pt x="220567" y="1865072"/>
                </a:lnTo>
                <a:cubicBezTo>
                  <a:pt x="79470" y="1584958"/>
                  <a:pt x="0" y="1268377"/>
                  <a:pt x="0" y="933204"/>
                </a:cubicBezTo>
                <a:cubicBezTo>
                  <a:pt x="0" y="598031"/>
                  <a:pt x="79470" y="281451"/>
                  <a:pt x="220567" y="1336"/>
                </a:cubicBezTo>
                <a:lnTo>
                  <a:pt x="22131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4" name="Freeform 153">
            <a:extLst>
              <a:ext uri="{FF2B5EF4-FFF2-40B4-BE49-F238E27FC236}">
                <a16:creationId xmlns:a16="http://schemas.microsoft.com/office/drawing/2014/main" id="{0CA771D0-4CB0-6C43-A624-A4AAAF1C80FE}"/>
              </a:ext>
            </a:extLst>
          </p:cNvPr>
          <p:cNvSpPr/>
          <p:nvPr userDrawn="1"/>
        </p:nvSpPr>
        <p:spPr>
          <a:xfrm>
            <a:off x="6844214" y="2976371"/>
            <a:ext cx="1283422" cy="1889861"/>
          </a:xfrm>
          <a:custGeom>
            <a:avLst/>
            <a:gdLst>
              <a:gd name="connsiteX0" fmla="*/ 1064362 w 1283422"/>
              <a:gd name="connsiteY0" fmla="*/ 0 h 1889861"/>
              <a:gd name="connsiteX1" fmla="*/ 1139976 w 1283422"/>
              <a:gd name="connsiteY1" fmla="*/ 168935 h 1889861"/>
              <a:gd name="connsiteX2" fmla="*/ 1283422 w 1283422"/>
              <a:gd name="connsiteY2" fmla="*/ 928501 h 1889861"/>
              <a:gd name="connsiteX3" fmla="*/ 1062855 w 1283422"/>
              <a:gd name="connsiteY3" fmla="*/ 1860368 h 1889861"/>
              <a:gd name="connsiteX4" fmla="*/ 1046282 w 1283422"/>
              <a:gd name="connsiteY4" fmla="*/ 1889861 h 1889861"/>
              <a:gd name="connsiteX5" fmla="*/ 0 w 1283422"/>
              <a:gd name="connsiteY5" fmla="*/ 1284781 h 1889861"/>
              <a:gd name="connsiteX6" fmla="*/ 27287 w 1283422"/>
              <a:gd name="connsiteY6" fmla="*/ 1226193 h 1889861"/>
              <a:gd name="connsiteX7" fmla="*/ 79736 w 1283422"/>
              <a:gd name="connsiteY7" fmla="*/ 928501 h 1889861"/>
              <a:gd name="connsiteX8" fmla="*/ 27287 w 1283422"/>
              <a:gd name="connsiteY8" fmla="*/ 630809 h 1889861"/>
              <a:gd name="connsiteX9" fmla="*/ 15893 w 1283422"/>
              <a:gd name="connsiteY9" fmla="*/ 606345 h 1889861"/>
              <a:gd name="connsiteX10" fmla="*/ 1064362 w 1283422"/>
              <a:gd name="connsiteY10" fmla="*/ 0 h 188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3422" h="1889861">
                <a:moveTo>
                  <a:pt x="1064362" y="0"/>
                </a:moveTo>
                <a:lnTo>
                  <a:pt x="1139976" y="168935"/>
                </a:lnTo>
                <a:cubicBezTo>
                  <a:pt x="1232561" y="404123"/>
                  <a:pt x="1283422" y="660363"/>
                  <a:pt x="1283422" y="928501"/>
                </a:cubicBezTo>
                <a:cubicBezTo>
                  <a:pt x="1283422" y="1263674"/>
                  <a:pt x="1203952" y="1580255"/>
                  <a:pt x="1062855" y="1860368"/>
                </a:cubicBezTo>
                <a:lnTo>
                  <a:pt x="1046282" y="1889861"/>
                </a:lnTo>
                <a:lnTo>
                  <a:pt x="0" y="1284781"/>
                </a:lnTo>
                <a:lnTo>
                  <a:pt x="27287" y="1226193"/>
                </a:lnTo>
                <a:cubicBezTo>
                  <a:pt x="61218" y="1133368"/>
                  <a:pt x="79736" y="1033100"/>
                  <a:pt x="79736" y="928501"/>
                </a:cubicBezTo>
                <a:cubicBezTo>
                  <a:pt x="79736" y="823901"/>
                  <a:pt x="61218" y="723634"/>
                  <a:pt x="27287" y="630809"/>
                </a:cubicBezTo>
                <a:lnTo>
                  <a:pt x="15893" y="606345"/>
                </a:lnTo>
                <a:lnTo>
                  <a:pt x="1064362" y="0"/>
                </a:lnTo>
                <a:close/>
              </a:path>
            </a:pathLst>
          </a:custGeom>
          <a:ln>
            <a:noFill/>
          </a:ln>
          <a:effectLst>
            <a:outerShdw blurRad="381000" dist="152400" dir="8100000" sx="105000" sy="105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0" name="Freeform 149">
            <a:extLst>
              <a:ext uri="{FF2B5EF4-FFF2-40B4-BE49-F238E27FC236}">
                <a16:creationId xmlns:a16="http://schemas.microsoft.com/office/drawing/2014/main" id="{B22BA074-E220-5F46-8C07-A92F1060610B}"/>
              </a:ext>
            </a:extLst>
          </p:cNvPr>
          <p:cNvSpPr/>
          <p:nvPr userDrawn="1"/>
        </p:nvSpPr>
        <p:spPr>
          <a:xfrm>
            <a:off x="6157536" y="4434017"/>
            <a:ext cx="1630744" cy="1537398"/>
          </a:xfrm>
          <a:custGeom>
            <a:avLst/>
            <a:gdLst>
              <a:gd name="connsiteX0" fmla="*/ 583968 w 1630744"/>
              <a:gd name="connsiteY0" fmla="*/ 0 h 1537398"/>
              <a:gd name="connsiteX1" fmla="*/ 1630744 w 1630744"/>
              <a:gd name="connsiteY1" fmla="*/ 605365 h 1537398"/>
              <a:gd name="connsiteX2" fmla="*/ 1551780 w 1630744"/>
              <a:gd name="connsiteY2" fmla="*/ 720211 h 1537398"/>
              <a:gd name="connsiteX3" fmla="*/ 113498 w 1630744"/>
              <a:gd name="connsiteY3" fmla="*/ 1531657 h 1537398"/>
              <a:gd name="connsiteX4" fmla="*/ 0 w 1630744"/>
              <a:gd name="connsiteY4" fmla="*/ 1537398 h 1537398"/>
              <a:gd name="connsiteX5" fmla="*/ 0 w 1630744"/>
              <a:gd name="connsiteY5" fmla="*/ 330724 h 1537398"/>
              <a:gd name="connsiteX6" fmla="*/ 76251 w 1630744"/>
              <a:gd name="connsiteY6" fmla="*/ 319067 h 1537398"/>
              <a:gd name="connsiteX7" fmla="*/ 569036 w 1630744"/>
              <a:gd name="connsiteY7" fmla="*/ 21585 h 1537398"/>
              <a:gd name="connsiteX8" fmla="*/ 583968 w 1630744"/>
              <a:gd name="connsiteY8" fmla="*/ 0 h 15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0744" h="1537398">
                <a:moveTo>
                  <a:pt x="583968" y="0"/>
                </a:moveTo>
                <a:lnTo>
                  <a:pt x="1630744" y="605365"/>
                </a:lnTo>
                <a:lnTo>
                  <a:pt x="1551780" y="720211"/>
                </a:lnTo>
                <a:cubicBezTo>
                  <a:pt x="1214205" y="1166757"/>
                  <a:pt x="700088" y="1471987"/>
                  <a:pt x="113498" y="1531657"/>
                </a:cubicBezTo>
                <a:lnTo>
                  <a:pt x="0" y="1537398"/>
                </a:lnTo>
                <a:lnTo>
                  <a:pt x="0" y="330724"/>
                </a:lnTo>
                <a:lnTo>
                  <a:pt x="76251" y="319067"/>
                </a:lnTo>
                <a:cubicBezTo>
                  <a:pt x="273189" y="278701"/>
                  <a:pt x="445730" y="171247"/>
                  <a:pt x="569036" y="21585"/>
                </a:cubicBezTo>
                <a:lnTo>
                  <a:pt x="58396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 name="Freeform 142">
            <a:extLst>
              <a:ext uri="{FF2B5EF4-FFF2-40B4-BE49-F238E27FC236}">
                <a16:creationId xmlns:a16="http://schemas.microsoft.com/office/drawing/2014/main" id="{61F5481F-AE5A-5A46-AE70-17F364786933}"/>
              </a:ext>
            </a:extLst>
          </p:cNvPr>
          <p:cNvSpPr/>
          <p:nvPr userDrawn="1"/>
        </p:nvSpPr>
        <p:spPr>
          <a:xfrm>
            <a:off x="4333853" y="4438309"/>
            <a:ext cx="1622870" cy="1532857"/>
          </a:xfrm>
          <a:custGeom>
            <a:avLst/>
            <a:gdLst>
              <a:gd name="connsiteX0" fmla="*/ 1046788 w 1622870"/>
              <a:gd name="connsiteY0" fmla="*/ 0 h 1532857"/>
              <a:gd name="connsiteX1" fmla="*/ 1058753 w 1622870"/>
              <a:gd name="connsiteY1" fmla="*/ 17294 h 1532857"/>
              <a:gd name="connsiteX2" fmla="*/ 1551536 w 1622870"/>
              <a:gd name="connsiteY2" fmla="*/ 314776 h 1532857"/>
              <a:gd name="connsiteX3" fmla="*/ 1622870 w 1622870"/>
              <a:gd name="connsiteY3" fmla="*/ 325680 h 1532857"/>
              <a:gd name="connsiteX4" fmla="*/ 1622870 w 1622870"/>
              <a:gd name="connsiteY4" fmla="*/ 1532857 h 1532857"/>
              <a:gd name="connsiteX5" fmla="*/ 1514289 w 1622870"/>
              <a:gd name="connsiteY5" fmla="*/ 1527365 h 1532857"/>
              <a:gd name="connsiteX6" fmla="*/ 76008 w 1622870"/>
              <a:gd name="connsiteY6" fmla="*/ 715919 h 1532857"/>
              <a:gd name="connsiteX7" fmla="*/ 0 w 1622870"/>
              <a:gd name="connsiteY7" fmla="*/ 605372 h 1532857"/>
              <a:gd name="connsiteX8" fmla="*/ 1046788 w 1622870"/>
              <a:gd name="connsiteY8" fmla="*/ 0 h 15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870" h="1532857">
                <a:moveTo>
                  <a:pt x="1046788" y="0"/>
                </a:moveTo>
                <a:lnTo>
                  <a:pt x="1058753" y="17294"/>
                </a:lnTo>
                <a:cubicBezTo>
                  <a:pt x="1182059" y="166955"/>
                  <a:pt x="1354599" y="274409"/>
                  <a:pt x="1551536" y="314776"/>
                </a:cubicBezTo>
                <a:lnTo>
                  <a:pt x="1622870" y="325680"/>
                </a:lnTo>
                <a:lnTo>
                  <a:pt x="1622870" y="1532857"/>
                </a:lnTo>
                <a:lnTo>
                  <a:pt x="1514289" y="1527365"/>
                </a:lnTo>
                <a:cubicBezTo>
                  <a:pt x="927700" y="1467695"/>
                  <a:pt x="413584" y="1162465"/>
                  <a:pt x="76008" y="715919"/>
                </a:cubicBezTo>
                <a:lnTo>
                  <a:pt x="0" y="605372"/>
                </a:lnTo>
                <a:lnTo>
                  <a:pt x="104678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Oval 57">
            <a:extLst>
              <a:ext uri="{FF2B5EF4-FFF2-40B4-BE49-F238E27FC236}">
                <a16:creationId xmlns:a16="http://schemas.microsoft.com/office/drawing/2014/main" id="{619C2DFD-5D31-3541-BC3C-360A60404990}"/>
              </a:ext>
            </a:extLst>
          </p:cNvPr>
          <p:cNvSpPr/>
          <p:nvPr/>
        </p:nvSpPr>
        <p:spPr>
          <a:xfrm flipH="1">
            <a:off x="2394053" y="3413639"/>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88" name="Title 87">
            <a:extLst>
              <a:ext uri="{FF2B5EF4-FFF2-40B4-BE49-F238E27FC236}">
                <a16:creationId xmlns:a16="http://schemas.microsoft.com/office/drawing/2014/main" id="{EC562E5E-3EE0-9E45-8B07-7226C91AAFFE}"/>
              </a:ext>
            </a:extLst>
          </p:cNvPr>
          <p:cNvSpPr>
            <a:spLocks noGrp="1"/>
          </p:cNvSpPr>
          <p:nvPr userDrawn="1">
            <p:ph type="title"/>
          </p:nvPr>
        </p:nvSpPr>
        <p:spPr>
          <a:xfrm>
            <a:off x="380999" y="365126"/>
            <a:ext cx="11429999" cy="757632"/>
          </a:xfrm>
        </p:spPr>
        <p:txBody>
          <a:bodyPr/>
          <a:lstStyle/>
          <a:p>
            <a:r>
              <a:rPr lang="en-US"/>
              <a:t>Click to edit Master title style</a:t>
            </a:r>
          </a:p>
        </p:txBody>
      </p:sp>
      <p:sp>
        <p:nvSpPr>
          <p:cNvPr id="98" name="Picture Placeholder 13">
            <a:extLst>
              <a:ext uri="{FF2B5EF4-FFF2-40B4-BE49-F238E27FC236}">
                <a16:creationId xmlns:a16="http://schemas.microsoft.com/office/drawing/2014/main" id="{FE16C169-0BE9-5942-872C-03582757013A}"/>
              </a:ext>
            </a:extLst>
          </p:cNvPr>
          <p:cNvSpPr>
            <a:spLocks noGrp="1"/>
          </p:cNvSpPr>
          <p:nvPr userDrawn="1">
            <p:ph type="pic" sz="quarter" idx="15"/>
          </p:nvPr>
        </p:nvSpPr>
        <p:spPr>
          <a:xfrm>
            <a:off x="4744453" y="2052479"/>
            <a:ext cx="1098769" cy="1098769"/>
          </a:xfrm>
          <a:noFill/>
        </p:spPr>
        <p:txBody>
          <a:bodyPr>
            <a:normAutofit/>
          </a:bodyPr>
          <a:lstStyle>
            <a:lvl1pPr>
              <a:defRPr sz="1800"/>
            </a:lvl1pPr>
          </a:lstStyle>
          <a:p>
            <a:endParaRPr lang="en-US"/>
          </a:p>
        </p:txBody>
      </p:sp>
      <p:sp>
        <p:nvSpPr>
          <p:cNvPr id="105" name="Text Placeholder 104">
            <a:extLst>
              <a:ext uri="{FF2B5EF4-FFF2-40B4-BE49-F238E27FC236}">
                <a16:creationId xmlns:a16="http://schemas.microsoft.com/office/drawing/2014/main" id="{4268A7AA-BCA7-F040-B83E-43696695F44A}"/>
              </a:ext>
            </a:extLst>
          </p:cNvPr>
          <p:cNvSpPr>
            <a:spLocks noGrp="1"/>
          </p:cNvSpPr>
          <p:nvPr userDrawn="1">
            <p:ph type="body" sz="quarter" idx="21" hasCustomPrompt="1"/>
          </p:nvPr>
        </p:nvSpPr>
        <p:spPr>
          <a:xfrm>
            <a:off x="1155449"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6" name="Text Placeholder 104">
            <a:extLst>
              <a:ext uri="{FF2B5EF4-FFF2-40B4-BE49-F238E27FC236}">
                <a16:creationId xmlns:a16="http://schemas.microsoft.com/office/drawing/2014/main" id="{ACA2E8C0-D3B3-B94A-A000-60B8AB6F2D84}"/>
              </a:ext>
            </a:extLst>
          </p:cNvPr>
          <p:cNvSpPr>
            <a:spLocks noGrp="1"/>
          </p:cNvSpPr>
          <p:nvPr userDrawn="1">
            <p:ph type="body" sz="quarter" idx="22" hasCustomPrompt="1"/>
          </p:nvPr>
        </p:nvSpPr>
        <p:spPr>
          <a:xfrm>
            <a:off x="888912" y="3423457"/>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7" name="Text Placeholder 104">
            <a:extLst>
              <a:ext uri="{FF2B5EF4-FFF2-40B4-BE49-F238E27FC236}">
                <a16:creationId xmlns:a16="http://schemas.microsoft.com/office/drawing/2014/main" id="{1E57DDD4-14EC-0943-9407-2CE9C71C109B}"/>
              </a:ext>
            </a:extLst>
          </p:cNvPr>
          <p:cNvSpPr>
            <a:spLocks noGrp="1"/>
          </p:cNvSpPr>
          <p:nvPr userDrawn="1">
            <p:ph type="body" sz="quarter" idx="23" hasCustomPrompt="1"/>
          </p:nvPr>
        </p:nvSpPr>
        <p:spPr>
          <a:xfrm>
            <a:off x="1155449" y="4360631"/>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8" name="Oval 107">
            <a:extLst>
              <a:ext uri="{FF2B5EF4-FFF2-40B4-BE49-F238E27FC236}">
                <a16:creationId xmlns:a16="http://schemas.microsoft.com/office/drawing/2014/main" id="{D38E2AE5-5592-1542-8DBA-D59771D60290}"/>
              </a:ext>
            </a:extLst>
          </p:cNvPr>
          <p:cNvSpPr/>
          <p:nvPr userDrawn="1"/>
        </p:nvSpPr>
        <p:spPr>
          <a:xfrm flipH="1">
            <a:off x="2710275"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09" name="Oval 108">
            <a:extLst>
              <a:ext uri="{FF2B5EF4-FFF2-40B4-BE49-F238E27FC236}">
                <a16:creationId xmlns:a16="http://schemas.microsoft.com/office/drawing/2014/main" id="{8EBF4AD1-DB27-0A48-9266-0BE502047A06}"/>
              </a:ext>
            </a:extLst>
          </p:cNvPr>
          <p:cNvSpPr/>
          <p:nvPr userDrawn="1"/>
        </p:nvSpPr>
        <p:spPr>
          <a:xfrm flipH="1">
            <a:off x="2710275" y="436918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0" name="Oval 109">
            <a:extLst>
              <a:ext uri="{FF2B5EF4-FFF2-40B4-BE49-F238E27FC236}">
                <a16:creationId xmlns:a16="http://schemas.microsoft.com/office/drawing/2014/main" id="{C3E5DE00-C0F7-134E-B226-F95ED39045C9}"/>
              </a:ext>
            </a:extLst>
          </p:cNvPr>
          <p:cNvSpPr/>
          <p:nvPr userDrawn="1"/>
        </p:nvSpPr>
        <p:spPr>
          <a:xfrm>
            <a:off x="9472138" y="342345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1" name="Text Placeholder 104">
            <a:extLst>
              <a:ext uri="{FF2B5EF4-FFF2-40B4-BE49-F238E27FC236}">
                <a16:creationId xmlns:a16="http://schemas.microsoft.com/office/drawing/2014/main" id="{CEF18AAB-E2C2-7C4C-A81E-B5F795A591EE}"/>
              </a:ext>
            </a:extLst>
          </p:cNvPr>
          <p:cNvSpPr>
            <a:spLocks noGrp="1"/>
          </p:cNvSpPr>
          <p:nvPr userDrawn="1">
            <p:ph type="body" sz="quarter" idx="24" hasCustomPrompt="1"/>
          </p:nvPr>
        </p:nvSpPr>
        <p:spPr>
          <a:xfrm>
            <a:off x="9708706"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2" name="Text Placeholder 104">
            <a:extLst>
              <a:ext uri="{FF2B5EF4-FFF2-40B4-BE49-F238E27FC236}">
                <a16:creationId xmlns:a16="http://schemas.microsoft.com/office/drawing/2014/main" id="{4B25A8AC-2DC8-B046-8E05-ABE10A2175AF}"/>
              </a:ext>
            </a:extLst>
          </p:cNvPr>
          <p:cNvSpPr>
            <a:spLocks noGrp="1"/>
          </p:cNvSpPr>
          <p:nvPr userDrawn="1">
            <p:ph type="body" sz="quarter" idx="25" hasCustomPrompt="1"/>
          </p:nvPr>
        </p:nvSpPr>
        <p:spPr>
          <a:xfrm>
            <a:off x="9971396" y="3423457"/>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3" name="Text Placeholder 104">
            <a:extLst>
              <a:ext uri="{FF2B5EF4-FFF2-40B4-BE49-F238E27FC236}">
                <a16:creationId xmlns:a16="http://schemas.microsoft.com/office/drawing/2014/main" id="{FF6749D1-B5CF-C241-9E2C-533C749BB1A0}"/>
              </a:ext>
            </a:extLst>
          </p:cNvPr>
          <p:cNvSpPr>
            <a:spLocks noGrp="1"/>
          </p:cNvSpPr>
          <p:nvPr userDrawn="1">
            <p:ph type="body" sz="quarter" idx="26" hasCustomPrompt="1"/>
          </p:nvPr>
        </p:nvSpPr>
        <p:spPr>
          <a:xfrm>
            <a:off x="9708706" y="4360631"/>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4" name="Oval 113">
            <a:extLst>
              <a:ext uri="{FF2B5EF4-FFF2-40B4-BE49-F238E27FC236}">
                <a16:creationId xmlns:a16="http://schemas.microsoft.com/office/drawing/2014/main" id="{1018D259-F2AB-D048-8403-F25AC3E96FCF}"/>
              </a:ext>
            </a:extLst>
          </p:cNvPr>
          <p:cNvSpPr/>
          <p:nvPr userDrawn="1"/>
        </p:nvSpPr>
        <p:spPr>
          <a:xfrm>
            <a:off x="9157204"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5" name="Oval 114">
            <a:extLst>
              <a:ext uri="{FF2B5EF4-FFF2-40B4-BE49-F238E27FC236}">
                <a16:creationId xmlns:a16="http://schemas.microsoft.com/office/drawing/2014/main" id="{9901B9B7-9D83-3F4C-ABA7-87C9964E6CCC}"/>
              </a:ext>
            </a:extLst>
          </p:cNvPr>
          <p:cNvSpPr/>
          <p:nvPr userDrawn="1"/>
        </p:nvSpPr>
        <p:spPr>
          <a:xfrm>
            <a:off x="9157204" y="436918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6" name="Text Placeholder 104">
            <a:extLst>
              <a:ext uri="{FF2B5EF4-FFF2-40B4-BE49-F238E27FC236}">
                <a16:creationId xmlns:a16="http://schemas.microsoft.com/office/drawing/2014/main" id="{C592A37F-750A-D945-8C29-BA52C41470F6}"/>
              </a:ext>
            </a:extLst>
          </p:cNvPr>
          <p:cNvSpPr>
            <a:spLocks noGrp="1"/>
          </p:cNvSpPr>
          <p:nvPr userDrawn="1">
            <p:ph type="body" sz="quarter" idx="27" hasCustomPrompt="1"/>
          </p:nvPr>
        </p:nvSpPr>
        <p:spPr>
          <a:xfrm>
            <a:off x="2736959"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17" name="Text Placeholder 104">
            <a:extLst>
              <a:ext uri="{FF2B5EF4-FFF2-40B4-BE49-F238E27FC236}">
                <a16:creationId xmlns:a16="http://schemas.microsoft.com/office/drawing/2014/main" id="{C016944C-DD38-9841-BBB9-E0C120E11E4F}"/>
              </a:ext>
            </a:extLst>
          </p:cNvPr>
          <p:cNvSpPr>
            <a:spLocks noGrp="1"/>
          </p:cNvSpPr>
          <p:nvPr userDrawn="1">
            <p:ph type="body" sz="quarter" idx="28" hasCustomPrompt="1"/>
          </p:nvPr>
        </p:nvSpPr>
        <p:spPr>
          <a:xfrm>
            <a:off x="2410412" y="3412829"/>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18" name="Text Placeholder 104">
            <a:extLst>
              <a:ext uri="{FF2B5EF4-FFF2-40B4-BE49-F238E27FC236}">
                <a16:creationId xmlns:a16="http://schemas.microsoft.com/office/drawing/2014/main" id="{25F9B88A-4DBC-AB41-8C7C-EFF3A4A15175}"/>
              </a:ext>
            </a:extLst>
          </p:cNvPr>
          <p:cNvSpPr>
            <a:spLocks noGrp="1"/>
          </p:cNvSpPr>
          <p:nvPr userDrawn="1">
            <p:ph type="body" sz="quarter" idx="29" hasCustomPrompt="1"/>
          </p:nvPr>
        </p:nvSpPr>
        <p:spPr>
          <a:xfrm>
            <a:off x="2731830" y="4369187"/>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0" name="Text Placeholder 104">
            <a:extLst>
              <a:ext uri="{FF2B5EF4-FFF2-40B4-BE49-F238E27FC236}">
                <a16:creationId xmlns:a16="http://schemas.microsoft.com/office/drawing/2014/main" id="{4D9FF18F-0EC0-AF45-B3A4-031C21F221F7}"/>
              </a:ext>
            </a:extLst>
          </p:cNvPr>
          <p:cNvSpPr>
            <a:spLocks noGrp="1"/>
          </p:cNvSpPr>
          <p:nvPr userDrawn="1">
            <p:ph type="body" sz="quarter" idx="30" hasCustomPrompt="1"/>
          </p:nvPr>
        </p:nvSpPr>
        <p:spPr>
          <a:xfrm>
            <a:off x="9485041" y="3412829"/>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1" name="Text Placeholder 104">
            <a:extLst>
              <a:ext uri="{FF2B5EF4-FFF2-40B4-BE49-F238E27FC236}">
                <a16:creationId xmlns:a16="http://schemas.microsoft.com/office/drawing/2014/main" id="{1EA022F8-F907-0E49-950F-3797995297AA}"/>
              </a:ext>
            </a:extLst>
          </p:cNvPr>
          <p:cNvSpPr>
            <a:spLocks noGrp="1"/>
          </p:cNvSpPr>
          <p:nvPr userDrawn="1">
            <p:ph type="body" sz="quarter" idx="31" hasCustomPrompt="1"/>
          </p:nvPr>
        </p:nvSpPr>
        <p:spPr>
          <a:xfrm>
            <a:off x="9176250"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2" name="Text Placeholder 104">
            <a:extLst>
              <a:ext uri="{FF2B5EF4-FFF2-40B4-BE49-F238E27FC236}">
                <a16:creationId xmlns:a16="http://schemas.microsoft.com/office/drawing/2014/main" id="{B759CC63-CF31-F945-BBD4-4F60DB363768}"/>
              </a:ext>
            </a:extLst>
          </p:cNvPr>
          <p:cNvSpPr>
            <a:spLocks noGrp="1"/>
          </p:cNvSpPr>
          <p:nvPr userDrawn="1">
            <p:ph type="body" sz="quarter" idx="32" hasCustomPrompt="1"/>
          </p:nvPr>
        </p:nvSpPr>
        <p:spPr>
          <a:xfrm>
            <a:off x="9175159" y="4369187"/>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3" name="Text Placeholder 104">
            <a:extLst>
              <a:ext uri="{FF2B5EF4-FFF2-40B4-BE49-F238E27FC236}">
                <a16:creationId xmlns:a16="http://schemas.microsoft.com/office/drawing/2014/main" id="{4BAB7351-6E0E-5E47-910B-4D62C98AB9EB}"/>
              </a:ext>
            </a:extLst>
          </p:cNvPr>
          <p:cNvSpPr>
            <a:spLocks noGrp="1"/>
          </p:cNvSpPr>
          <p:nvPr>
            <p:ph type="body" sz="quarter" idx="33"/>
          </p:nvPr>
        </p:nvSpPr>
        <p:spPr>
          <a:xfrm>
            <a:off x="1155449" y="2826494"/>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4" name="Text Placeholder 104">
            <a:extLst>
              <a:ext uri="{FF2B5EF4-FFF2-40B4-BE49-F238E27FC236}">
                <a16:creationId xmlns:a16="http://schemas.microsoft.com/office/drawing/2014/main" id="{65183B0A-A8EA-A84F-B9A4-515B8B4D959B}"/>
              </a:ext>
            </a:extLst>
          </p:cNvPr>
          <p:cNvSpPr>
            <a:spLocks noGrp="1"/>
          </p:cNvSpPr>
          <p:nvPr>
            <p:ph type="body" sz="quarter" idx="34"/>
          </p:nvPr>
        </p:nvSpPr>
        <p:spPr>
          <a:xfrm>
            <a:off x="888911" y="378007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5" name="Text Placeholder 104">
            <a:extLst>
              <a:ext uri="{FF2B5EF4-FFF2-40B4-BE49-F238E27FC236}">
                <a16:creationId xmlns:a16="http://schemas.microsoft.com/office/drawing/2014/main" id="{67B53091-A5CB-384E-9C3C-6F1602933086}"/>
              </a:ext>
            </a:extLst>
          </p:cNvPr>
          <p:cNvSpPr>
            <a:spLocks noGrp="1"/>
          </p:cNvSpPr>
          <p:nvPr>
            <p:ph type="body" sz="quarter" idx="35"/>
          </p:nvPr>
        </p:nvSpPr>
        <p:spPr>
          <a:xfrm>
            <a:off x="1155448" y="4727066"/>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6" name="Text Placeholder 104">
            <a:extLst>
              <a:ext uri="{FF2B5EF4-FFF2-40B4-BE49-F238E27FC236}">
                <a16:creationId xmlns:a16="http://schemas.microsoft.com/office/drawing/2014/main" id="{1AEBE026-A2BC-AB48-BC84-7A0F304329B6}"/>
              </a:ext>
            </a:extLst>
          </p:cNvPr>
          <p:cNvSpPr>
            <a:spLocks noGrp="1"/>
          </p:cNvSpPr>
          <p:nvPr>
            <p:ph type="body" sz="quarter" idx="36"/>
          </p:nvPr>
        </p:nvSpPr>
        <p:spPr>
          <a:xfrm>
            <a:off x="9713826" y="283631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7" name="Text Placeholder 104">
            <a:extLst>
              <a:ext uri="{FF2B5EF4-FFF2-40B4-BE49-F238E27FC236}">
                <a16:creationId xmlns:a16="http://schemas.microsoft.com/office/drawing/2014/main" id="{20F5EAAB-85D9-8E41-AABD-12EC8FC44065}"/>
              </a:ext>
            </a:extLst>
          </p:cNvPr>
          <p:cNvSpPr>
            <a:spLocks noGrp="1"/>
          </p:cNvSpPr>
          <p:nvPr>
            <p:ph type="body" sz="quarter" idx="37"/>
          </p:nvPr>
        </p:nvSpPr>
        <p:spPr>
          <a:xfrm>
            <a:off x="9971395" y="378007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8" name="Text Placeholder 104">
            <a:extLst>
              <a:ext uri="{FF2B5EF4-FFF2-40B4-BE49-F238E27FC236}">
                <a16:creationId xmlns:a16="http://schemas.microsoft.com/office/drawing/2014/main" id="{C4B47887-0848-9D4A-99FF-1FBFEF5BEF1F}"/>
              </a:ext>
            </a:extLst>
          </p:cNvPr>
          <p:cNvSpPr>
            <a:spLocks noGrp="1"/>
          </p:cNvSpPr>
          <p:nvPr>
            <p:ph type="body" sz="quarter" idx="38"/>
          </p:nvPr>
        </p:nvSpPr>
        <p:spPr>
          <a:xfrm>
            <a:off x="9713825" y="4727066"/>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9" name="Picture Placeholder 13">
            <a:extLst>
              <a:ext uri="{FF2B5EF4-FFF2-40B4-BE49-F238E27FC236}">
                <a16:creationId xmlns:a16="http://schemas.microsoft.com/office/drawing/2014/main" id="{F2B4DBCF-813C-9A4C-AF80-189DF1A1F017}"/>
              </a:ext>
            </a:extLst>
          </p:cNvPr>
          <p:cNvSpPr>
            <a:spLocks noGrp="1"/>
          </p:cNvSpPr>
          <p:nvPr>
            <p:ph type="pic" sz="quarter" idx="39"/>
          </p:nvPr>
        </p:nvSpPr>
        <p:spPr>
          <a:xfrm>
            <a:off x="6224554" y="2052479"/>
            <a:ext cx="1098769" cy="1098769"/>
          </a:xfrm>
          <a:noFill/>
        </p:spPr>
        <p:txBody>
          <a:bodyPr>
            <a:normAutofit/>
          </a:bodyPr>
          <a:lstStyle>
            <a:lvl1pPr>
              <a:defRPr sz="1800"/>
            </a:lvl1pPr>
          </a:lstStyle>
          <a:p>
            <a:endParaRPr lang="en-US"/>
          </a:p>
        </p:txBody>
      </p:sp>
      <p:sp>
        <p:nvSpPr>
          <p:cNvPr id="130" name="Picture Placeholder 13">
            <a:extLst>
              <a:ext uri="{FF2B5EF4-FFF2-40B4-BE49-F238E27FC236}">
                <a16:creationId xmlns:a16="http://schemas.microsoft.com/office/drawing/2014/main" id="{A55E3DE6-A980-D94B-A75A-E896FA782163}"/>
              </a:ext>
            </a:extLst>
          </p:cNvPr>
          <p:cNvSpPr>
            <a:spLocks noGrp="1"/>
          </p:cNvSpPr>
          <p:nvPr>
            <p:ph type="pic" sz="quarter" idx="40"/>
          </p:nvPr>
        </p:nvSpPr>
        <p:spPr>
          <a:xfrm>
            <a:off x="4744453" y="4708594"/>
            <a:ext cx="1098769" cy="1098769"/>
          </a:xfrm>
          <a:noFill/>
        </p:spPr>
        <p:txBody>
          <a:bodyPr>
            <a:normAutofit/>
          </a:bodyPr>
          <a:lstStyle>
            <a:lvl1pPr>
              <a:defRPr sz="1800"/>
            </a:lvl1pPr>
          </a:lstStyle>
          <a:p>
            <a:endParaRPr lang="en-US"/>
          </a:p>
        </p:txBody>
      </p:sp>
      <p:sp>
        <p:nvSpPr>
          <p:cNvPr id="131" name="Picture Placeholder 13">
            <a:extLst>
              <a:ext uri="{FF2B5EF4-FFF2-40B4-BE49-F238E27FC236}">
                <a16:creationId xmlns:a16="http://schemas.microsoft.com/office/drawing/2014/main" id="{5D3DE9FD-681B-3444-A42C-9CD53A95B3F6}"/>
              </a:ext>
            </a:extLst>
          </p:cNvPr>
          <p:cNvSpPr>
            <a:spLocks noGrp="1"/>
          </p:cNvSpPr>
          <p:nvPr>
            <p:ph type="pic" sz="quarter" idx="41"/>
          </p:nvPr>
        </p:nvSpPr>
        <p:spPr>
          <a:xfrm>
            <a:off x="6224554" y="4708594"/>
            <a:ext cx="1098769" cy="1098769"/>
          </a:xfrm>
          <a:noFill/>
        </p:spPr>
        <p:txBody>
          <a:bodyPr>
            <a:normAutofit/>
          </a:bodyPr>
          <a:lstStyle>
            <a:lvl1pPr>
              <a:defRPr sz="1800"/>
            </a:lvl1pPr>
          </a:lstStyle>
          <a:p>
            <a:endParaRPr lang="en-US"/>
          </a:p>
        </p:txBody>
      </p:sp>
      <p:sp>
        <p:nvSpPr>
          <p:cNvPr id="132" name="Picture Placeholder 13">
            <a:extLst>
              <a:ext uri="{FF2B5EF4-FFF2-40B4-BE49-F238E27FC236}">
                <a16:creationId xmlns:a16="http://schemas.microsoft.com/office/drawing/2014/main" id="{74150088-3705-0140-994B-26F200F653A0}"/>
              </a:ext>
            </a:extLst>
          </p:cNvPr>
          <p:cNvSpPr>
            <a:spLocks noGrp="1"/>
          </p:cNvSpPr>
          <p:nvPr>
            <p:ph type="pic" sz="quarter" idx="42"/>
          </p:nvPr>
        </p:nvSpPr>
        <p:spPr>
          <a:xfrm>
            <a:off x="6984065" y="3336994"/>
            <a:ext cx="1098769" cy="1098769"/>
          </a:xfrm>
          <a:noFill/>
        </p:spPr>
        <p:txBody>
          <a:bodyPr>
            <a:normAutofit/>
          </a:bodyPr>
          <a:lstStyle>
            <a:lvl1pPr>
              <a:defRPr sz="1800"/>
            </a:lvl1pPr>
          </a:lstStyle>
          <a:p>
            <a:endParaRPr lang="en-US"/>
          </a:p>
        </p:txBody>
      </p:sp>
      <p:sp>
        <p:nvSpPr>
          <p:cNvPr id="133" name="Picture Placeholder 13">
            <a:extLst>
              <a:ext uri="{FF2B5EF4-FFF2-40B4-BE49-F238E27FC236}">
                <a16:creationId xmlns:a16="http://schemas.microsoft.com/office/drawing/2014/main" id="{A93A6EC5-52CC-B443-B513-8503A38ACA55}"/>
              </a:ext>
            </a:extLst>
          </p:cNvPr>
          <p:cNvSpPr>
            <a:spLocks noGrp="1"/>
          </p:cNvSpPr>
          <p:nvPr>
            <p:ph type="pic" sz="quarter" idx="43"/>
          </p:nvPr>
        </p:nvSpPr>
        <p:spPr>
          <a:xfrm>
            <a:off x="3991541" y="3336994"/>
            <a:ext cx="1098769" cy="1098769"/>
          </a:xfrm>
          <a:noFill/>
        </p:spPr>
        <p:txBody>
          <a:bodyPr>
            <a:normAutofit/>
          </a:bodyPr>
          <a:lstStyle>
            <a:lvl1pPr>
              <a:defRPr sz="1800"/>
            </a:lvl1pPr>
          </a:lstStyle>
          <a:p>
            <a:endParaRPr lang="en-US"/>
          </a:p>
        </p:txBody>
      </p:sp>
      <p:sp>
        <p:nvSpPr>
          <p:cNvPr id="134" name="Picture Placeholder 13">
            <a:extLst>
              <a:ext uri="{FF2B5EF4-FFF2-40B4-BE49-F238E27FC236}">
                <a16:creationId xmlns:a16="http://schemas.microsoft.com/office/drawing/2014/main" id="{25255C17-9C8A-A441-9F4A-96495F6C5BEF}"/>
              </a:ext>
            </a:extLst>
          </p:cNvPr>
          <p:cNvSpPr>
            <a:spLocks noGrp="1"/>
          </p:cNvSpPr>
          <p:nvPr>
            <p:ph type="pic" sz="quarter" idx="44"/>
          </p:nvPr>
        </p:nvSpPr>
        <p:spPr>
          <a:xfrm>
            <a:off x="5493770" y="3336994"/>
            <a:ext cx="1098769" cy="1098769"/>
          </a:xfrm>
          <a:noFill/>
        </p:spPr>
        <p:txBody>
          <a:bodyPr>
            <a:normAutofit/>
          </a:bodyPr>
          <a:lstStyle>
            <a:lvl1pPr>
              <a:defRPr sz="1800"/>
            </a:lvl1pPr>
          </a:lstStyle>
          <a:p>
            <a:endParaRPr lang="en-US"/>
          </a:p>
        </p:txBody>
      </p:sp>
    </p:spTree>
    <p:extLst>
      <p:ext uri="{BB962C8B-B14F-4D97-AF65-F5344CB8AC3E}">
        <p14:creationId xmlns:p14="http://schemas.microsoft.com/office/powerpoint/2010/main" val="1513228864"/>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EB8A-BA21-B147-979F-0B45D5219F6A}"/>
              </a:ext>
            </a:extLst>
          </p:cNvPr>
          <p:cNvSpPr>
            <a:spLocks noGrp="1"/>
          </p:cNvSpPr>
          <p:nvPr>
            <p:ph type="title"/>
          </p:nvPr>
        </p:nvSpPr>
        <p:spPr>
          <a:xfrm>
            <a:off x="380999" y="365125"/>
            <a:ext cx="11429999" cy="759587"/>
          </a:xfrm>
        </p:spPr>
        <p:txBody>
          <a:bodyPr/>
          <a:lstStyle/>
          <a:p>
            <a:r>
              <a:rPr lang="en-US"/>
              <a:t>Click to edit Master title style</a:t>
            </a:r>
          </a:p>
        </p:txBody>
      </p:sp>
      <p:sp>
        <p:nvSpPr>
          <p:cNvPr id="6" name="Rectangle: Rounded Corners 1">
            <a:extLst>
              <a:ext uri="{FF2B5EF4-FFF2-40B4-BE49-F238E27FC236}">
                <a16:creationId xmlns:a16="http://schemas.microsoft.com/office/drawing/2014/main" id="{4BB2A414-3E33-3D49-AF37-5BA521EA944C}"/>
              </a:ext>
            </a:extLst>
          </p:cNvPr>
          <p:cNvSpPr/>
          <p:nvPr userDrawn="1"/>
        </p:nvSpPr>
        <p:spPr>
          <a:xfrm>
            <a:off x="1714466" y="3945849"/>
            <a:ext cx="8736616" cy="13494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7" name="Speech Bubble: Rectangle with Corners Rounded 2">
            <a:extLst>
              <a:ext uri="{FF2B5EF4-FFF2-40B4-BE49-F238E27FC236}">
                <a16:creationId xmlns:a16="http://schemas.microsoft.com/office/drawing/2014/main" id="{E34468E4-B6E1-6A43-96CE-0F1B3B10C367}"/>
              </a:ext>
            </a:extLst>
          </p:cNvPr>
          <p:cNvSpPr/>
          <p:nvPr userDrawn="1"/>
        </p:nvSpPr>
        <p:spPr>
          <a:xfrm>
            <a:off x="1218212" y="2567943"/>
            <a:ext cx="1941604" cy="1089893"/>
          </a:xfrm>
          <a:prstGeom prst="wedgeRoundRectCallout">
            <a:avLst>
              <a:gd name="adj1" fmla="val -7982"/>
              <a:gd name="adj2" fmla="val 74549"/>
              <a:gd name="adj3" fmla="val 16667"/>
            </a:avLst>
          </a:prstGeom>
          <a:solidFill>
            <a:schemeClr val="bg1"/>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8" name="Speech Bubble: Rectangle with Corners Rounded 3">
            <a:extLst>
              <a:ext uri="{FF2B5EF4-FFF2-40B4-BE49-F238E27FC236}">
                <a16:creationId xmlns:a16="http://schemas.microsoft.com/office/drawing/2014/main" id="{431F1040-5682-D642-9444-EC16EEAC1E43}"/>
              </a:ext>
            </a:extLst>
          </p:cNvPr>
          <p:cNvSpPr/>
          <p:nvPr userDrawn="1"/>
        </p:nvSpPr>
        <p:spPr>
          <a:xfrm>
            <a:off x="2783539" y="2328489"/>
            <a:ext cx="1787489" cy="1163830"/>
          </a:xfrm>
          <a:prstGeom prst="wedgeRoundRectCallout">
            <a:avLst>
              <a:gd name="adj1" fmla="val -5405"/>
              <a:gd name="adj2" fmla="val 85067"/>
              <a:gd name="adj3" fmla="val 16667"/>
            </a:avLst>
          </a:prstGeom>
          <a:gradFill>
            <a:gsLst>
              <a:gs pos="0">
                <a:schemeClr val="accent1"/>
              </a:gs>
              <a:gs pos="100000">
                <a:schemeClr val="accent1"/>
              </a:gs>
            </a:gsLst>
            <a:lin ang="2700000" scaled="1"/>
          </a:gra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9" name="Speech Bubble: Rectangle with Corners Rounded 4">
            <a:extLst>
              <a:ext uri="{FF2B5EF4-FFF2-40B4-BE49-F238E27FC236}">
                <a16:creationId xmlns:a16="http://schemas.microsoft.com/office/drawing/2014/main" id="{F9261EB7-00E3-2245-9DF6-E5C1739F254B}"/>
              </a:ext>
            </a:extLst>
          </p:cNvPr>
          <p:cNvSpPr/>
          <p:nvPr userDrawn="1"/>
        </p:nvSpPr>
        <p:spPr>
          <a:xfrm>
            <a:off x="4406435" y="2160893"/>
            <a:ext cx="1957868" cy="1179235"/>
          </a:xfrm>
          <a:prstGeom prst="wedgeRoundRectCallout">
            <a:avLst>
              <a:gd name="adj1" fmla="val -5406"/>
              <a:gd name="adj2" fmla="val 100363"/>
              <a:gd name="adj3" fmla="val 16667"/>
            </a:avLst>
          </a:prstGeom>
          <a:solidFill>
            <a:schemeClr val="bg1"/>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10" name="Speech Bubble: Rectangle with Corners Rounded 5">
            <a:extLst>
              <a:ext uri="{FF2B5EF4-FFF2-40B4-BE49-F238E27FC236}">
                <a16:creationId xmlns:a16="http://schemas.microsoft.com/office/drawing/2014/main" id="{565ECB40-ACAB-F24F-97E6-800665817E15}"/>
              </a:ext>
            </a:extLst>
          </p:cNvPr>
          <p:cNvSpPr/>
          <p:nvPr userDrawn="1"/>
        </p:nvSpPr>
        <p:spPr>
          <a:xfrm>
            <a:off x="6173951" y="2455908"/>
            <a:ext cx="1708618" cy="1235411"/>
          </a:xfrm>
          <a:prstGeom prst="wedgeRoundRectCallout">
            <a:avLst>
              <a:gd name="adj1" fmla="val -37741"/>
              <a:gd name="adj2" fmla="val 66752"/>
              <a:gd name="adj3" fmla="val 16667"/>
            </a:avLst>
          </a:prstGeom>
          <a:solidFill>
            <a:schemeClr val="bg1"/>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11" name="Speech Bubble: Rectangle with Corners Rounded 6">
            <a:extLst>
              <a:ext uri="{FF2B5EF4-FFF2-40B4-BE49-F238E27FC236}">
                <a16:creationId xmlns:a16="http://schemas.microsoft.com/office/drawing/2014/main" id="{12BE7D14-C367-6C49-B79C-DAAF97EB79B7}"/>
              </a:ext>
            </a:extLst>
          </p:cNvPr>
          <p:cNvSpPr/>
          <p:nvPr userDrawn="1"/>
        </p:nvSpPr>
        <p:spPr>
          <a:xfrm>
            <a:off x="7793287" y="2245717"/>
            <a:ext cx="1796892" cy="1194866"/>
          </a:xfrm>
          <a:prstGeom prst="wedgeRoundRectCallout">
            <a:avLst>
              <a:gd name="adj1" fmla="val -44219"/>
              <a:gd name="adj2" fmla="val 89976"/>
              <a:gd name="adj3" fmla="val 16667"/>
            </a:avLst>
          </a:prstGeom>
          <a:solidFill>
            <a:schemeClr val="bg1"/>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12" name="Speech Bubble: Rectangle with Corners Rounded 7">
            <a:extLst>
              <a:ext uri="{FF2B5EF4-FFF2-40B4-BE49-F238E27FC236}">
                <a16:creationId xmlns:a16="http://schemas.microsoft.com/office/drawing/2014/main" id="{204805AC-AB56-6D40-BF7F-542A462C2E72}"/>
              </a:ext>
            </a:extLst>
          </p:cNvPr>
          <p:cNvSpPr/>
          <p:nvPr userDrawn="1"/>
        </p:nvSpPr>
        <p:spPr>
          <a:xfrm>
            <a:off x="9311555" y="2567943"/>
            <a:ext cx="1662233" cy="1063915"/>
          </a:xfrm>
          <a:prstGeom prst="wedgeRoundRectCallout">
            <a:avLst>
              <a:gd name="adj1" fmla="val -46114"/>
              <a:gd name="adj2" fmla="val 76078"/>
              <a:gd name="adj3" fmla="val 16667"/>
            </a:avLst>
          </a:prstGeom>
          <a:solidFill>
            <a:schemeClr val="bg1"/>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38" name="Text Placeholder 104">
            <a:extLst>
              <a:ext uri="{FF2B5EF4-FFF2-40B4-BE49-F238E27FC236}">
                <a16:creationId xmlns:a16="http://schemas.microsoft.com/office/drawing/2014/main" id="{2386E949-F4F8-4A4F-86B7-08CB2745A3D1}"/>
              </a:ext>
            </a:extLst>
          </p:cNvPr>
          <p:cNvSpPr>
            <a:spLocks noGrp="1"/>
          </p:cNvSpPr>
          <p:nvPr>
            <p:ph type="body" sz="quarter" idx="21" hasCustomPrompt="1"/>
          </p:nvPr>
        </p:nvSpPr>
        <p:spPr>
          <a:xfrm>
            <a:off x="1714466" y="4429516"/>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39" name="Text Placeholder 104">
            <a:extLst>
              <a:ext uri="{FF2B5EF4-FFF2-40B4-BE49-F238E27FC236}">
                <a16:creationId xmlns:a16="http://schemas.microsoft.com/office/drawing/2014/main" id="{ABCE41A7-AD5D-C344-AB94-EE05DEB7FDBD}"/>
              </a:ext>
            </a:extLst>
          </p:cNvPr>
          <p:cNvSpPr>
            <a:spLocks noGrp="1"/>
          </p:cNvSpPr>
          <p:nvPr>
            <p:ph type="body" sz="quarter" idx="33"/>
          </p:nvPr>
        </p:nvSpPr>
        <p:spPr>
          <a:xfrm>
            <a:off x="1714466" y="4786132"/>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40" name="Text Placeholder 104">
            <a:extLst>
              <a:ext uri="{FF2B5EF4-FFF2-40B4-BE49-F238E27FC236}">
                <a16:creationId xmlns:a16="http://schemas.microsoft.com/office/drawing/2014/main" id="{F0202531-D529-E04E-90D5-9823B3320727}"/>
              </a:ext>
            </a:extLst>
          </p:cNvPr>
          <p:cNvSpPr>
            <a:spLocks noGrp="1"/>
          </p:cNvSpPr>
          <p:nvPr>
            <p:ph type="body" sz="quarter" idx="34" hasCustomPrompt="1"/>
          </p:nvPr>
        </p:nvSpPr>
        <p:spPr>
          <a:xfrm>
            <a:off x="9154115" y="4429516"/>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41" name="Text Placeholder 104">
            <a:extLst>
              <a:ext uri="{FF2B5EF4-FFF2-40B4-BE49-F238E27FC236}">
                <a16:creationId xmlns:a16="http://schemas.microsoft.com/office/drawing/2014/main" id="{B3247BFB-C884-4043-AB01-87219C4A23AC}"/>
              </a:ext>
            </a:extLst>
          </p:cNvPr>
          <p:cNvSpPr>
            <a:spLocks noGrp="1"/>
          </p:cNvSpPr>
          <p:nvPr>
            <p:ph type="body" sz="quarter" idx="35"/>
          </p:nvPr>
        </p:nvSpPr>
        <p:spPr>
          <a:xfrm>
            <a:off x="9154115" y="4786132"/>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42" name="Text Placeholder 104">
            <a:extLst>
              <a:ext uri="{FF2B5EF4-FFF2-40B4-BE49-F238E27FC236}">
                <a16:creationId xmlns:a16="http://schemas.microsoft.com/office/drawing/2014/main" id="{B1269317-6ACF-AF41-B851-D616A3031255}"/>
              </a:ext>
            </a:extLst>
          </p:cNvPr>
          <p:cNvSpPr>
            <a:spLocks noGrp="1"/>
          </p:cNvSpPr>
          <p:nvPr>
            <p:ph type="body" sz="quarter" idx="36" hasCustomPrompt="1"/>
          </p:nvPr>
        </p:nvSpPr>
        <p:spPr>
          <a:xfrm>
            <a:off x="3207476" y="4430073"/>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43" name="Text Placeholder 104">
            <a:extLst>
              <a:ext uri="{FF2B5EF4-FFF2-40B4-BE49-F238E27FC236}">
                <a16:creationId xmlns:a16="http://schemas.microsoft.com/office/drawing/2014/main" id="{63865151-019F-0547-A74E-C5FEB259D1FC}"/>
              </a:ext>
            </a:extLst>
          </p:cNvPr>
          <p:cNvSpPr>
            <a:spLocks noGrp="1"/>
          </p:cNvSpPr>
          <p:nvPr>
            <p:ph type="body" sz="quarter" idx="37"/>
          </p:nvPr>
        </p:nvSpPr>
        <p:spPr>
          <a:xfrm>
            <a:off x="3207476" y="4786689"/>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44" name="Text Placeholder 104">
            <a:extLst>
              <a:ext uri="{FF2B5EF4-FFF2-40B4-BE49-F238E27FC236}">
                <a16:creationId xmlns:a16="http://schemas.microsoft.com/office/drawing/2014/main" id="{A5EE2EA4-DA2C-3940-892B-E97CB3A45AC5}"/>
              </a:ext>
            </a:extLst>
          </p:cNvPr>
          <p:cNvSpPr>
            <a:spLocks noGrp="1"/>
          </p:cNvSpPr>
          <p:nvPr>
            <p:ph type="body" sz="quarter" idx="38" hasCustomPrompt="1"/>
          </p:nvPr>
        </p:nvSpPr>
        <p:spPr>
          <a:xfrm>
            <a:off x="4675085" y="4429516"/>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45" name="Text Placeholder 104">
            <a:extLst>
              <a:ext uri="{FF2B5EF4-FFF2-40B4-BE49-F238E27FC236}">
                <a16:creationId xmlns:a16="http://schemas.microsoft.com/office/drawing/2014/main" id="{9B91F9D5-DB59-2940-9CE6-E85567F07E66}"/>
              </a:ext>
            </a:extLst>
          </p:cNvPr>
          <p:cNvSpPr>
            <a:spLocks noGrp="1"/>
          </p:cNvSpPr>
          <p:nvPr>
            <p:ph type="body" sz="quarter" idx="39"/>
          </p:nvPr>
        </p:nvSpPr>
        <p:spPr>
          <a:xfrm>
            <a:off x="4675085" y="4786132"/>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46" name="Text Placeholder 104">
            <a:extLst>
              <a:ext uri="{FF2B5EF4-FFF2-40B4-BE49-F238E27FC236}">
                <a16:creationId xmlns:a16="http://schemas.microsoft.com/office/drawing/2014/main" id="{78C24C70-A025-3E44-82C0-12CDA49AC21C}"/>
              </a:ext>
            </a:extLst>
          </p:cNvPr>
          <p:cNvSpPr>
            <a:spLocks noGrp="1"/>
          </p:cNvSpPr>
          <p:nvPr>
            <p:ph type="body" sz="quarter" idx="40" hasCustomPrompt="1"/>
          </p:nvPr>
        </p:nvSpPr>
        <p:spPr>
          <a:xfrm>
            <a:off x="6168095" y="4429516"/>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47" name="Text Placeholder 104">
            <a:extLst>
              <a:ext uri="{FF2B5EF4-FFF2-40B4-BE49-F238E27FC236}">
                <a16:creationId xmlns:a16="http://schemas.microsoft.com/office/drawing/2014/main" id="{4229B8C6-762D-A04E-8473-A6F8E706C0A4}"/>
              </a:ext>
            </a:extLst>
          </p:cNvPr>
          <p:cNvSpPr>
            <a:spLocks noGrp="1"/>
          </p:cNvSpPr>
          <p:nvPr>
            <p:ph type="body" sz="quarter" idx="41"/>
          </p:nvPr>
        </p:nvSpPr>
        <p:spPr>
          <a:xfrm>
            <a:off x="6168095" y="4786132"/>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48" name="Text Placeholder 104">
            <a:extLst>
              <a:ext uri="{FF2B5EF4-FFF2-40B4-BE49-F238E27FC236}">
                <a16:creationId xmlns:a16="http://schemas.microsoft.com/office/drawing/2014/main" id="{706F3FAC-C158-2046-8AB4-1BBFBE583E8D}"/>
              </a:ext>
            </a:extLst>
          </p:cNvPr>
          <p:cNvSpPr>
            <a:spLocks noGrp="1"/>
          </p:cNvSpPr>
          <p:nvPr>
            <p:ph type="body" sz="quarter" idx="42" hasCustomPrompt="1"/>
          </p:nvPr>
        </p:nvSpPr>
        <p:spPr>
          <a:xfrm>
            <a:off x="7661105" y="4429516"/>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49" name="Text Placeholder 104">
            <a:extLst>
              <a:ext uri="{FF2B5EF4-FFF2-40B4-BE49-F238E27FC236}">
                <a16:creationId xmlns:a16="http://schemas.microsoft.com/office/drawing/2014/main" id="{6AE66FCD-CF06-774C-9472-9179E165F773}"/>
              </a:ext>
            </a:extLst>
          </p:cNvPr>
          <p:cNvSpPr>
            <a:spLocks noGrp="1"/>
          </p:cNvSpPr>
          <p:nvPr>
            <p:ph type="body" sz="quarter" idx="43"/>
          </p:nvPr>
        </p:nvSpPr>
        <p:spPr>
          <a:xfrm>
            <a:off x="7661105" y="4786132"/>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68" name="Picture Placeholder 12">
            <a:extLst>
              <a:ext uri="{FF2B5EF4-FFF2-40B4-BE49-F238E27FC236}">
                <a16:creationId xmlns:a16="http://schemas.microsoft.com/office/drawing/2014/main" id="{C4352664-59FA-5A43-AC09-1465D7DF968B}"/>
              </a:ext>
            </a:extLst>
          </p:cNvPr>
          <p:cNvSpPr>
            <a:spLocks noGrp="1"/>
          </p:cNvSpPr>
          <p:nvPr>
            <p:ph type="pic" sz="quarter" idx="10"/>
          </p:nvPr>
        </p:nvSpPr>
        <p:spPr>
          <a:xfrm>
            <a:off x="1372327" y="2559862"/>
            <a:ext cx="847313" cy="847313"/>
          </a:xfrm>
        </p:spPr>
        <p:txBody>
          <a:bodyPr>
            <a:normAutofit/>
          </a:bodyPr>
          <a:lstStyle>
            <a:lvl1pPr>
              <a:defRPr sz="1600"/>
            </a:lvl1pPr>
          </a:lstStyle>
          <a:p>
            <a:endParaRPr lang="en-US"/>
          </a:p>
        </p:txBody>
      </p:sp>
      <p:sp>
        <p:nvSpPr>
          <p:cNvPr id="69" name="Picture Placeholder 12">
            <a:extLst>
              <a:ext uri="{FF2B5EF4-FFF2-40B4-BE49-F238E27FC236}">
                <a16:creationId xmlns:a16="http://schemas.microsoft.com/office/drawing/2014/main" id="{6B70BF29-119E-E644-8C4F-0955A16B2E82}"/>
              </a:ext>
            </a:extLst>
          </p:cNvPr>
          <p:cNvSpPr>
            <a:spLocks noGrp="1"/>
          </p:cNvSpPr>
          <p:nvPr>
            <p:ph type="pic" sz="quarter" idx="50"/>
          </p:nvPr>
        </p:nvSpPr>
        <p:spPr>
          <a:xfrm>
            <a:off x="2911073" y="2361117"/>
            <a:ext cx="847313" cy="847313"/>
          </a:xfrm>
        </p:spPr>
        <p:txBody>
          <a:bodyPr>
            <a:normAutofit/>
          </a:bodyPr>
          <a:lstStyle>
            <a:lvl1pPr>
              <a:defRPr sz="1600"/>
            </a:lvl1pPr>
          </a:lstStyle>
          <a:p>
            <a:endParaRPr lang="en-US"/>
          </a:p>
        </p:txBody>
      </p:sp>
      <p:sp>
        <p:nvSpPr>
          <p:cNvPr id="70" name="Picture Placeholder 12">
            <a:extLst>
              <a:ext uri="{FF2B5EF4-FFF2-40B4-BE49-F238E27FC236}">
                <a16:creationId xmlns:a16="http://schemas.microsoft.com/office/drawing/2014/main" id="{6D3BFA8F-4D05-F847-A636-9A338EF7B396}"/>
              </a:ext>
            </a:extLst>
          </p:cNvPr>
          <p:cNvSpPr>
            <a:spLocks noGrp="1"/>
          </p:cNvSpPr>
          <p:nvPr>
            <p:ph type="pic" sz="quarter" idx="51"/>
          </p:nvPr>
        </p:nvSpPr>
        <p:spPr>
          <a:xfrm>
            <a:off x="4548946" y="2175120"/>
            <a:ext cx="847313" cy="847313"/>
          </a:xfrm>
        </p:spPr>
        <p:txBody>
          <a:bodyPr>
            <a:normAutofit/>
          </a:bodyPr>
          <a:lstStyle>
            <a:lvl1pPr>
              <a:defRPr sz="1600"/>
            </a:lvl1pPr>
          </a:lstStyle>
          <a:p>
            <a:endParaRPr lang="en-US"/>
          </a:p>
        </p:txBody>
      </p:sp>
      <p:sp>
        <p:nvSpPr>
          <p:cNvPr id="71" name="Picture Placeholder 12">
            <a:extLst>
              <a:ext uri="{FF2B5EF4-FFF2-40B4-BE49-F238E27FC236}">
                <a16:creationId xmlns:a16="http://schemas.microsoft.com/office/drawing/2014/main" id="{A9D9AA2E-FA7F-994A-BBE1-4D934773F16C}"/>
              </a:ext>
            </a:extLst>
          </p:cNvPr>
          <p:cNvSpPr>
            <a:spLocks noGrp="1"/>
          </p:cNvSpPr>
          <p:nvPr>
            <p:ph type="pic" sz="quarter" idx="52"/>
          </p:nvPr>
        </p:nvSpPr>
        <p:spPr>
          <a:xfrm>
            <a:off x="6318060" y="2479906"/>
            <a:ext cx="847313" cy="847313"/>
          </a:xfrm>
        </p:spPr>
        <p:txBody>
          <a:bodyPr>
            <a:normAutofit/>
          </a:bodyPr>
          <a:lstStyle>
            <a:lvl1pPr>
              <a:defRPr sz="1600"/>
            </a:lvl1pPr>
          </a:lstStyle>
          <a:p>
            <a:endParaRPr lang="en-US"/>
          </a:p>
        </p:txBody>
      </p:sp>
      <p:sp>
        <p:nvSpPr>
          <p:cNvPr id="72" name="Picture Placeholder 12">
            <a:extLst>
              <a:ext uri="{FF2B5EF4-FFF2-40B4-BE49-F238E27FC236}">
                <a16:creationId xmlns:a16="http://schemas.microsoft.com/office/drawing/2014/main" id="{A4959830-C30E-194E-B566-E49B09EDF9B5}"/>
              </a:ext>
            </a:extLst>
          </p:cNvPr>
          <p:cNvSpPr>
            <a:spLocks noGrp="1"/>
          </p:cNvSpPr>
          <p:nvPr>
            <p:ph type="pic" sz="quarter" idx="53"/>
          </p:nvPr>
        </p:nvSpPr>
        <p:spPr>
          <a:xfrm>
            <a:off x="7950279" y="2264321"/>
            <a:ext cx="847313" cy="847313"/>
          </a:xfrm>
        </p:spPr>
        <p:txBody>
          <a:bodyPr>
            <a:normAutofit/>
          </a:bodyPr>
          <a:lstStyle>
            <a:lvl1pPr>
              <a:defRPr sz="1600"/>
            </a:lvl1pPr>
          </a:lstStyle>
          <a:p>
            <a:endParaRPr lang="en-US"/>
          </a:p>
        </p:txBody>
      </p:sp>
      <p:sp>
        <p:nvSpPr>
          <p:cNvPr id="73" name="Picture Placeholder 12">
            <a:extLst>
              <a:ext uri="{FF2B5EF4-FFF2-40B4-BE49-F238E27FC236}">
                <a16:creationId xmlns:a16="http://schemas.microsoft.com/office/drawing/2014/main" id="{94A5F37E-F787-224E-B27B-F40F08C8D7BC}"/>
              </a:ext>
            </a:extLst>
          </p:cNvPr>
          <p:cNvSpPr>
            <a:spLocks noGrp="1"/>
          </p:cNvSpPr>
          <p:nvPr>
            <p:ph type="pic" sz="quarter" idx="54"/>
          </p:nvPr>
        </p:nvSpPr>
        <p:spPr>
          <a:xfrm>
            <a:off x="9434670" y="2568443"/>
            <a:ext cx="847313" cy="847313"/>
          </a:xfrm>
        </p:spPr>
        <p:txBody>
          <a:bodyPr>
            <a:normAutofit/>
          </a:bodyPr>
          <a:lstStyle>
            <a:lvl1pPr>
              <a:defRPr sz="1600"/>
            </a:lvl1pPr>
          </a:lstStyle>
          <a:p>
            <a:endParaRPr lang="en-US"/>
          </a:p>
        </p:txBody>
      </p:sp>
      <p:sp>
        <p:nvSpPr>
          <p:cNvPr id="62" name="Text Placeholder 104">
            <a:extLst>
              <a:ext uri="{FF2B5EF4-FFF2-40B4-BE49-F238E27FC236}">
                <a16:creationId xmlns:a16="http://schemas.microsoft.com/office/drawing/2014/main" id="{B28734B1-B89B-1748-A8A4-65EFC0031837}"/>
              </a:ext>
            </a:extLst>
          </p:cNvPr>
          <p:cNvSpPr>
            <a:spLocks noGrp="1"/>
          </p:cNvSpPr>
          <p:nvPr>
            <p:ph type="body" sz="quarter" idx="44" hasCustomPrompt="1"/>
          </p:nvPr>
        </p:nvSpPr>
        <p:spPr>
          <a:xfrm>
            <a:off x="1372327" y="3271532"/>
            <a:ext cx="1296967" cy="314935"/>
          </a:xfrm>
        </p:spPr>
        <p:txBody>
          <a:bodyPr>
            <a:noAutofit/>
          </a:bodyPr>
          <a:lstStyle>
            <a:lvl1pPr marL="0" indent="0">
              <a:lnSpc>
                <a:spcPct val="80000"/>
              </a:lnSpc>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67" name="Text Placeholder 104">
            <a:extLst>
              <a:ext uri="{FF2B5EF4-FFF2-40B4-BE49-F238E27FC236}">
                <a16:creationId xmlns:a16="http://schemas.microsoft.com/office/drawing/2014/main" id="{0F71F019-19CD-0C42-AC2B-0B03B960E70C}"/>
              </a:ext>
            </a:extLst>
          </p:cNvPr>
          <p:cNvSpPr>
            <a:spLocks noGrp="1"/>
          </p:cNvSpPr>
          <p:nvPr>
            <p:ph type="body" sz="quarter" idx="49" hasCustomPrompt="1"/>
          </p:nvPr>
        </p:nvSpPr>
        <p:spPr>
          <a:xfrm>
            <a:off x="9456698" y="3251016"/>
            <a:ext cx="1296967" cy="314935"/>
          </a:xfrm>
        </p:spPr>
        <p:txBody>
          <a:bodyPr>
            <a:noAutofit/>
          </a:bodyPr>
          <a:lstStyle>
            <a:lvl1pPr marL="0" indent="0">
              <a:lnSpc>
                <a:spcPct val="80000"/>
              </a:lnSpc>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66" name="Text Placeholder 104">
            <a:extLst>
              <a:ext uri="{FF2B5EF4-FFF2-40B4-BE49-F238E27FC236}">
                <a16:creationId xmlns:a16="http://schemas.microsoft.com/office/drawing/2014/main" id="{C007BD8D-60B1-4747-AF6E-8AE728D8F903}"/>
              </a:ext>
            </a:extLst>
          </p:cNvPr>
          <p:cNvSpPr>
            <a:spLocks noGrp="1"/>
          </p:cNvSpPr>
          <p:nvPr>
            <p:ph type="body" sz="quarter" idx="48" hasCustomPrompt="1"/>
          </p:nvPr>
        </p:nvSpPr>
        <p:spPr>
          <a:xfrm>
            <a:off x="7948578" y="3034137"/>
            <a:ext cx="1296967" cy="314935"/>
          </a:xfrm>
        </p:spPr>
        <p:txBody>
          <a:bodyPr>
            <a:noAutofit/>
          </a:bodyPr>
          <a:lstStyle>
            <a:lvl1pPr marL="0" indent="0">
              <a:lnSpc>
                <a:spcPct val="80000"/>
              </a:lnSpc>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65" name="Text Placeholder 104">
            <a:extLst>
              <a:ext uri="{FF2B5EF4-FFF2-40B4-BE49-F238E27FC236}">
                <a16:creationId xmlns:a16="http://schemas.microsoft.com/office/drawing/2014/main" id="{EDB7907E-84A8-194A-883A-E3E374FA1263}"/>
              </a:ext>
            </a:extLst>
          </p:cNvPr>
          <p:cNvSpPr>
            <a:spLocks noGrp="1"/>
          </p:cNvSpPr>
          <p:nvPr>
            <p:ph type="body" sz="quarter" idx="47" hasCustomPrompt="1"/>
          </p:nvPr>
        </p:nvSpPr>
        <p:spPr>
          <a:xfrm>
            <a:off x="6313955" y="3290416"/>
            <a:ext cx="1296967" cy="314935"/>
          </a:xfrm>
        </p:spPr>
        <p:txBody>
          <a:bodyPr>
            <a:noAutofit/>
          </a:bodyPr>
          <a:lstStyle>
            <a:lvl1pPr marL="0" indent="0">
              <a:lnSpc>
                <a:spcPct val="80000"/>
              </a:lnSpc>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64" name="Text Placeholder 104">
            <a:extLst>
              <a:ext uri="{FF2B5EF4-FFF2-40B4-BE49-F238E27FC236}">
                <a16:creationId xmlns:a16="http://schemas.microsoft.com/office/drawing/2014/main" id="{DE2E1D24-A78E-0648-992F-3B73D4FCB965}"/>
              </a:ext>
            </a:extLst>
          </p:cNvPr>
          <p:cNvSpPr>
            <a:spLocks noGrp="1"/>
          </p:cNvSpPr>
          <p:nvPr>
            <p:ph type="body" sz="quarter" idx="46" hasCustomPrompt="1"/>
          </p:nvPr>
        </p:nvSpPr>
        <p:spPr>
          <a:xfrm>
            <a:off x="4551917" y="2949968"/>
            <a:ext cx="1296967" cy="314935"/>
          </a:xfrm>
        </p:spPr>
        <p:txBody>
          <a:bodyPr>
            <a:noAutofit/>
          </a:bodyPr>
          <a:lstStyle>
            <a:lvl1pPr marL="0" indent="0">
              <a:lnSpc>
                <a:spcPct val="80000"/>
              </a:lnSpc>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63" name="Text Placeholder 104">
            <a:extLst>
              <a:ext uri="{FF2B5EF4-FFF2-40B4-BE49-F238E27FC236}">
                <a16:creationId xmlns:a16="http://schemas.microsoft.com/office/drawing/2014/main" id="{4EB54C70-5DDC-EB4E-BD32-62A0F6868E0D}"/>
              </a:ext>
            </a:extLst>
          </p:cNvPr>
          <p:cNvSpPr>
            <a:spLocks noGrp="1"/>
          </p:cNvSpPr>
          <p:nvPr>
            <p:ph type="body" sz="quarter" idx="45" hasCustomPrompt="1"/>
          </p:nvPr>
        </p:nvSpPr>
        <p:spPr>
          <a:xfrm>
            <a:off x="2911073" y="3086858"/>
            <a:ext cx="1296967" cy="314935"/>
          </a:xfrm>
        </p:spPr>
        <p:txBody>
          <a:bodyPr>
            <a:noAutofit/>
          </a:bodyPr>
          <a:lstStyle>
            <a:lvl1pPr marL="0" indent="0">
              <a:lnSpc>
                <a:spcPct val="80000"/>
              </a:lnSpc>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Tree>
    <p:extLst>
      <p:ext uri="{BB962C8B-B14F-4D97-AF65-F5344CB8AC3E}">
        <p14:creationId xmlns:p14="http://schemas.microsoft.com/office/powerpoint/2010/main" val="2420723127"/>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BLANK API BRANDED SLIDE">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FBFF9CB0-3D93-414B-A5D4-6870C1F616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1AC04C-38EB-4B42-AAD9-01E0C166E31F}"/>
              </a:ext>
            </a:extLst>
          </p:cNvPr>
          <p:cNvSpPr>
            <a:spLocks noGrp="1"/>
          </p:cNvSpPr>
          <p:nvPr>
            <p:ph type="title"/>
          </p:nvPr>
        </p:nvSpPr>
        <p:spPr>
          <a:xfrm>
            <a:off x="380999" y="365125"/>
            <a:ext cx="11429999" cy="826545"/>
          </a:xfrm>
        </p:spPr>
        <p:txBody>
          <a:bodyPr/>
          <a:lstStyle/>
          <a:p>
            <a:r>
              <a:rPr lang="en-US"/>
              <a:t>Click to edit Master title style</a:t>
            </a:r>
          </a:p>
        </p:txBody>
      </p:sp>
      <p:pic>
        <p:nvPicPr>
          <p:cNvPr id="3" name="Picture 2">
            <a:extLst>
              <a:ext uri="{FF2B5EF4-FFF2-40B4-BE49-F238E27FC236}">
                <a16:creationId xmlns:a16="http://schemas.microsoft.com/office/drawing/2014/main" id="{2FDF1C90-C44D-3948-B27A-3C3FEF66D5C2}"/>
              </a:ext>
            </a:extLst>
          </p:cNvPr>
          <p:cNvPicPr>
            <a:picLocks noChangeAspect="1"/>
          </p:cNvPicPr>
          <p:nvPr userDrawn="1"/>
        </p:nvPicPr>
        <p:blipFill>
          <a:blip r:embed="rId3"/>
          <a:srcRect/>
          <a:stretch/>
        </p:blipFill>
        <p:spPr>
          <a:xfrm>
            <a:off x="10444559" y="5881607"/>
            <a:ext cx="1271850" cy="522367"/>
          </a:xfrm>
          <a:prstGeom prst="rect">
            <a:avLst/>
          </a:prstGeom>
        </p:spPr>
      </p:pic>
      <p:sp>
        <p:nvSpPr>
          <p:cNvPr id="6" name="Rectangle: Rounded Corners 1">
            <a:extLst>
              <a:ext uri="{FF2B5EF4-FFF2-40B4-BE49-F238E27FC236}">
                <a16:creationId xmlns:a16="http://schemas.microsoft.com/office/drawing/2014/main" id="{D1309AC7-0936-7D4E-81AF-D1DC0B77AC84}"/>
              </a:ext>
            </a:extLst>
          </p:cNvPr>
          <p:cNvSpPr/>
          <p:nvPr userDrawn="1"/>
        </p:nvSpPr>
        <p:spPr>
          <a:xfrm>
            <a:off x="1714466" y="3945849"/>
            <a:ext cx="8736616" cy="13494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7" name="Speech Bubble: Rectangle with Corners Rounded 2">
            <a:extLst>
              <a:ext uri="{FF2B5EF4-FFF2-40B4-BE49-F238E27FC236}">
                <a16:creationId xmlns:a16="http://schemas.microsoft.com/office/drawing/2014/main" id="{3EAFAD9C-BD32-E84E-8313-0838CAFBB080}"/>
              </a:ext>
            </a:extLst>
          </p:cNvPr>
          <p:cNvSpPr/>
          <p:nvPr userDrawn="1"/>
        </p:nvSpPr>
        <p:spPr>
          <a:xfrm>
            <a:off x="1218212" y="2567943"/>
            <a:ext cx="1941604" cy="1089893"/>
          </a:xfrm>
          <a:prstGeom prst="wedgeRoundRectCallout">
            <a:avLst>
              <a:gd name="adj1" fmla="val -7982"/>
              <a:gd name="adj2" fmla="val 74549"/>
              <a:gd name="adj3" fmla="val 16667"/>
            </a:avLst>
          </a:prstGeom>
          <a:solidFill>
            <a:schemeClr val="bg1"/>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8" name="Speech Bubble: Rectangle with Corners Rounded 3">
            <a:extLst>
              <a:ext uri="{FF2B5EF4-FFF2-40B4-BE49-F238E27FC236}">
                <a16:creationId xmlns:a16="http://schemas.microsoft.com/office/drawing/2014/main" id="{B6A0A580-0FF9-694B-AAAD-FB752C345513}"/>
              </a:ext>
            </a:extLst>
          </p:cNvPr>
          <p:cNvSpPr/>
          <p:nvPr userDrawn="1"/>
        </p:nvSpPr>
        <p:spPr>
          <a:xfrm>
            <a:off x="2783539" y="2328489"/>
            <a:ext cx="1787489" cy="1163830"/>
          </a:xfrm>
          <a:prstGeom prst="wedgeRoundRectCallout">
            <a:avLst>
              <a:gd name="adj1" fmla="val -5405"/>
              <a:gd name="adj2" fmla="val 85067"/>
              <a:gd name="adj3" fmla="val 16667"/>
            </a:avLst>
          </a:prstGeom>
          <a:gradFill>
            <a:gsLst>
              <a:gs pos="0">
                <a:schemeClr val="accent1"/>
              </a:gs>
              <a:gs pos="100000">
                <a:schemeClr val="accent1"/>
              </a:gs>
            </a:gsLst>
            <a:lin ang="2700000" scaled="1"/>
          </a:gra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9" name="Speech Bubble: Rectangle with Corners Rounded 4">
            <a:extLst>
              <a:ext uri="{FF2B5EF4-FFF2-40B4-BE49-F238E27FC236}">
                <a16:creationId xmlns:a16="http://schemas.microsoft.com/office/drawing/2014/main" id="{EA6EFC0E-481B-DA42-96FB-911ADA112ED4}"/>
              </a:ext>
            </a:extLst>
          </p:cNvPr>
          <p:cNvSpPr/>
          <p:nvPr userDrawn="1"/>
        </p:nvSpPr>
        <p:spPr>
          <a:xfrm>
            <a:off x="4406435" y="2160893"/>
            <a:ext cx="1957868" cy="1179235"/>
          </a:xfrm>
          <a:prstGeom prst="wedgeRoundRectCallout">
            <a:avLst>
              <a:gd name="adj1" fmla="val -5406"/>
              <a:gd name="adj2" fmla="val 100363"/>
              <a:gd name="adj3" fmla="val 16667"/>
            </a:avLst>
          </a:prstGeom>
          <a:solidFill>
            <a:schemeClr val="bg1"/>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10" name="Speech Bubble: Rectangle with Corners Rounded 5">
            <a:extLst>
              <a:ext uri="{FF2B5EF4-FFF2-40B4-BE49-F238E27FC236}">
                <a16:creationId xmlns:a16="http://schemas.microsoft.com/office/drawing/2014/main" id="{55A3911D-A669-3344-AEDD-607DB9CC9CD5}"/>
              </a:ext>
            </a:extLst>
          </p:cNvPr>
          <p:cNvSpPr/>
          <p:nvPr userDrawn="1"/>
        </p:nvSpPr>
        <p:spPr>
          <a:xfrm>
            <a:off x="6173951" y="2455908"/>
            <a:ext cx="1708618" cy="1235411"/>
          </a:xfrm>
          <a:prstGeom prst="wedgeRoundRectCallout">
            <a:avLst>
              <a:gd name="adj1" fmla="val -37741"/>
              <a:gd name="adj2" fmla="val 66752"/>
              <a:gd name="adj3" fmla="val 16667"/>
            </a:avLst>
          </a:prstGeom>
          <a:solidFill>
            <a:schemeClr val="bg1"/>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11" name="Speech Bubble: Rectangle with Corners Rounded 6">
            <a:extLst>
              <a:ext uri="{FF2B5EF4-FFF2-40B4-BE49-F238E27FC236}">
                <a16:creationId xmlns:a16="http://schemas.microsoft.com/office/drawing/2014/main" id="{E939D6D1-4C2C-5147-A07F-CA4A26049433}"/>
              </a:ext>
            </a:extLst>
          </p:cNvPr>
          <p:cNvSpPr/>
          <p:nvPr userDrawn="1"/>
        </p:nvSpPr>
        <p:spPr>
          <a:xfrm>
            <a:off x="7793287" y="2245717"/>
            <a:ext cx="1796892" cy="1194866"/>
          </a:xfrm>
          <a:prstGeom prst="wedgeRoundRectCallout">
            <a:avLst>
              <a:gd name="adj1" fmla="val -44219"/>
              <a:gd name="adj2" fmla="val 89976"/>
              <a:gd name="adj3" fmla="val 16667"/>
            </a:avLst>
          </a:prstGeom>
          <a:solidFill>
            <a:schemeClr val="bg1"/>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12" name="Speech Bubble: Rectangle with Corners Rounded 7">
            <a:extLst>
              <a:ext uri="{FF2B5EF4-FFF2-40B4-BE49-F238E27FC236}">
                <a16:creationId xmlns:a16="http://schemas.microsoft.com/office/drawing/2014/main" id="{350D2AA7-F719-9741-9928-15E1ABAEFB1B}"/>
              </a:ext>
            </a:extLst>
          </p:cNvPr>
          <p:cNvSpPr/>
          <p:nvPr userDrawn="1"/>
        </p:nvSpPr>
        <p:spPr>
          <a:xfrm>
            <a:off x="9311555" y="2567943"/>
            <a:ext cx="1662233" cy="1063915"/>
          </a:xfrm>
          <a:prstGeom prst="wedgeRoundRectCallout">
            <a:avLst>
              <a:gd name="adj1" fmla="val -46114"/>
              <a:gd name="adj2" fmla="val 76078"/>
              <a:gd name="adj3" fmla="val 16667"/>
            </a:avLst>
          </a:prstGeom>
          <a:solidFill>
            <a:schemeClr val="bg1"/>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13" name="Text Placeholder 104">
            <a:extLst>
              <a:ext uri="{FF2B5EF4-FFF2-40B4-BE49-F238E27FC236}">
                <a16:creationId xmlns:a16="http://schemas.microsoft.com/office/drawing/2014/main" id="{36105B47-372B-F147-BE9C-E2070C4A6FD6}"/>
              </a:ext>
            </a:extLst>
          </p:cNvPr>
          <p:cNvSpPr>
            <a:spLocks noGrp="1"/>
          </p:cNvSpPr>
          <p:nvPr>
            <p:ph type="body" sz="quarter" idx="21" hasCustomPrompt="1"/>
          </p:nvPr>
        </p:nvSpPr>
        <p:spPr>
          <a:xfrm>
            <a:off x="1714466" y="4429516"/>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4" name="Text Placeholder 104">
            <a:extLst>
              <a:ext uri="{FF2B5EF4-FFF2-40B4-BE49-F238E27FC236}">
                <a16:creationId xmlns:a16="http://schemas.microsoft.com/office/drawing/2014/main" id="{B376C86B-CD6F-E64F-84EA-7C50656AE4E9}"/>
              </a:ext>
            </a:extLst>
          </p:cNvPr>
          <p:cNvSpPr>
            <a:spLocks noGrp="1"/>
          </p:cNvSpPr>
          <p:nvPr>
            <p:ph type="body" sz="quarter" idx="33"/>
          </p:nvPr>
        </p:nvSpPr>
        <p:spPr>
          <a:xfrm>
            <a:off x="1714466" y="4786132"/>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5" name="Text Placeholder 104">
            <a:extLst>
              <a:ext uri="{FF2B5EF4-FFF2-40B4-BE49-F238E27FC236}">
                <a16:creationId xmlns:a16="http://schemas.microsoft.com/office/drawing/2014/main" id="{7B3FBD09-7DEE-EC45-8991-E7C3FC5442A7}"/>
              </a:ext>
            </a:extLst>
          </p:cNvPr>
          <p:cNvSpPr>
            <a:spLocks noGrp="1"/>
          </p:cNvSpPr>
          <p:nvPr>
            <p:ph type="body" sz="quarter" idx="34" hasCustomPrompt="1"/>
          </p:nvPr>
        </p:nvSpPr>
        <p:spPr>
          <a:xfrm>
            <a:off x="9154115" y="4429516"/>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6" name="Text Placeholder 104">
            <a:extLst>
              <a:ext uri="{FF2B5EF4-FFF2-40B4-BE49-F238E27FC236}">
                <a16:creationId xmlns:a16="http://schemas.microsoft.com/office/drawing/2014/main" id="{BB82FB57-0FAD-3547-8579-24962C9D6229}"/>
              </a:ext>
            </a:extLst>
          </p:cNvPr>
          <p:cNvSpPr>
            <a:spLocks noGrp="1"/>
          </p:cNvSpPr>
          <p:nvPr>
            <p:ph type="body" sz="quarter" idx="35"/>
          </p:nvPr>
        </p:nvSpPr>
        <p:spPr>
          <a:xfrm>
            <a:off x="9154115" y="4786132"/>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7" name="Text Placeholder 104">
            <a:extLst>
              <a:ext uri="{FF2B5EF4-FFF2-40B4-BE49-F238E27FC236}">
                <a16:creationId xmlns:a16="http://schemas.microsoft.com/office/drawing/2014/main" id="{65B8B7C8-816B-EF47-B0C9-26E6B23A7D7D}"/>
              </a:ext>
            </a:extLst>
          </p:cNvPr>
          <p:cNvSpPr>
            <a:spLocks noGrp="1"/>
          </p:cNvSpPr>
          <p:nvPr>
            <p:ph type="body" sz="quarter" idx="36" hasCustomPrompt="1"/>
          </p:nvPr>
        </p:nvSpPr>
        <p:spPr>
          <a:xfrm>
            <a:off x="3207476" y="4430073"/>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8" name="Text Placeholder 104">
            <a:extLst>
              <a:ext uri="{FF2B5EF4-FFF2-40B4-BE49-F238E27FC236}">
                <a16:creationId xmlns:a16="http://schemas.microsoft.com/office/drawing/2014/main" id="{2AEC7555-CCA1-3A42-8CF5-66254C199427}"/>
              </a:ext>
            </a:extLst>
          </p:cNvPr>
          <p:cNvSpPr>
            <a:spLocks noGrp="1"/>
          </p:cNvSpPr>
          <p:nvPr>
            <p:ph type="body" sz="quarter" idx="37"/>
          </p:nvPr>
        </p:nvSpPr>
        <p:spPr>
          <a:xfrm>
            <a:off x="3207476" y="4786689"/>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9" name="Text Placeholder 104">
            <a:extLst>
              <a:ext uri="{FF2B5EF4-FFF2-40B4-BE49-F238E27FC236}">
                <a16:creationId xmlns:a16="http://schemas.microsoft.com/office/drawing/2014/main" id="{895FC5CD-90FF-C84B-A9F4-331D370A8C40}"/>
              </a:ext>
            </a:extLst>
          </p:cNvPr>
          <p:cNvSpPr>
            <a:spLocks noGrp="1"/>
          </p:cNvSpPr>
          <p:nvPr>
            <p:ph type="body" sz="quarter" idx="38" hasCustomPrompt="1"/>
          </p:nvPr>
        </p:nvSpPr>
        <p:spPr>
          <a:xfrm>
            <a:off x="4675085" y="4429516"/>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20" name="Text Placeholder 104">
            <a:extLst>
              <a:ext uri="{FF2B5EF4-FFF2-40B4-BE49-F238E27FC236}">
                <a16:creationId xmlns:a16="http://schemas.microsoft.com/office/drawing/2014/main" id="{FFD5AECF-F8DA-7641-B2EC-51089F9C0DCA}"/>
              </a:ext>
            </a:extLst>
          </p:cNvPr>
          <p:cNvSpPr>
            <a:spLocks noGrp="1"/>
          </p:cNvSpPr>
          <p:nvPr>
            <p:ph type="body" sz="quarter" idx="39"/>
          </p:nvPr>
        </p:nvSpPr>
        <p:spPr>
          <a:xfrm>
            <a:off x="4675085" y="4786132"/>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1" name="Text Placeholder 104">
            <a:extLst>
              <a:ext uri="{FF2B5EF4-FFF2-40B4-BE49-F238E27FC236}">
                <a16:creationId xmlns:a16="http://schemas.microsoft.com/office/drawing/2014/main" id="{0266C830-88A0-4646-A3FA-A026625F25A1}"/>
              </a:ext>
            </a:extLst>
          </p:cNvPr>
          <p:cNvSpPr>
            <a:spLocks noGrp="1"/>
          </p:cNvSpPr>
          <p:nvPr>
            <p:ph type="body" sz="quarter" idx="40" hasCustomPrompt="1"/>
          </p:nvPr>
        </p:nvSpPr>
        <p:spPr>
          <a:xfrm>
            <a:off x="6168095" y="4429516"/>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22" name="Text Placeholder 104">
            <a:extLst>
              <a:ext uri="{FF2B5EF4-FFF2-40B4-BE49-F238E27FC236}">
                <a16:creationId xmlns:a16="http://schemas.microsoft.com/office/drawing/2014/main" id="{26199B01-EC97-7842-9149-539BBF3F5274}"/>
              </a:ext>
            </a:extLst>
          </p:cNvPr>
          <p:cNvSpPr>
            <a:spLocks noGrp="1"/>
          </p:cNvSpPr>
          <p:nvPr>
            <p:ph type="body" sz="quarter" idx="41"/>
          </p:nvPr>
        </p:nvSpPr>
        <p:spPr>
          <a:xfrm>
            <a:off x="6168095" y="4786132"/>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3" name="Text Placeholder 104">
            <a:extLst>
              <a:ext uri="{FF2B5EF4-FFF2-40B4-BE49-F238E27FC236}">
                <a16:creationId xmlns:a16="http://schemas.microsoft.com/office/drawing/2014/main" id="{BEEB93BC-88CC-A64D-933D-EEC560E350D7}"/>
              </a:ext>
            </a:extLst>
          </p:cNvPr>
          <p:cNvSpPr>
            <a:spLocks noGrp="1"/>
          </p:cNvSpPr>
          <p:nvPr>
            <p:ph type="body" sz="quarter" idx="42" hasCustomPrompt="1"/>
          </p:nvPr>
        </p:nvSpPr>
        <p:spPr>
          <a:xfrm>
            <a:off x="7661105" y="4429516"/>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24" name="Text Placeholder 104">
            <a:extLst>
              <a:ext uri="{FF2B5EF4-FFF2-40B4-BE49-F238E27FC236}">
                <a16:creationId xmlns:a16="http://schemas.microsoft.com/office/drawing/2014/main" id="{41E22B0D-6217-FB49-83C4-6556E3F5217C}"/>
              </a:ext>
            </a:extLst>
          </p:cNvPr>
          <p:cNvSpPr>
            <a:spLocks noGrp="1"/>
          </p:cNvSpPr>
          <p:nvPr>
            <p:ph type="body" sz="quarter" idx="43"/>
          </p:nvPr>
        </p:nvSpPr>
        <p:spPr>
          <a:xfrm>
            <a:off x="7661105" y="4786132"/>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25" name="Picture Placeholder 12">
            <a:extLst>
              <a:ext uri="{FF2B5EF4-FFF2-40B4-BE49-F238E27FC236}">
                <a16:creationId xmlns:a16="http://schemas.microsoft.com/office/drawing/2014/main" id="{842E0F32-576F-AE4A-B168-98844B7681B2}"/>
              </a:ext>
            </a:extLst>
          </p:cNvPr>
          <p:cNvSpPr>
            <a:spLocks noGrp="1"/>
          </p:cNvSpPr>
          <p:nvPr>
            <p:ph type="pic" sz="quarter" idx="10"/>
          </p:nvPr>
        </p:nvSpPr>
        <p:spPr>
          <a:xfrm>
            <a:off x="1372327" y="2559862"/>
            <a:ext cx="847313" cy="847313"/>
          </a:xfrm>
        </p:spPr>
        <p:txBody>
          <a:bodyPr>
            <a:normAutofit/>
          </a:bodyPr>
          <a:lstStyle>
            <a:lvl1pPr>
              <a:defRPr sz="1600"/>
            </a:lvl1pPr>
          </a:lstStyle>
          <a:p>
            <a:endParaRPr lang="en-US"/>
          </a:p>
        </p:txBody>
      </p:sp>
      <p:sp>
        <p:nvSpPr>
          <p:cNvPr id="26" name="Picture Placeholder 12">
            <a:extLst>
              <a:ext uri="{FF2B5EF4-FFF2-40B4-BE49-F238E27FC236}">
                <a16:creationId xmlns:a16="http://schemas.microsoft.com/office/drawing/2014/main" id="{69E2EE00-B4D7-5C41-BCB4-937FCE578216}"/>
              </a:ext>
            </a:extLst>
          </p:cNvPr>
          <p:cNvSpPr>
            <a:spLocks noGrp="1"/>
          </p:cNvSpPr>
          <p:nvPr>
            <p:ph type="pic" sz="quarter" idx="50"/>
          </p:nvPr>
        </p:nvSpPr>
        <p:spPr>
          <a:xfrm>
            <a:off x="2911073" y="2361117"/>
            <a:ext cx="847313" cy="847313"/>
          </a:xfrm>
        </p:spPr>
        <p:txBody>
          <a:bodyPr>
            <a:normAutofit/>
          </a:bodyPr>
          <a:lstStyle>
            <a:lvl1pPr>
              <a:defRPr sz="1600"/>
            </a:lvl1pPr>
          </a:lstStyle>
          <a:p>
            <a:endParaRPr lang="en-US"/>
          </a:p>
        </p:txBody>
      </p:sp>
      <p:sp>
        <p:nvSpPr>
          <p:cNvPr id="27" name="Picture Placeholder 12">
            <a:extLst>
              <a:ext uri="{FF2B5EF4-FFF2-40B4-BE49-F238E27FC236}">
                <a16:creationId xmlns:a16="http://schemas.microsoft.com/office/drawing/2014/main" id="{426C6BFF-4185-E84E-B163-8B13B6E8E544}"/>
              </a:ext>
            </a:extLst>
          </p:cNvPr>
          <p:cNvSpPr>
            <a:spLocks noGrp="1"/>
          </p:cNvSpPr>
          <p:nvPr>
            <p:ph type="pic" sz="quarter" idx="51"/>
          </p:nvPr>
        </p:nvSpPr>
        <p:spPr>
          <a:xfrm>
            <a:off x="4548946" y="2175120"/>
            <a:ext cx="847313" cy="847313"/>
          </a:xfrm>
        </p:spPr>
        <p:txBody>
          <a:bodyPr>
            <a:normAutofit/>
          </a:bodyPr>
          <a:lstStyle>
            <a:lvl1pPr>
              <a:defRPr sz="1600"/>
            </a:lvl1pPr>
          </a:lstStyle>
          <a:p>
            <a:endParaRPr lang="en-US"/>
          </a:p>
        </p:txBody>
      </p:sp>
      <p:sp>
        <p:nvSpPr>
          <p:cNvPr id="28" name="Picture Placeholder 12">
            <a:extLst>
              <a:ext uri="{FF2B5EF4-FFF2-40B4-BE49-F238E27FC236}">
                <a16:creationId xmlns:a16="http://schemas.microsoft.com/office/drawing/2014/main" id="{0E243F9A-7209-1C46-99D1-04308A8E3C90}"/>
              </a:ext>
            </a:extLst>
          </p:cNvPr>
          <p:cNvSpPr>
            <a:spLocks noGrp="1"/>
          </p:cNvSpPr>
          <p:nvPr>
            <p:ph type="pic" sz="quarter" idx="52"/>
          </p:nvPr>
        </p:nvSpPr>
        <p:spPr>
          <a:xfrm>
            <a:off x="6318060" y="2479906"/>
            <a:ext cx="847313" cy="847313"/>
          </a:xfrm>
        </p:spPr>
        <p:txBody>
          <a:bodyPr>
            <a:normAutofit/>
          </a:bodyPr>
          <a:lstStyle>
            <a:lvl1pPr>
              <a:defRPr sz="1600"/>
            </a:lvl1pPr>
          </a:lstStyle>
          <a:p>
            <a:endParaRPr lang="en-US"/>
          </a:p>
        </p:txBody>
      </p:sp>
      <p:sp>
        <p:nvSpPr>
          <p:cNvPr id="29" name="Picture Placeholder 12">
            <a:extLst>
              <a:ext uri="{FF2B5EF4-FFF2-40B4-BE49-F238E27FC236}">
                <a16:creationId xmlns:a16="http://schemas.microsoft.com/office/drawing/2014/main" id="{629A6B8D-9B01-364A-A543-4BF1CFFA9767}"/>
              </a:ext>
            </a:extLst>
          </p:cNvPr>
          <p:cNvSpPr>
            <a:spLocks noGrp="1"/>
          </p:cNvSpPr>
          <p:nvPr>
            <p:ph type="pic" sz="quarter" idx="53"/>
          </p:nvPr>
        </p:nvSpPr>
        <p:spPr>
          <a:xfrm>
            <a:off x="7950279" y="2264321"/>
            <a:ext cx="847313" cy="847313"/>
          </a:xfrm>
        </p:spPr>
        <p:txBody>
          <a:bodyPr>
            <a:normAutofit/>
          </a:bodyPr>
          <a:lstStyle>
            <a:lvl1pPr>
              <a:defRPr sz="1600"/>
            </a:lvl1pPr>
          </a:lstStyle>
          <a:p>
            <a:endParaRPr lang="en-US"/>
          </a:p>
        </p:txBody>
      </p:sp>
      <p:sp>
        <p:nvSpPr>
          <p:cNvPr id="30" name="Picture Placeholder 12">
            <a:extLst>
              <a:ext uri="{FF2B5EF4-FFF2-40B4-BE49-F238E27FC236}">
                <a16:creationId xmlns:a16="http://schemas.microsoft.com/office/drawing/2014/main" id="{E674AC9E-8929-2045-9D2F-A55B2CA8E768}"/>
              </a:ext>
            </a:extLst>
          </p:cNvPr>
          <p:cNvSpPr>
            <a:spLocks noGrp="1"/>
          </p:cNvSpPr>
          <p:nvPr>
            <p:ph type="pic" sz="quarter" idx="54"/>
          </p:nvPr>
        </p:nvSpPr>
        <p:spPr>
          <a:xfrm>
            <a:off x="9434670" y="2568443"/>
            <a:ext cx="847313" cy="847313"/>
          </a:xfrm>
        </p:spPr>
        <p:txBody>
          <a:bodyPr>
            <a:normAutofit/>
          </a:bodyPr>
          <a:lstStyle>
            <a:lvl1pPr>
              <a:defRPr sz="1600"/>
            </a:lvl1pPr>
          </a:lstStyle>
          <a:p>
            <a:endParaRPr lang="en-US"/>
          </a:p>
        </p:txBody>
      </p:sp>
      <p:sp>
        <p:nvSpPr>
          <p:cNvPr id="31" name="Text Placeholder 104">
            <a:extLst>
              <a:ext uri="{FF2B5EF4-FFF2-40B4-BE49-F238E27FC236}">
                <a16:creationId xmlns:a16="http://schemas.microsoft.com/office/drawing/2014/main" id="{646CBFE0-301B-6948-83B6-8382A22B7C34}"/>
              </a:ext>
            </a:extLst>
          </p:cNvPr>
          <p:cNvSpPr>
            <a:spLocks noGrp="1"/>
          </p:cNvSpPr>
          <p:nvPr>
            <p:ph type="body" sz="quarter" idx="44" hasCustomPrompt="1"/>
          </p:nvPr>
        </p:nvSpPr>
        <p:spPr>
          <a:xfrm>
            <a:off x="1372327" y="3271532"/>
            <a:ext cx="1296967" cy="314935"/>
          </a:xfrm>
        </p:spPr>
        <p:txBody>
          <a:bodyPr>
            <a:noAutofit/>
          </a:bodyPr>
          <a:lstStyle>
            <a:lvl1pPr marL="0" indent="0">
              <a:lnSpc>
                <a:spcPct val="80000"/>
              </a:lnSpc>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32" name="Text Placeholder 104">
            <a:extLst>
              <a:ext uri="{FF2B5EF4-FFF2-40B4-BE49-F238E27FC236}">
                <a16:creationId xmlns:a16="http://schemas.microsoft.com/office/drawing/2014/main" id="{9CF4EB96-0F2B-544F-848C-993A92B9FDDC}"/>
              </a:ext>
            </a:extLst>
          </p:cNvPr>
          <p:cNvSpPr>
            <a:spLocks noGrp="1"/>
          </p:cNvSpPr>
          <p:nvPr>
            <p:ph type="body" sz="quarter" idx="49" hasCustomPrompt="1"/>
          </p:nvPr>
        </p:nvSpPr>
        <p:spPr>
          <a:xfrm>
            <a:off x="9456698" y="3251016"/>
            <a:ext cx="1296967" cy="314935"/>
          </a:xfrm>
        </p:spPr>
        <p:txBody>
          <a:bodyPr>
            <a:noAutofit/>
          </a:bodyPr>
          <a:lstStyle>
            <a:lvl1pPr marL="0" indent="0">
              <a:lnSpc>
                <a:spcPct val="80000"/>
              </a:lnSpc>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33" name="Text Placeholder 104">
            <a:extLst>
              <a:ext uri="{FF2B5EF4-FFF2-40B4-BE49-F238E27FC236}">
                <a16:creationId xmlns:a16="http://schemas.microsoft.com/office/drawing/2014/main" id="{E7858039-C53F-DE4D-90F0-46A92D05CD0F}"/>
              </a:ext>
            </a:extLst>
          </p:cNvPr>
          <p:cNvSpPr>
            <a:spLocks noGrp="1"/>
          </p:cNvSpPr>
          <p:nvPr>
            <p:ph type="body" sz="quarter" idx="48" hasCustomPrompt="1"/>
          </p:nvPr>
        </p:nvSpPr>
        <p:spPr>
          <a:xfrm>
            <a:off x="7948578" y="3034137"/>
            <a:ext cx="1296967" cy="314935"/>
          </a:xfrm>
        </p:spPr>
        <p:txBody>
          <a:bodyPr>
            <a:noAutofit/>
          </a:bodyPr>
          <a:lstStyle>
            <a:lvl1pPr marL="0" indent="0">
              <a:lnSpc>
                <a:spcPct val="80000"/>
              </a:lnSpc>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34" name="Text Placeholder 104">
            <a:extLst>
              <a:ext uri="{FF2B5EF4-FFF2-40B4-BE49-F238E27FC236}">
                <a16:creationId xmlns:a16="http://schemas.microsoft.com/office/drawing/2014/main" id="{C0563653-0046-4A4D-8EBB-68169F94A839}"/>
              </a:ext>
            </a:extLst>
          </p:cNvPr>
          <p:cNvSpPr>
            <a:spLocks noGrp="1"/>
          </p:cNvSpPr>
          <p:nvPr>
            <p:ph type="body" sz="quarter" idx="47" hasCustomPrompt="1"/>
          </p:nvPr>
        </p:nvSpPr>
        <p:spPr>
          <a:xfrm>
            <a:off x="6313955" y="3290416"/>
            <a:ext cx="1296967" cy="314935"/>
          </a:xfrm>
        </p:spPr>
        <p:txBody>
          <a:bodyPr>
            <a:noAutofit/>
          </a:bodyPr>
          <a:lstStyle>
            <a:lvl1pPr marL="0" indent="0">
              <a:lnSpc>
                <a:spcPct val="80000"/>
              </a:lnSpc>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35" name="Text Placeholder 104">
            <a:extLst>
              <a:ext uri="{FF2B5EF4-FFF2-40B4-BE49-F238E27FC236}">
                <a16:creationId xmlns:a16="http://schemas.microsoft.com/office/drawing/2014/main" id="{32E63288-FACB-C843-8AF5-7107EC92CD76}"/>
              </a:ext>
            </a:extLst>
          </p:cNvPr>
          <p:cNvSpPr>
            <a:spLocks noGrp="1"/>
          </p:cNvSpPr>
          <p:nvPr>
            <p:ph type="body" sz="quarter" idx="46" hasCustomPrompt="1"/>
          </p:nvPr>
        </p:nvSpPr>
        <p:spPr>
          <a:xfrm>
            <a:off x="4551917" y="2949968"/>
            <a:ext cx="1296967" cy="314935"/>
          </a:xfrm>
        </p:spPr>
        <p:txBody>
          <a:bodyPr>
            <a:noAutofit/>
          </a:bodyPr>
          <a:lstStyle>
            <a:lvl1pPr marL="0" indent="0">
              <a:lnSpc>
                <a:spcPct val="80000"/>
              </a:lnSpc>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36" name="Text Placeholder 104">
            <a:extLst>
              <a:ext uri="{FF2B5EF4-FFF2-40B4-BE49-F238E27FC236}">
                <a16:creationId xmlns:a16="http://schemas.microsoft.com/office/drawing/2014/main" id="{7A594CB8-5EA6-5B49-831C-C69D3D41C5A6}"/>
              </a:ext>
            </a:extLst>
          </p:cNvPr>
          <p:cNvSpPr>
            <a:spLocks noGrp="1"/>
          </p:cNvSpPr>
          <p:nvPr>
            <p:ph type="body" sz="quarter" idx="45" hasCustomPrompt="1"/>
          </p:nvPr>
        </p:nvSpPr>
        <p:spPr>
          <a:xfrm>
            <a:off x="2911073" y="3086858"/>
            <a:ext cx="1296967" cy="314935"/>
          </a:xfrm>
        </p:spPr>
        <p:txBody>
          <a:bodyPr>
            <a:noAutofit/>
          </a:bodyPr>
          <a:lstStyle>
            <a:lvl1pPr marL="0" indent="0">
              <a:lnSpc>
                <a:spcPct val="80000"/>
              </a:lnSpc>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Tree>
    <p:extLst>
      <p:ext uri="{BB962C8B-B14F-4D97-AF65-F5344CB8AC3E}">
        <p14:creationId xmlns:p14="http://schemas.microsoft.com/office/powerpoint/2010/main" val="302896443"/>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EB8A-BA21-B147-979F-0B45D5219F6A}"/>
              </a:ext>
            </a:extLst>
          </p:cNvPr>
          <p:cNvSpPr>
            <a:spLocks noGrp="1"/>
          </p:cNvSpPr>
          <p:nvPr>
            <p:ph type="title"/>
          </p:nvPr>
        </p:nvSpPr>
        <p:spPr>
          <a:xfrm>
            <a:off x="380999" y="365125"/>
            <a:ext cx="11429999" cy="759587"/>
          </a:xfrm>
        </p:spPr>
        <p:txBody>
          <a:bodyPr/>
          <a:lstStyle/>
          <a:p>
            <a:r>
              <a:rPr lang="en-US"/>
              <a:t>Click to edit Master title style</a:t>
            </a:r>
          </a:p>
        </p:txBody>
      </p:sp>
    </p:spTree>
    <p:extLst>
      <p:ext uri="{BB962C8B-B14F-4D97-AF65-F5344CB8AC3E}">
        <p14:creationId xmlns:p14="http://schemas.microsoft.com/office/powerpoint/2010/main" val="3282288063"/>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99442B9-5D21-3F40-84B8-ADB4E83B0EA1}"/>
              </a:ext>
            </a:extLst>
          </p:cNvPr>
          <p:cNvSpPr/>
          <p:nvPr userDrawn="1"/>
        </p:nvSpPr>
        <p:spPr>
          <a:xfrm>
            <a:off x="6096000" y="705173"/>
            <a:ext cx="2380790" cy="1650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112A3D12-046D-524B-A4EE-0FF675C353A2}"/>
              </a:ext>
            </a:extLst>
          </p:cNvPr>
          <p:cNvSpPr/>
          <p:nvPr userDrawn="1"/>
        </p:nvSpPr>
        <p:spPr>
          <a:xfrm>
            <a:off x="6096000" y="2545597"/>
            <a:ext cx="2380790" cy="1650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687958C-8573-3142-BEDB-16F3D6F0C36A}"/>
              </a:ext>
            </a:extLst>
          </p:cNvPr>
          <p:cNvSpPr/>
          <p:nvPr userDrawn="1"/>
        </p:nvSpPr>
        <p:spPr>
          <a:xfrm>
            <a:off x="6096000" y="4362774"/>
            <a:ext cx="2380790" cy="1650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5B6E1A7B-84E0-8E4D-B80F-B215AA5B9679}"/>
              </a:ext>
            </a:extLst>
          </p:cNvPr>
          <p:cNvSpPr/>
          <p:nvPr userDrawn="1"/>
        </p:nvSpPr>
        <p:spPr>
          <a:xfrm>
            <a:off x="8722963" y="705173"/>
            <a:ext cx="2380790" cy="1650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8EB0FD6-3C88-CB49-BB22-96CE0E4CE797}"/>
              </a:ext>
            </a:extLst>
          </p:cNvPr>
          <p:cNvSpPr/>
          <p:nvPr userDrawn="1"/>
        </p:nvSpPr>
        <p:spPr>
          <a:xfrm>
            <a:off x="8722963" y="2545597"/>
            <a:ext cx="2380790" cy="1650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8F63741-6CE4-384C-B163-C71D7E0C5475}"/>
              </a:ext>
            </a:extLst>
          </p:cNvPr>
          <p:cNvSpPr/>
          <p:nvPr userDrawn="1"/>
        </p:nvSpPr>
        <p:spPr>
          <a:xfrm>
            <a:off x="8722963" y="4362774"/>
            <a:ext cx="2380790" cy="1650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787EEB43-288B-664E-AF64-808A3FD6995E}"/>
              </a:ext>
            </a:extLst>
          </p:cNvPr>
          <p:cNvSpPr>
            <a:spLocks noGrp="1"/>
          </p:cNvSpPr>
          <p:nvPr>
            <p:ph type="pic" sz="quarter" idx="10"/>
          </p:nvPr>
        </p:nvSpPr>
        <p:spPr>
          <a:xfrm>
            <a:off x="6823458" y="663069"/>
            <a:ext cx="913634" cy="913634"/>
          </a:xfrm>
          <a:noFill/>
        </p:spPr>
        <p:txBody>
          <a:bodyPr>
            <a:normAutofit/>
          </a:bodyPr>
          <a:lstStyle>
            <a:lvl1pPr>
              <a:defRPr sz="1600"/>
            </a:lvl1pPr>
          </a:lstStyle>
          <a:p>
            <a:endParaRPr lang="en-US"/>
          </a:p>
        </p:txBody>
      </p:sp>
      <p:sp>
        <p:nvSpPr>
          <p:cNvPr id="32" name="Text Placeholder 31">
            <a:extLst>
              <a:ext uri="{FF2B5EF4-FFF2-40B4-BE49-F238E27FC236}">
                <a16:creationId xmlns:a16="http://schemas.microsoft.com/office/drawing/2014/main" id="{4C086B38-5511-CF4B-8295-26436B0B363A}"/>
              </a:ext>
            </a:extLst>
          </p:cNvPr>
          <p:cNvSpPr>
            <a:spLocks noGrp="1"/>
          </p:cNvSpPr>
          <p:nvPr>
            <p:ph type="body" sz="quarter" idx="16"/>
          </p:nvPr>
        </p:nvSpPr>
        <p:spPr>
          <a:xfrm>
            <a:off x="381000" y="3116635"/>
            <a:ext cx="3889375" cy="914400"/>
          </a:xfrm>
        </p:spPr>
        <p:txBody>
          <a:bodyPr/>
          <a:lstStyle>
            <a:lvl1pPr marL="0" indent="0">
              <a:buNone/>
              <a:defRPr/>
            </a:lvl1pPr>
          </a:lstStyle>
          <a:p>
            <a:pPr lvl="0"/>
            <a:r>
              <a:rPr lang="en-US"/>
              <a:t>Click to edit Master text styles</a:t>
            </a:r>
          </a:p>
        </p:txBody>
      </p:sp>
      <p:sp>
        <p:nvSpPr>
          <p:cNvPr id="33" name="Title 32">
            <a:extLst>
              <a:ext uri="{FF2B5EF4-FFF2-40B4-BE49-F238E27FC236}">
                <a16:creationId xmlns:a16="http://schemas.microsoft.com/office/drawing/2014/main" id="{EC27F357-EFB0-C346-9FCC-05F3FDDDA3D2}"/>
              </a:ext>
            </a:extLst>
          </p:cNvPr>
          <p:cNvSpPr>
            <a:spLocks noGrp="1"/>
          </p:cNvSpPr>
          <p:nvPr>
            <p:ph type="title"/>
          </p:nvPr>
        </p:nvSpPr>
        <p:spPr>
          <a:xfrm>
            <a:off x="381000" y="1395115"/>
            <a:ext cx="5097652" cy="1357474"/>
          </a:xfrm>
        </p:spPr>
        <p:txBody>
          <a:bodyPr>
            <a:normAutofit/>
          </a:bodyPr>
          <a:lstStyle>
            <a:lvl1pPr>
              <a:defRPr sz="3600"/>
            </a:lvl1pPr>
          </a:lstStyle>
          <a:p>
            <a:r>
              <a:rPr lang="en-US"/>
              <a:t>Click to edit Master title style</a:t>
            </a:r>
          </a:p>
        </p:txBody>
      </p:sp>
      <p:sp>
        <p:nvSpPr>
          <p:cNvPr id="35" name="Text Placeholder 34">
            <a:extLst>
              <a:ext uri="{FF2B5EF4-FFF2-40B4-BE49-F238E27FC236}">
                <a16:creationId xmlns:a16="http://schemas.microsoft.com/office/drawing/2014/main" id="{6E7F83E5-F87E-E245-95A7-5C8310DDB6F0}"/>
              </a:ext>
            </a:extLst>
          </p:cNvPr>
          <p:cNvSpPr>
            <a:spLocks noGrp="1"/>
          </p:cNvSpPr>
          <p:nvPr>
            <p:ph type="body" sz="quarter" idx="17"/>
          </p:nvPr>
        </p:nvSpPr>
        <p:spPr>
          <a:xfrm>
            <a:off x="6165850" y="1463675"/>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6" name="Text Placeholder 34">
            <a:extLst>
              <a:ext uri="{FF2B5EF4-FFF2-40B4-BE49-F238E27FC236}">
                <a16:creationId xmlns:a16="http://schemas.microsoft.com/office/drawing/2014/main" id="{39FFFAA0-5DBA-8C42-B11F-0F4780B64E9C}"/>
              </a:ext>
            </a:extLst>
          </p:cNvPr>
          <p:cNvSpPr>
            <a:spLocks noGrp="1"/>
          </p:cNvSpPr>
          <p:nvPr>
            <p:ph type="body" sz="quarter" idx="18"/>
          </p:nvPr>
        </p:nvSpPr>
        <p:spPr>
          <a:xfrm>
            <a:off x="6165850" y="1907812"/>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7" name="Text Placeholder 34">
            <a:extLst>
              <a:ext uri="{FF2B5EF4-FFF2-40B4-BE49-F238E27FC236}">
                <a16:creationId xmlns:a16="http://schemas.microsoft.com/office/drawing/2014/main" id="{E42A20A8-3420-B843-B5E4-98E8D5DA9FBF}"/>
              </a:ext>
            </a:extLst>
          </p:cNvPr>
          <p:cNvSpPr>
            <a:spLocks noGrp="1"/>
          </p:cNvSpPr>
          <p:nvPr>
            <p:ph type="body" sz="quarter" idx="19"/>
          </p:nvPr>
        </p:nvSpPr>
        <p:spPr>
          <a:xfrm>
            <a:off x="8795838" y="1463675"/>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8" name="Text Placeholder 34">
            <a:extLst>
              <a:ext uri="{FF2B5EF4-FFF2-40B4-BE49-F238E27FC236}">
                <a16:creationId xmlns:a16="http://schemas.microsoft.com/office/drawing/2014/main" id="{9147E43E-A286-7A41-A0DD-4196B9CD964A}"/>
              </a:ext>
            </a:extLst>
          </p:cNvPr>
          <p:cNvSpPr>
            <a:spLocks noGrp="1"/>
          </p:cNvSpPr>
          <p:nvPr>
            <p:ph type="body" sz="quarter" idx="20"/>
          </p:nvPr>
        </p:nvSpPr>
        <p:spPr>
          <a:xfrm>
            <a:off x="8795838" y="1907812"/>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9" name="Text Placeholder 34">
            <a:extLst>
              <a:ext uri="{FF2B5EF4-FFF2-40B4-BE49-F238E27FC236}">
                <a16:creationId xmlns:a16="http://schemas.microsoft.com/office/drawing/2014/main" id="{3CA75918-48BB-B842-8EF8-1CD95314BD8C}"/>
              </a:ext>
            </a:extLst>
          </p:cNvPr>
          <p:cNvSpPr>
            <a:spLocks noGrp="1"/>
          </p:cNvSpPr>
          <p:nvPr>
            <p:ph type="body" sz="quarter" idx="21"/>
          </p:nvPr>
        </p:nvSpPr>
        <p:spPr>
          <a:xfrm>
            <a:off x="6165850" y="3318600"/>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0" name="Text Placeholder 34">
            <a:extLst>
              <a:ext uri="{FF2B5EF4-FFF2-40B4-BE49-F238E27FC236}">
                <a16:creationId xmlns:a16="http://schemas.microsoft.com/office/drawing/2014/main" id="{895AF6F7-054E-8A43-9F15-3B5F8BFCD4ED}"/>
              </a:ext>
            </a:extLst>
          </p:cNvPr>
          <p:cNvSpPr>
            <a:spLocks noGrp="1"/>
          </p:cNvSpPr>
          <p:nvPr>
            <p:ph type="body" sz="quarter" idx="22"/>
          </p:nvPr>
        </p:nvSpPr>
        <p:spPr>
          <a:xfrm>
            <a:off x="6165850" y="3762737"/>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1" name="Text Placeholder 34">
            <a:extLst>
              <a:ext uri="{FF2B5EF4-FFF2-40B4-BE49-F238E27FC236}">
                <a16:creationId xmlns:a16="http://schemas.microsoft.com/office/drawing/2014/main" id="{59D5958C-187B-C047-9806-AC5623503473}"/>
              </a:ext>
            </a:extLst>
          </p:cNvPr>
          <p:cNvSpPr>
            <a:spLocks noGrp="1"/>
          </p:cNvSpPr>
          <p:nvPr>
            <p:ph type="body" sz="quarter" idx="23"/>
          </p:nvPr>
        </p:nvSpPr>
        <p:spPr>
          <a:xfrm>
            <a:off x="8795838" y="3318600"/>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2" name="Text Placeholder 34">
            <a:extLst>
              <a:ext uri="{FF2B5EF4-FFF2-40B4-BE49-F238E27FC236}">
                <a16:creationId xmlns:a16="http://schemas.microsoft.com/office/drawing/2014/main" id="{262CC210-5C44-9F4B-9EB0-69866A95469D}"/>
              </a:ext>
            </a:extLst>
          </p:cNvPr>
          <p:cNvSpPr>
            <a:spLocks noGrp="1"/>
          </p:cNvSpPr>
          <p:nvPr>
            <p:ph type="body" sz="quarter" idx="24"/>
          </p:nvPr>
        </p:nvSpPr>
        <p:spPr>
          <a:xfrm>
            <a:off x="8795838" y="3762737"/>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3" name="Text Placeholder 34">
            <a:extLst>
              <a:ext uri="{FF2B5EF4-FFF2-40B4-BE49-F238E27FC236}">
                <a16:creationId xmlns:a16="http://schemas.microsoft.com/office/drawing/2014/main" id="{90FF5236-D3D5-6D46-AC3F-6EEBF94F4B66}"/>
              </a:ext>
            </a:extLst>
          </p:cNvPr>
          <p:cNvSpPr>
            <a:spLocks noGrp="1"/>
          </p:cNvSpPr>
          <p:nvPr>
            <p:ph type="body" sz="quarter" idx="25"/>
          </p:nvPr>
        </p:nvSpPr>
        <p:spPr>
          <a:xfrm>
            <a:off x="6165850" y="5129983"/>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4" name="Text Placeholder 34">
            <a:extLst>
              <a:ext uri="{FF2B5EF4-FFF2-40B4-BE49-F238E27FC236}">
                <a16:creationId xmlns:a16="http://schemas.microsoft.com/office/drawing/2014/main" id="{97AD864F-4942-9248-9DF0-693CB153CC47}"/>
              </a:ext>
            </a:extLst>
          </p:cNvPr>
          <p:cNvSpPr>
            <a:spLocks noGrp="1"/>
          </p:cNvSpPr>
          <p:nvPr>
            <p:ph type="body" sz="quarter" idx="26"/>
          </p:nvPr>
        </p:nvSpPr>
        <p:spPr>
          <a:xfrm>
            <a:off x="6165850" y="5574120"/>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5" name="Text Placeholder 34">
            <a:extLst>
              <a:ext uri="{FF2B5EF4-FFF2-40B4-BE49-F238E27FC236}">
                <a16:creationId xmlns:a16="http://schemas.microsoft.com/office/drawing/2014/main" id="{608C8600-8AC9-3347-A950-28C120465F1D}"/>
              </a:ext>
            </a:extLst>
          </p:cNvPr>
          <p:cNvSpPr>
            <a:spLocks noGrp="1"/>
          </p:cNvSpPr>
          <p:nvPr>
            <p:ph type="body" sz="quarter" idx="27"/>
          </p:nvPr>
        </p:nvSpPr>
        <p:spPr>
          <a:xfrm>
            <a:off x="8795838" y="5129983"/>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6" name="Text Placeholder 34">
            <a:extLst>
              <a:ext uri="{FF2B5EF4-FFF2-40B4-BE49-F238E27FC236}">
                <a16:creationId xmlns:a16="http://schemas.microsoft.com/office/drawing/2014/main" id="{93F34C8C-28F9-9F4C-98D2-EDA58F2A5C63}"/>
              </a:ext>
            </a:extLst>
          </p:cNvPr>
          <p:cNvSpPr>
            <a:spLocks noGrp="1"/>
          </p:cNvSpPr>
          <p:nvPr>
            <p:ph type="body" sz="quarter" idx="28"/>
          </p:nvPr>
        </p:nvSpPr>
        <p:spPr>
          <a:xfrm>
            <a:off x="8795838" y="5574120"/>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7" name="Picture Placeholder 12">
            <a:extLst>
              <a:ext uri="{FF2B5EF4-FFF2-40B4-BE49-F238E27FC236}">
                <a16:creationId xmlns:a16="http://schemas.microsoft.com/office/drawing/2014/main" id="{2407AC25-9825-E446-8245-38388D41E230}"/>
              </a:ext>
            </a:extLst>
          </p:cNvPr>
          <p:cNvSpPr>
            <a:spLocks noGrp="1"/>
          </p:cNvSpPr>
          <p:nvPr>
            <p:ph type="pic" sz="quarter" idx="29"/>
          </p:nvPr>
        </p:nvSpPr>
        <p:spPr>
          <a:xfrm>
            <a:off x="9453446" y="663069"/>
            <a:ext cx="913634" cy="913634"/>
          </a:xfrm>
          <a:noFill/>
        </p:spPr>
        <p:txBody>
          <a:bodyPr>
            <a:normAutofit/>
          </a:bodyPr>
          <a:lstStyle>
            <a:lvl1pPr>
              <a:defRPr sz="1600"/>
            </a:lvl1pPr>
          </a:lstStyle>
          <a:p>
            <a:endParaRPr lang="en-US"/>
          </a:p>
        </p:txBody>
      </p:sp>
      <p:sp>
        <p:nvSpPr>
          <p:cNvPr id="48" name="Picture Placeholder 12">
            <a:extLst>
              <a:ext uri="{FF2B5EF4-FFF2-40B4-BE49-F238E27FC236}">
                <a16:creationId xmlns:a16="http://schemas.microsoft.com/office/drawing/2014/main" id="{9C0DFC17-A0BC-994B-8992-A9EED7848897}"/>
              </a:ext>
            </a:extLst>
          </p:cNvPr>
          <p:cNvSpPr>
            <a:spLocks noGrp="1"/>
          </p:cNvSpPr>
          <p:nvPr>
            <p:ph type="pic" sz="quarter" idx="30"/>
          </p:nvPr>
        </p:nvSpPr>
        <p:spPr>
          <a:xfrm>
            <a:off x="6823458" y="2480983"/>
            <a:ext cx="913634" cy="913634"/>
          </a:xfrm>
          <a:noFill/>
        </p:spPr>
        <p:txBody>
          <a:bodyPr>
            <a:normAutofit/>
          </a:bodyPr>
          <a:lstStyle>
            <a:lvl1pPr>
              <a:defRPr sz="1600"/>
            </a:lvl1pPr>
          </a:lstStyle>
          <a:p>
            <a:endParaRPr lang="en-US"/>
          </a:p>
        </p:txBody>
      </p:sp>
      <p:sp>
        <p:nvSpPr>
          <p:cNvPr id="49" name="Picture Placeholder 12">
            <a:extLst>
              <a:ext uri="{FF2B5EF4-FFF2-40B4-BE49-F238E27FC236}">
                <a16:creationId xmlns:a16="http://schemas.microsoft.com/office/drawing/2014/main" id="{DC949CCE-6E62-204B-9BF6-7B9AD741E6F8}"/>
              </a:ext>
            </a:extLst>
          </p:cNvPr>
          <p:cNvSpPr>
            <a:spLocks noGrp="1"/>
          </p:cNvSpPr>
          <p:nvPr>
            <p:ph type="pic" sz="quarter" idx="31"/>
          </p:nvPr>
        </p:nvSpPr>
        <p:spPr>
          <a:xfrm>
            <a:off x="9453446" y="2480983"/>
            <a:ext cx="913634" cy="913634"/>
          </a:xfrm>
          <a:noFill/>
        </p:spPr>
        <p:txBody>
          <a:bodyPr>
            <a:normAutofit/>
          </a:bodyPr>
          <a:lstStyle>
            <a:lvl1pPr>
              <a:defRPr sz="1600"/>
            </a:lvl1pPr>
          </a:lstStyle>
          <a:p>
            <a:endParaRPr lang="en-US"/>
          </a:p>
        </p:txBody>
      </p:sp>
      <p:sp>
        <p:nvSpPr>
          <p:cNvPr id="50" name="Picture Placeholder 12">
            <a:extLst>
              <a:ext uri="{FF2B5EF4-FFF2-40B4-BE49-F238E27FC236}">
                <a16:creationId xmlns:a16="http://schemas.microsoft.com/office/drawing/2014/main" id="{0B79A7B6-7B4B-A24C-B99D-EBB5FF5ECEF9}"/>
              </a:ext>
            </a:extLst>
          </p:cNvPr>
          <p:cNvSpPr>
            <a:spLocks noGrp="1"/>
          </p:cNvSpPr>
          <p:nvPr>
            <p:ph type="pic" sz="quarter" idx="32"/>
          </p:nvPr>
        </p:nvSpPr>
        <p:spPr>
          <a:xfrm>
            <a:off x="6823458" y="4277126"/>
            <a:ext cx="913634" cy="913634"/>
          </a:xfrm>
          <a:noFill/>
        </p:spPr>
        <p:txBody>
          <a:bodyPr>
            <a:normAutofit/>
          </a:bodyPr>
          <a:lstStyle>
            <a:lvl1pPr>
              <a:defRPr sz="1600"/>
            </a:lvl1pPr>
          </a:lstStyle>
          <a:p>
            <a:endParaRPr lang="en-US"/>
          </a:p>
        </p:txBody>
      </p:sp>
      <p:sp>
        <p:nvSpPr>
          <p:cNvPr id="51" name="Picture Placeholder 12">
            <a:extLst>
              <a:ext uri="{FF2B5EF4-FFF2-40B4-BE49-F238E27FC236}">
                <a16:creationId xmlns:a16="http://schemas.microsoft.com/office/drawing/2014/main" id="{E82E4CD7-A78E-924A-9F05-D0B07CE6B992}"/>
              </a:ext>
            </a:extLst>
          </p:cNvPr>
          <p:cNvSpPr>
            <a:spLocks noGrp="1"/>
          </p:cNvSpPr>
          <p:nvPr>
            <p:ph type="pic" sz="quarter" idx="33"/>
          </p:nvPr>
        </p:nvSpPr>
        <p:spPr>
          <a:xfrm>
            <a:off x="9453446" y="4277126"/>
            <a:ext cx="913634" cy="913634"/>
          </a:xfrm>
          <a:noFill/>
        </p:spPr>
        <p:txBody>
          <a:bodyPr>
            <a:normAutofit/>
          </a:bodyPr>
          <a:lstStyle>
            <a:lvl1pPr>
              <a:defRPr sz="1600"/>
            </a:lvl1pPr>
          </a:lstStyle>
          <a:p>
            <a:endParaRPr lang="en-US"/>
          </a:p>
        </p:txBody>
      </p:sp>
    </p:spTree>
    <p:extLst>
      <p:ext uri="{BB962C8B-B14F-4D97-AF65-F5344CB8AC3E}">
        <p14:creationId xmlns:p14="http://schemas.microsoft.com/office/powerpoint/2010/main" val="3117633520"/>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ATTERN ONLY">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FBFF9CB0-3D93-414B-A5D4-6870C1F616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18F4D674-702E-0C46-823E-4132DC1CB472}"/>
              </a:ext>
            </a:extLst>
          </p:cNvPr>
          <p:cNvSpPr/>
          <p:nvPr userDrawn="1"/>
        </p:nvSpPr>
        <p:spPr>
          <a:xfrm>
            <a:off x="6096000" y="705173"/>
            <a:ext cx="2380790" cy="1650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9B9C8ACF-4041-6145-8F98-25BDCA675260}"/>
              </a:ext>
            </a:extLst>
          </p:cNvPr>
          <p:cNvSpPr/>
          <p:nvPr userDrawn="1"/>
        </p:nvSpPr>
        <p:spPr>
          <a:xfrm>
            <a:off x="6096000" y="2545597"/>
            <a:ext cx="2380790" cy="1650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F7B0A456-5947-3E4A-97AE-A77B20B39286}"/>
              </a:ext>
            </a:extLst>
          </p:cNvPr>
          <p:cNvSpPr/>
          <p:nvPr userDrawn="1"/>
        </p:nvSpPr>
        <p:spPr>
          <a:xfrm>
            <a:off x="6096000" y="4362774"/>
            <a:ext cx="2380790" cy="1650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F4252C58-8F74-0D4F-B0E3-6854C9DC90B9}"/>
              </a:ext>
            </a:extLst>
          </p:cNvPr>
          <p:cNvSpPr/>
          <p:nvPr userDrawn="1"/>
        </p:nvSpPr>
        <p:spPr>
          <a:xfrm>
            <a:off x="8722963" y="705173"/>
            <a:ext cx="2380790" cy="1650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CCABCDC-8FBD-D245-862F-49DA5A6EC5B3}"/>
              </a:ext>
            </a:extLst>
          </p:cNvPr>
          <p:cNvSpPr/>
          <p:nvPr userDrawn="1"/>
        </p:nvSpPr>
        <p:spPr>
          <a:xfrm>
            <a:off x="8722963" y="2545597"/>
            <a:ext cx="2380790" cy="1650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1827B0B-21C0-3847-8664-2E1110283E19}"/>
              </a:ext>
            </a:extLst>
          </p:cNvPr>
          <p:cNvSpPr/>
          <p:nvPr userDrawn="1"/>
        </p:nvSpPr>
        <p:spPr>
          <a:xfrm>
            <a:off x="8722963" y="4362774"/>
            <a:ext cx="2380790" cy="1650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2">
            <a:extLst>
              <a:ext uri="{FF2B5EF4-FFF2-40B4-BE49-F238E27FC236}">
                <a16:creationId xmlns:a16="http://schemas.microsoft.com/office/drawing/2014/main" id="{0E129161-2FB3-0F41-9917-CBEB3AD3E67B}"/>
              </a:ext>
            </a:extLst>
          </p:cNvPr>
          <p:cNvSpPr>
            <a:spLocks noGrp="1"/>
          </p:cNvSpPr>
          <p:nvPr>
            <p:ph type="pic" sz="quarter" idx="10"/>
          </p:nvPr>
        </p:nvSpPr>
        <p:spPr>
          <a:xfrm>
            <a:off x="6823458" y="663069"/>
            <a:ext cx="913634" cy="913634"/>
          </a:xfrm>
          <a:noFill/>
        </p:spPr>
        <p:txBody>
          <a:bodyPr>
            <a:normAutofit/>
          </a:bodyPr>
          <a:lstStyle>
            <a:lvl1pPr>
              <a:defRPr sz="1600"/>
            </a:lvl1pPr>
          </a:lstStyle>
          <a:p>
            <a:endParaRPr lang="en-US"/>
          </a:p>
        </p:txBody>
      </p:sp>
      <p:sp>
        <p:nvSpPr>
          <p:cNvPr id="12" name="Text Placeholder 31">
            <a:extLst>
              <a:ext uri="{FF2B5EF4-FFF2-40B4-BE49-F238E27FC236}">
                <a16:creationId xmlns:a16="http://schemas.microsoft.com/office/drawing/2014/main" id="{EBF2256F-424A-1142-BD21-0BDF278A810A}"/>
              </a:ext>
            </a:extLst>
          </p:cNvPr>
          <p:cNvSpPr>
            <a:spLocks noGrp="1"/>
          </p:cNvSpPr>
          <p:nvPr>
            <p:ph type="body" sz="quarter" idx="16"/>
          </p:nvPr>
        </p:nvSpPr>
        <p:spPr>
          <a:xfrm>
            <a:off x="381000" y="3116635"/>
            <a:ext cx="3889375" cy="914400"/>
          </a:xfrm>
        </p:spPr>
        <p:txBody>
          <a:bodyPr/>
          <a:lstStyle>
            <a:lvl1pPr marL="0" indent="0">
              <a:buNone/>
              <a:defRPr/>
            </a:lvl1pPr>
          </a:lstStyle>
          <a:p>
            <a:pPr lvl="0"/>
            <a:r>
              <a:rPr lang="en-US"/>
              <a:t>Click to edit Master text styles</a:t>
            </a:r>
          </a:p>
        </p:txBody>
      </p:sp>
      <p:sp>
        <p:nvSpPr>
          <p:cNvPr id="13" name="Title 32">
            <a:extLst>
              <a:ext uri="{FF2B5EF4-FFF2-40B4-BE49-F238E27FC236}">
                <a16:creationId xmlns:a16="http://schemas.microsoft.com/office/drawing/2014/main" id="{A04D4EA9-B3A9-034F-A0D4-F576AFF4AA99}"/>
              </a:ext>
            </a:extLst>
          </p:cNvPr>
          <p:cNvSpPr txBox="1">
            <a:spLocks/>
          </p:cNvSpPr>
          <p:nvPr userDrawn="1"/>
        </p:nvSpPr>
        <p:spPr>
          <a:xfrm>
            <a:off x="381000" y="1395115"/>
            <a:ext cx="5097652" cy="1357474"/>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a:t>Click to edit Master title style</a:t>
            </a:r>
          </a:p>
        </p:txBody>
      </p:sp>
      <p:sp>
        <p:nvSpPr>
          <p:cNvPr id="14" name="Text Placeholder 34">
            <a:extLst>
              <a:ext uri="{FF2B5EF4-FFF2-40B4-BE49-F238E27FC236}">
                <a16:creationId xmlns:a16="http://schemas.microsoft.com/office/drawing/2014/main" id="{54701BB6-012D-CB45-9EB0-FA57985C4908}"/>
              </a:ext>
            </a:extLst>
          </p:cNvPr>
          <p:cNvSpPr>
            <a:spLocks noGrp="1"/>
          </p:cNvSpPr>
          <p:nvPr>
            <p:ph type="body" sz="quarter" idx="17"/>
          </p:nvPr>
        </p:nvSpPr>
        <p:spPr>
          <a:xfrm>
            <a:off x="6165850" y="1463675"/>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5" name="Text Placeholder 34">
            <a:extLst>
              <a:ext uri="{FF2B5EF4-FFF2-40B4-BE49-F238E27FC236}">
                <a16:creationId xmlns:a16="http://schemas.microsoft.com/office/drawing/2014/main" id="{1047D7E4-0A89-9441-BCFA-21F5A80AB544}"/>
              </a:ext>
            </a:extLst>
          </p:cNvPr>
          <p:cNvSpPr>
            <a:spLocks noGrp="1"/>
          </p:cNvSpPr>
          <p:nvPr>
            <p:ph type="body" sz="quarter" idx="18"/>
          </p:nvPr>
        </p:nvSpPr>
        <p:spPr>
          <a:xfrm>
            <a:off x="6165850" y="1907812"/>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6" name="Text Placeholder 34">
            <a:extLst>
              <a:ext uri="{FF2B5EF4-FFF2-40B4-BE49-F238E27FC236}">
                <a16:creationId xmlns:a16="http://schemas.microsoft.com/office/drawing/2014/main" id="{D293E0BA-7D34-564C-8320-A4FF43D61198}"/>
              </a:ext>
            </a:extLst>
          </p:cNvPr>
          <p:cNvSpPr>
            <a:spLocks noGrp="1"/>
          </p:cNvSpPr>
          <p:nvPr>
            <p:ph type="body" sz="quarter" idx="19"/>
          </p:nvPr>
        </p:nvSpPr>
        <p:spPr>
          <a:xfrm>
            <a:off x="8795838" y="1463675"/>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7" name="Text Placeholder 34">
            <a:extLst>
              <a:ext uri="{FF2B5EF4-FFF2-40B4-BE49-F238E27FC236}">
                <a16:creationId xmlns:a16="http://schemas.microsoft.com/office/drawing/2014/main" id="{9BEDDFD9-EA1C-374B-8F57-7353B427D797}"/>
              </a:ext>
            </a:extLst>
          </p:cNvPr>
          <p:cNvSpPr>
            <a:spLocks noGrp="1"/>
          </p:cNvSpPr>
          <p:nvPr>
            <p:ph type="body" sz="quarter" idx="20"/>
          </p:nvPr>
        </p:nvSpPr>
        <p:spPr>
          <a:xfrm>
            <a:off x="8795838" y="1907812"/>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34">
            <a:extLst>
              <a:ext uri="{FF2B5EF4-FFF2-40B4-BE49-F238E27FC236}">
                <a16:creationId xmlns:a16="http://schemas.microsoft.com/office/drawing/2014/main" id="{9A1FB776-7910-6D41-80E1-461A96EC17A5}"/>
              </a:ext>
            </a:extLst>
          </p:cNvPr>
          <p:cNvSpPr>
            <a:spLocks noGrp="1"/>
          </p:cNvSpPr>
          <p:nvPr>
            <p:ph type="body" sz="quarter" idx="21"/>
          </p:nvPr>
        </p:nvSpPr>
        <p:spPr>
          <a:xfrm>
            <a:off x="6165850" y="3318600"/>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9" name="Text Placeholder 34">
            <a:extLst>
              <a:ext uri="{FF2B5EF4-FFF2-40B4-BE49-F238E27FC236}">
                <a16:creationId xmlns:a16="http://schemas.microsoft.com/office/drawing/2014/main" id="{F8722910-64DF-CD49-9FD6-F624FFFD6B2F}"/>
              </a:ext>
            </a:extLst>
          </p:cNvPr>
          <p:cNvSpPr>
            <a:spLocks noGrp="1"/>
          </p:cNvSpPr>
          <p:nvPr>
            <p:ph type="body" sz="quarter" idx="22"/>
          </p:nvPr>
        </p:nvSpPr>
        <p:spPr>
          <a:xfrm>
            <a:off x="6165850" y="3762737"/>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0" name="Text Placeholder 34">
            <a:extLst>
              <a:ext uri="{FF2B5EF4-FFF2-40B4-BE49-F238E27FC236}">
                <a16:creationId xmlns:a16="http://schemas.microsoft.com/office/drawing/2014/main" id="{ECE4563E-B3F9-E744-B671-F196D7585F45}"/>
              </a:ext>
            </a:extLst>
          </p:cNvPr>
          <p:cNvSpPr>
            <a:spLocks noGrp="1"/>
          </p:cNvSpPr>
          <p:nvPr>
            <p:ph type="body" sz="quarter" idx="23"/>
          </p:nvPr>
        </p:nvSpPr>
        <p:spPr>
          <a:xfrm>
            <a:off x="8795838" y="3318600"/>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1" name="Text Placeholder 34">
            <a:extLst>
              <a:ext uri="{FF2B5EF4-FFF2-40B4-BE49-F238E27FC236}">
                <a16:creationId xmlns:a16="http://schemas.microsoft.com/office/drawing/2014/main" id="{D3ED59B2-978C-E545-9F54-21765105FFB4}"/>
              </a:ext>
            </a:extLst>
          </p:cNvPr>
          <p:cNvSpPr>
            <a:spLocks noGrp="1"/>
          </p:cNvSpPr>
          <p:nvPr>
            <p:ph type="body" sz="quarter" idx="24"/>
          </p:nvPr>
        </p:nvSpPr>
        <p:spPr>
          <a:xfrm>
            <a:off x="8795838" y="3762737"/>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Text Placeholder 34">
            <a:extLst>
              <a:ext uri="{FF2B5EF4-FFF2-40B4-BE49-F238E27FC236}">
                <a16:creationId xmlns:a16="http://schemas.microsoft.com/office/drawing/2014/main" id="{3DE327CE-FEDA-364F-9385-0123F5A2C201}"/>
              </a:ext>
            </a:extLst>
          </p:cNvPr>
          <p:cNvSpPr>
            <a:spLocks noGrp="1"/>
          </p:cNvSpPr>
          <p:nvPr>
            <p:ph type="body" sz="quarter" idx="25"/>
          </p:nvPr>
        </p:nvSpPr>
        <p:spPr>
          <a:xfrm>
            <a:off x="6165850" y="5129983"/>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3" name="Text Placeholder 34">
            <a:extLst>
              <a:ext uri="{FF2B5EF4-FFF2-40B4-BE49-F238E27FC236}">
                <a16:creationId xmlns:a16="http://schemas.microsoft.com/office/drawing/2014/main" id="{9FF47796-CAEC-2244-8060-1253D2FAB543}"/>
              </a:ext>
            </a:extLst>
          </p:cNvPr>
          <p:cNvSpPr>
            <a:spLocks noGrp="1"/>
          </p:cNvSpPr>
          <p:nvPr>
            <p:ph type="body" sz="quarter" idx="26"/>
          </p:nvPr>
        </p:nvSpPr>
        <p:spPr>
          <a:xfrm>
            <a:off x="6165850" y="5574120"/>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4" name="Text Placeholder 34">
            <a:extLst>
              <a:ext uri="{FF2B5EF4-FFF2-40B4-BE49-F238E27FC236}">
                <a16:creationId xmlns:a16="http://schemas.microsoft.com/office/drawing/2014/main" id="{FDE80310-2268-DD49-A286-11E812905724}"/>
              </a:ext>
            </a:extLst>
          </p:cNvPr>
          <p:cNvSpPr>
            <a:spLocks noGrp="1"/>
          </p:cNvSpPr>
          <p:nvPr>
            <p:ph type="body" sz="quarter" idx="27"/>
          </p:nvPr>
        </p:nvSpPr>
        <p:spPr>
          <a:xfrm>
            <a:off x="8795838" y="5129983"/>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5" name="Text Placeholder 34">
            <a:extLst>
              <a:ext uri="{FF2B5EF4-FFF2-40B4-BE49-F238E27FC236}">
                <a16:creationId xmlns:a16="http://schemas.microsoft.com/office/drawing/2014/main" id="{618ADFF0-A5F4-484F-8FC1-432A30F961D1}"/>
              </a:ext>
            </a:extLst>
          </p:cNvPr>
          <p:cNvSpPr>
            <a:spLocks noGrp="1"/>
          </p:cNvSpPr>
          <p:nvPr>
            <p:ph type="body" sz="quarter" idx="28"/>
          </p:nvPr>
        </p:nvSpPr>
        <p:spPr>
          <a:xfrm>
            <a:off x="8795838" y="5574120"/>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6" name="Picture Placeholder 12">
            <a:extLst>
              <a:ext uri="{FF2B5EF4-FFF2-40B4-BE49-F238E27FC236}">
                <a16:creationId xmlns:a16="http://schemas.microsoft.com/office/drawing/2014/main" id="{997581FE-FEE8-C140-995E-5D28A160B31F}"/>
              </a:ext>
            </a:extLst>
          </p:cNvPr>
          <p:cNvSpPr>
            <a:spLocks noGrp="1"/>
          </p:cNvSpPr>
          <p:nvPr>
            <p:ph type="pic" sz="quarter" idx="29"/>
          </p:nvPr>
        </p:nvSpPr>
        <p:spPr>
          <a:xfrm>
            <a:off x="9453446" y="663069"/>
            <a:ext cx="913634" cy="913634"/>
          </a:xfrm>
          <a:noFill/>
        </p:spPr>
        <p:txBody>
          <a:bodyPr>
            <a:normAutofit/>
          </a:bodyPr>
          <a:lstStyle>
            <a:lvl1pPr>
              <a:defRPr sz="1600"/>
            </a:lvl1pPr>
          </a:lstStyle>
          <a:p>
            <a:endParaRPr lang="en-US"/>
          </a:p>
        </p:txBody>
      </p:sp>
      <p:sp>
        <p:nvSpPr>
          <p:cNvPr id="27" name="Picture Placeholder 12">
            <a:extLst>
              <a:ext uri="{FF2B5EF4-FFF2-40B4-BE49-F238E27FC236}">
                <a16:creationId xmlns:a16="http://schemas.microsoft.com/office/drawing/2014/main" id="{2B99046E-ADEE-714B-A8AB-0717B2EC423A}"/>
              </a:ext>
            </a:extLst>
          </p:cNvPr>
          <p:cNvSpPr>
            <a:spLocks noGrp="1"/>
          </p:cNvSpPr>
          <p:nvPr>
            <p:ph type="pic" sz="quarter" idx="30"/>
          </p:nvPr>
        </p:nvSpPr>
        <p:spPr>
          <a:xfrm>
            <a:off x="6823458" y="2480983"/>
            <a:ext cx="913634" cy="913634"/>
          </a:xfrm>
          <a:noFill/>
        </p:spPr>
        <p:txBody>
          <a:bodyPr>
            <a:normAutofit/>
          </a:bodyPr>
          <a:lstStyle>
            <a:lvl1pPr>
              <a:defRPr sz="1600"/>
            </a:lvl1pPr>
          </a:lstStyle>
          <a:p>
            <a:endParaRPr lang="en-US"/>
          </a:p>
        </p:txBody>
      </p:sp>
      <p:sp>
        <p:nvSpPr>
          <p:cNvPr id="28" name="Picture Placeholder 12">
            <a:extLst>
              <a:ext uri="{FF2B5EF4-FFF2-40B4-BE49-F238E27FC236}">
                <a16:creationId xmlns:a16="http://schemas.microsoft.com/office/drawing/2014/main" id="{4C8CB82C-DA03-3642-9DE4-60E3B70997F9}"/>
              </a:ext>
            </a:extLst>
          </p:cNvPr>
          <p:cNvSpPr>
            <a:spLocks noGrp="1"/>
          </p:cNvSpPr>
          <p:nvPr>
            <p:ph type="pic" sz="quarter" idx="31"/>
          </p:nvPr>
        </p:nvSpPr>
        <p:spPr>
          <a:xfrm>
            <a:off x="9453446" y="2480983"/>
            <a:ext cx="913634" cy="913634"/>
          </a:xfrm>
          <a:noFill/>
        </p:spPr>
        <p:txBody>
          <a:bodyPr>
            <a:normAutofit/>
          </a:bodyPr>
          <a:lstStyle>
            <a:lvl1pPr>
              <a:defRPr sz="1600"/>
            </a:lvl1pPr>
          </a:lstStyle>
          <a:p>
            <a:endParaRPr lang="en-US"/>
          </a:p>
        </p:txBody>
      </p:sp>
      <p:sp>
        <p:nvSpPr>
          <p:cNvPr id="29" name="Picture Placeholder 12">
            <a:extLst>
              <a:ext uri="{FF2B5EF4-FFF2-40B4-BE49-F238E27FC236}">
                <a16:creationId xmlns:a16="http://schemas.microsoft.com/office/drawing/2014/main" id="{6D86DC43-E806-2F45-AE19-F6C03FDC737C}"/>
              </a:ext>
            </a:extLst>
          </p:cNvPr>
          <p:cNvSpPr>
            <a:spLocks noGrp="1"/>
          </p:cNvSpPr>
          <p:nvPr>
            <p:ph type="pic" sz="quarter" idx="32"/>
          </p:nvPr>
        </p:nvSpPr>
        <p:spPr>
          <a:xfrm>
            <a:off x="6823458" y="4277126"/>
            <a:ext cx="913634" cy="913634"/>
          </a:xfrm>
          <a:noFill/>
        </p:spPr>
        <p:txBody>
          <a:bodyPr>
            <a:normAutofit/>
          </a:bodyPr>
          <a:lstStyle>
            <a:lvl1pPr>
              <a:defRPr sz="1600"/>
            </a:lvl1pPr>
          </a:lstStyle>
          <a:p>
            <a:endParaRPr lang="en-US"/>
          </a:p>
        </p:txBody>
      </p:sp>
      <p:sp>
        <p:nvSpPr>
          <p:cNvPr id="30" name="Picture Placeholder 12">
            <a:extLst>
              <a:ext uri="{FF2B5EF4-FFF2-40B4-BE49-F238E27FC236}">
                <a16:creationId xmlns:a16="http://schemas.microsoft.com/office/drawing/2014/main" id="{9004DE7D-D285-5345-8BB5-239D316A19ED}"/>
              </a:ext>
            </a:extLst>
          </p:cNvPr>
          <p:cNvSpPr>
            <a:spLocks noGrp="1"/>
          </p:cNvSpPr>
          <p:nvPr>
            <p:ph type="pic" sz="quarter" idx="33"/>
          </p:nvPr>
        </p:nvSpPr>
        <p:spPr>
          <a:xfrm>
            <a:off x="9453446" y="4277126"/>
            <a:ext cx="913634" cy="913634"/>
          </a:xfrm>
          <a:noFill/>
        </p:spPr>
        <p:txBody>
          <a:bodyPr>
            <a:normAutofit/>
          </a:bodyPr>
          <a:lstStyle>
            <a:lvl1pPr>
              <a:defRPr sz="1600"/>
            </a:lvl1pPr>
          </a:lstStyle>
          <a:p>
            <a:endParaRPr lang="en-US"/>
          </a:p>
        </p:txBody>
      </p:sp>
    </p:spTree>
    <p:extLst>
      <p:ext uri="{BB962C8B-B14F-4D97-AF65-F5344CB8AC3E}">
        <p14:creationId xmlns:p14="http://schemas.microsoft.com/office/powerpoint/2010/main" val="69297095"/>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PATTERN ONLY">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FBFF9CB0-3D93-414B-A5D4-6870C1F616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18F4D674-702E-0C46-823E-4132DC1CB472}"/>
              </a:ext>
            </a:extLst>
          </p:cNvPr>
          <p:cNvSpPr/>
          <p:nvPr userDrawn="1"/>
        </p:nvSpPr>
        <p:spPr>
          <a:xfrm>
            <a:off x="6096000" y="705173"/>
            <a:ext cx="2380790" cy="1650569"/>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9B9C8ACF-4041-6145-8F98-25BDCA675260}"/>
              </a:ext>
            </a:extLst>
          </p:cNvPr>
          <p:cNvSpPr/>
          <p:nvPr userDrawn="1"/>
        </p:nvSpPr>
        <p:spPr>
          <a:xfrm>
            <a:off x="6096000" y="2545597"/>
            <a:ext cx="2380790" cy="1650569"/>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F7B0A456-5947-3E4A-97AE-A77B20B39286}"/>
              </a:ext>
            </a:extLst>
          </p:cNvPr>
          <p:cNvSpPr/>
          <p:nvPr userDrawn="1"/>
        </p:nvSpPr>
        <p:spPr>
          <a:xfrm>
            <a:off x="6096000" y="4362774"/>
            <a:ext cx="2380790" cy="1650569"/>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F4252C58-8F74-0D4F-B0E3-6854C9DC90B9}"/>
              </a:ext>
            </a:extLst>
          </p:cNvPr>
          <p:cNvSpPr/>
          <p:nvPr userDrawn="1"/>
        </p:nvSpPr>
        <p:spPr>
          <a:xfrm>
            <a:off x="8722963" y="705173"/>
            <a:ext cx="2380790" cy="1650569"/>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CCABCDC-8FBD-D245-862F-49DA5A6EC5B3}"/>
              </a:ext>
            </a:extLst>
          </p:cNvPr>
          <p:cNvSpPr/>
          <p:nvPr userDrawn="1"/>
        </p:nvSpPr>
        <p:spPr>
          <a:xfrm>
            <a:off x="8722963" y="2545597"/>
            <a:ext cx="2380790" cy="1650569"/>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1827B0B-21C0-3847-8664-2E1110283E19}"/>
              </a:ext>
            </a:extLst>
          </p:cNvPr>
          <p:cNvSpPr/>
          <p:nvPr userDrawn="1"/>
        </p:nvSpPr>
        <p:spPr>
          <a:xfrm>
            <a:off x="8722963" y="4362774"/>
            <a:ext cx="2380790" cy="1650569"/>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2">
            <a:extLst>
              <a:ext uri="{FF2B5EF4-FFF2-40B4-BE49-F238E27FC236}">
                <a16:creationId xmlns:a16="http://schemas.microsoft.com/office/drawing/2014/main" id="{0E129161-2FB3-0F41-9917-CBEB3AD3E67B}"/>
              </a:ext>
            </a:extLst>
          </p:cNvPr>
          <p:cNvSpPr>
            <a:spLocks noGrp="1"/>
          </p:cNvSpPr>
          <p:nvPr>
            <p:ph type="pic" sz="quarter" idx="10"/>
          </p:nvPr>
        </p:nvSpPr>
        <p:spPr>
          <a:xfrm>
            <a:off x="6823458" y="663069"/>
            <a:ext cx="913634" cy="913634"/>
          </a:xfrm>
          <a:noFill/>
        </p:spPr>
        <p:txBody>
          <a:bodyPr>
            <a:normAutofit/>
          </a:bodyPr>
          <a:lstStyle>
            <a:lvl1pPr>
              <a:defRPr sz="1600"/>
            </a:lvl1pPr>
          </a:lstStyle>
          <a:p>
            <a:endParaRPr lang="en-US"/>
          </a:p>
        </p:txBody>
      </p:sp>
      <p:sp>
        <p:nvSpPr>
          <p:cNvPr id="12" name="Text Placeholder 31">
            <a:extLst>
              <a:ext uri="{FF2B5EF4-FFF2-40B4-BE49-F238E27FC236}">
                <a16:creationId xmlns:a16="http://schemas.microsoft.com/office/drawing/2014/main" id="{EBF2256F-424A-1142-BD21-0BDF278A810A}"/>
              </a:ext>
            </a:extLst>
          </p:cNvPr>
          <p:cNvSpPr>
            <a:spLocks noGrp="1"/>
          </p:cNvSpPr>
          <p:nvPr>
            <p:ph type="body" sz="quarter" idx="16"/>
          </p:nvPr>
        </p:nvSpPr>
        <p:spPr>
          <a:xfrm>
            <a:off x="381000" y="3116635"/>
            <a:ext cx="3889375" cy="914400"/>
          </a:xfrm>
        </p:spPr>
        <p:txBody>
          <a:bodyPr/>
          <a:lstStyle>
            <a:lvl1pPr marL="0" indent="0">
              <a:buNone/>
              <a:defRPr/>
            </a:lvl1pPr>
          </a:lstStyle>
          <a:p>
            <a:pPr lvl="0"/>
            <a:r>
              <a:rPr lang="en-US"/>
              <a:t>Click to edit Master text styles</a:t>
            </a:r>
          </a:p>
        </p:txBody>
      </p:sp>
      <p:sp>
        <p:nvSpPr>
          <p:cNvPr id="13" name="Title 32">
            <a:extLst>
              <a:ext uri="{FF2B5EF4-FFF2-40B4-BE49-F238E27FC236}">
                <a16:creationId xmlns:a16="http://schemas.microsoft.com/office/drawing/2014/main" id="{A04D4EA9-B3A9-034F-A0D4-F576AFF4AA99}"/>
              </a:ext>
            </a:extLst>
          </p:cNvPr>
          <p:cNvSpPr txBox="1">
            <a:spLocks/>
          </p:cNvSpPr>
          <p:nvPr userDrawn="1"/>
        </p:nvSpPr>
        <p:spPr>
          <a:xfrm>
            <a:off x="381000" y="1395115"/>
            <a:ext cx="5097652" cy="1357474"/>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a:lstStyle>
          <a:p>
            <a:r>
              <a:rPr lang="en-US"/>
              <a:t>Click to edit Master title style</a:t>
            </a:r>
          </a:p>
        </p:txBody>
      </p:sp>
      <p:sp>
        <p:nvSpPr>
          <p:cNvPr id="14" name="Text Placeholder 34">
            <a:extLst>
              <a:ext uri="{FF2B5EF4-FFF2-40B4-BE49-F238E27FC236}">
                <a16:creationId xmlns:a16="http://schemas.microsoft.com/office/drawing/2014/main" id="{54701BB6-012D-CB45-9EB0-FA57985C4908}"/>
              </a:ext>
            </a:extLst>
          </p:cNvPr>
          <p:cNvSpPr>
            <a:spLocks noGrp="1"/>
          </p:cNvSpPr>
          <p:nvPr>
            <p:ph type="body" sz="quarter" idx="17"/>
          </p:nvPr>
        </p:nvSpPr>
        <p:spPr>
          <a:xfrm>
            <a:off x="6165850" y="1463675"/>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5" name="Text Placeholder 34">
            <a:extLst>
              <a:ext uri="{FF2B5EF4-FFF2-40B4-BE49-F238E27FC236}">
                <a16:creationId xmlns:a16="http://schemas.microsoft.com/office/drawing/2014/main" id="{1047D7E4-0A89-9441-BCFA-21F5A80AB544}"/>
              </a:ext>
            </a:extLst>
          </p:cNvPr>
          <p:cNvSpPr>
            <a:spLocks noGrp="1"/>
          </p:cNvSpPr>
          <p:nvPr>
            <p:ph type="body" sz="quarter" idx="18"/>
          </p:nvPr>
        </p:nvSpPr>
        <p:spPr>
          <a:xfrm>
            <a:off x="6165850" y="1907812"/>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6" name="Text Placeholder 34">
            <a:extLst>
              <a:ext uri="{FF2B5EF4-FFF2-40B4-BE49-F238E27FC236}">
                <a16:creationId xmlns:a16="http://schemas.microsoft.com/office/drawing/2014/main" id="{D293E0BA-7D34-564C-8320-A4FF43D61198}"/>
              </a:ext>
            </a:extLst>
          </p:cNvPr>
          <p:cNvSpPr>
            <a:spLocks noGrp="1"/>
          </p:cNvSpPr>
          <p:nvPr>
            <p:ph type="body" sz="quarter" idx="19"/>
          </p:nvPr>
        </p:nvSpPr>
        <p:spPr>
          <a:xfrm>
            <a:off x="8795838" y="1463675"/>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7" name="Text Placeholder 34">
            <a:extLst>
              <a:ext uri="{FF2B5EF4-FFF2-40B4-BE49-F238E27FC236}">
                <a16:creationId xmlns:a16="http://schemas.microsoft.com/office/drawing/2014/main" id="{9BEDDFD9-EA1C-374B-8F57-7353B427D797}"/>
              </a:ext>
            </a:extLst>
          </p:cNvPr>
          <p:cNvSpPr>
            <a:spLocks noGrp="1"/>
          </p:cNvSpPr>
          <p:nvPr>
            <p:ph type="body" sz="quarter" idx="20"/>
          </p:nvPr>
        </p:nvSpPr>
        <p:spPr>
          <a:xfrm>
            <a:off x="8795838" y="1907812"/>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34">
            <a:extLst>
              <a:ext uri="{FF2B5EF4-FFF2-40B4-BE49-F238E27FC236}">
                <a16:creationId xmlns:a16="http://schemas.microsoft.com/office/drawing/2014/main" id="{9A1FB776-7910-6D41-80E1-461A96EC17A5}"/>
              </a:ext>
            </a:extLst>
          </p:cNvPr>
          <p:cNvSpPr>
            <a:spLocks noGrp="1"/>
          </p:cNvSpPr>
          <p:nvPr>
            <p:ph type="body" sz="quarter" idx="21"/>
          </p:nvPr>
        </p:nvSpPr>
        <p:spPr>
          <a:xfrm>
            <a:off x="6165850" y="3318600"/>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9" name="Text Placeholder 34">
            <a:extLst>
              <a:ext uri="{FF2B5EF4-FFF2-40B4-BE49-F238E27FC236}">
                <a16:creationId xmlns:a16="http://schemas.microsoft.com/office/drawing/2014/main" id="{F8722910-64DF-CD49-9FD6-F624FFFD6B2F}"/>
              </a:ext>
            </a:extLst>
          </p:cNvPr>
          <p:cNvSpPr>
            <a:spLocks noGrp="1"/>
          </p:cNvSpPr>
          <p:nvPr>
            <p:ph type="body" sz="quarter" idx="22"/>
          </p:nvPr>
        </p:nvSpPr>
        <p:spPr>
          <a:xfrm>
            <a:off x="6165850" y="3762737"/>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0" name="Text Placeholder 34">
            <a:extLst>
              <a:ext uri="{FF2B5EF4-FFF2-40B4-BE49-F238E27FC236}">
                <a16:creationId xmlns:a16="http://schemas.microsoft.com/office/drawing/2014/main" id="{ECE4563E-B3F9-E744-B671-F196D7585F45}"/>
              </a:ext>
            </a:extLst>
          </p:cNvPr>
          <p:cNvSpPr>
            <a:spLocks noGrp="1"/>
          </p:cNvSpPr>
          <p:nvPr>
            <p:ph type="body" sz="quarter" idx="23"/>
          </p:nvPr>
        </p:nvSpPr>
        <p:spPr>
          <a:xfrm>
            <a:off x="8795838" y="3318600"/>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1" name="Text Placeholder 34">
            <a:extLst>
              <a:ext uri="{FF2B5EF4-FFF2-40B4-BE49-F238E27FC236}">
                <a16:creationId xmlns:a16="http://schemas.microsoft.com/office/drawing/2014/main" id="{D3ED59B2-978C-E545-9F54-21765105FFB4}"/>
              </a:ext>
            </a:extLst>
          </p:cNvPr>
          <p:cNvSpPr>
            <a:spLocks noGrp="1"/>
          </p:cNvSpPr>
          <p:nvPr>
            <p:ph type="body" sz="quarter" idx="24"/>
          </p:nvPr>
        </p:nvSpPr>
        <p:spPr>
          <a:xfrm>
            <a:off x="8795838" y="3762737"/>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Text Placeholder 34">
            <a:extLst>
              <a:ext uri="{FF2B5EF4-FFF2-40B4-BE49-F238E27FC236}">
                <a16:creationId xmlns:a16="http://schemas.microsoft.com/office/drawing/2014/main" id="{3DE327CE-FEDA-364F-9385-0123F5A2C201}"/>
              </a:ext>
            </a:extLst>
          </p:cNvPr>
          <p:cNvSpPr>
            <a:spLocks noGrp="1"/>
          </p:cNvSpPr>
          <p:nvPr>
            <p:ph type="body" sz="quarter" idx="25"/>
          </p:nvPr>
        </p:nvSpPr>
        <p:spPr>
          <a:xfrm>
            <a:off x="6165850" y="5129983"/>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3" name="Text Placeholder 34">
            <a:extLst>
              <a:ext uri="{FF2B5EF4-FFF2-40B4-BE49-F238E27FC236}">
                <a16:creationId xmlns:a16="http://schemas.microsoft.com/office/drawing/2014/main" id="{9FF47796-CAEC-2244-8060-1253D2FAB543}"/>
              </a:ext>
            </a:extLst>
          </p:cNvPr>
          <p:cNvSpPr>
            <a:spLocks noGrp="1"/>
          </p:cNvSpPr>
          <p:nvPr>
            <p:ph type="body" sz="quarter" idx="26"/>
          </p:nvPr>
        </p:nvSpPr>
        <p:spPr>
          <a:xfrm>
            <a:off x="6165850" y="5574120"/>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4" name="Text Placeholder 34">
            <a:extLst>
              <a:ext uri="{FF2B5EF4-FFF2-40B4-BE49-F238E27FC236}">
                <a16:creationId xmlns:a16="http://schemas.microsoft.com/office/drawing/2014/main" id="{FDE80310-2268-DD49-A286-11E812905724}"/>
              </a:ext>
            </a:extLst>
          </p:cNvPr>
          <p:cNvSpPr>
            <a:spLocks noGrp="1"/>
          </p:cNvSpPr>
          <p:nvPr>
            <p:ph type="body" sz="quarter" idx="27"/>
          </p:nvPr>
        </p:nvSpPr>
        <p:spPr>
          <a:xfrm>
            <a:off x="8795838" y="5129983"/>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5" name="Text Placeholder 34">
            <a:extLst>
              <a:ext uri="{FF2B5EF4-FFF2-40B4-BE49-F238E27FC236}">
                <a16:creationId xmlns:a16="http://schemas.microsoft.com/office/drawing/2014/main" id="{618ADFF0-A5F4-484F-8FC1-432A30F961D1}"/>
              </a:ext>
            </a:extLst>
          </p:cNvPr>
          <p:cNvSpPr>
            <a:spLocks noGrp="1"/>
          </p:cNvSpPr>
          <p:nvPr>
            <p:ph type="body" sz="quarter" idx="28"/>
          </p:nvPr>
        </p:nvSpPr>
        <p:spPr>
          <a:xfrm>
            <a:off x="8795838" y="5574120"/>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6" name="Picture Placeholder 12">
            <a:extLst>
              <a:ext uri="{FF2B5EF4-FFF2-40B4-BE49-F238E27FC236}">
                <a16:creationId xmlns:a16="http://schemas.microsoft.com/office/drawing/2014/main" id="{997581FE-FEE8-C140-995E-5D28A160B31F}"/>
              </a:ext>
            </a:extLst>
          </p:cNvPr>
          <p:cNvSpPr>
            <a:spLocks noGrp="1"/>
          </p:cNvSpPr>
          <p:nvPr>
            <p:ph type="pic" sz="quarter" idx="29"/>
          </p:nvPr>
        </p:nvSpPr>
        <p:spPr>
          <a:xfrm>
            <a:off x="9453446" y="663069"/>
            <a:ext cx="913634" cy="913634"/>
          </a:xfrm>
          <a:noFill/>
        </p:spPr>
        <p:txBody>
          <a:bodyPr>
            <a:normAutofit/>
          </a:bodyPr>
          <a:lstStyle>
            <a:lvl1pPr>
              <a:defRPr sz="1600"/>
            </a:lvl1pPr>
          </a:lstStyle>
          <a:p>
            <a:endParaRPr lang="en-US"/>
          </a:p>
        </p:txBody>
      </p:sp>
      <p:sp>
        <p:nvSpPr>
          <p:cNvPr id="27" name="Picture Placeholder 12">
            <a:extLst>
              <a:ext uri="{FF2B5EF4-FFF2-40B4-BE49-F238E27FC236}">
                <a16:creationId xmlns:a16="http://schemas.microsoft.com/office/drawing/2014/main" id="{2B99046E-ADEE-714B-A8AB-0717B2EC423A}"/>
              </a:ext>
            </a:extLst>
          </p:cNvPr>
          <p:cNvSpPr>
            <a:spLocks noGrp="1"/>
          </p:cNvSpPr>
          <p:nvPr>
            <p:ph type="pic" sz="quarter" idx="30"/>
          </p:nvPr>
        </p:nvSpPr>
        <p:spPr>
          <a:xfrm>
            <a:off x="6823458" y="2480983"/>
            <a:ext cx="913634" cy="913634"/>
          </a:xfrm>
          <a:noFill/>
        </p:spPr>
        <p:txBody>
          <a:bodyPr>
            <a:normAutofit/>
          </a:bodyPr>
          <a:lstStyle>
            <a:lvl1pPr>
              <a:defRPr sz="1600"/>
            </a:lvl1pPr>
          </a:lstStyle>
          <a:p>
            <a:endParaRPr lang="en-US"/>
          </a:p>
        </p:txBody>
      </p:sp>
      <p:sp>
        <p:nvSpPr>
          <p:cNvPr id="28" name="Picture Placeholder 12">
            <a:extLst>
              <a:ext uri="{FF2B5EF4-FFF2-40B4-BE49-F238E27FC236}">
                <a16:creationId xmlns:a16="http://schemas.microsoft.com/office/drawing/2014/main" id="{4C8CB82C-DA03-3642-9DE4-60E3B70997F9}"/>
              </a:ext>
            </a:extLst>
          </p:cNvPr>
          <p:cNvSpPr>
            <a:spLocks noGrp="1"/>
          </p:cNvSpPr>
          <p:nvPr>
            <p:ph type="pic" sz="quarter" idx="31"/>
          </p:nvPr>
        </p:nvSpPr>
        <p:spPr>
          <a:xfrm>
            <a:off x="9453446" y="2480983"/>
            <a:ext cx="913634" cy="913634"/>
          </a:xfrm>
          <a:noFill/>
        </p:spPr>
        <p:txBody>
          <a:bodyPr>
            <a:normAutofit/>
          </a:bodyPr>
          <a:lstStyle>
            <a:lvl1pPr>
              <a:defRPr sz="1600"/>
            </a:lvl1pPr>
          </a:lstStyle>
          <a:p>
            <a:endParaRPr lang="en-US"/>
          </a:p>
        </p:txBody>
      </p:sp>
      <p:sp>
        <p:nvSpPr>
          <p:cNvPr id="29" name="Picture Placeholder 12">
            <a:extLst>
              <a:ext uri="{FF2B5EF4-FFF2-40B4-BE49-F238E27FC236}">
                <a16:creationId xmlns:a16="http://schemas.microsoft.com/office/drawing/2014/main" id="{6D86DC43-E806-2F45-AE19-F6C03FDC737C}"/>
              </a:ext>
            </a:extLst>
          </p:cNvPr>
          <p:cNvSpPr>
            <a:spLocks noGrp="1"/>
          </p:cNvSpPr>
          <p:nvPr>
            <p:ph type="pic" sz="quarter" idx="32"/>
          </p:nvPr>
        </p:nvSpPr>
        <p:spPr>
          <a:xfrm>
            <a:off x="6823458" y="4277126"/>
            <a:ext cx="913634" cy="913634"/>
          </a:xfrm>
          <a:noFill/>
        </p:spPr>
        <p:txBody>
          <a:bodyPr>
            <a:normAutofit/>
          </a:bodyPr>
          <a:lstStyle>
            <a:lvl1pPr>
              <a:defRPr sz="1600"/>
            </a:lvl1pPr>
          </a:lstStyle>
          <a:p>
            <a:endParaRPr lang="en-US"/>
          </a:p>
        </p:txBody>
      </p:sp>
      <p:sp>
        <p:nvSpPr>
          <p:cNvPr id="30" name="Picture Placeholder 12">
            <a:extLst>
              <a:ext uri="{FF2B5EF4-FFF2-40B4-BE49-F238E27FC236}">
                <a16:creationId xmlns:a16="http://schemas.microsoft.com/office/drawing/2014/main" id="{9004DE7D-D285-5345-8BB5-239D316A19ED}"/>
              </a:ext>
            </a:extLst>
          </p:cNvPr>
          <p:cNvSpPr>
            <a:spLocks noGrp="1"/>
          </p:cNvSpPr>
          <p:nvPr>
            <p:ph type="pic" sz="quarter" idx="33"/>
          </p:nvPr>
        </p:nvSpPr>
        <p:spPr>
          <a:xfrm>
            <a:off x="9453446" y="4277126"/>
            <a:ext cx="913634" cy="913634"/>
          </a:xfrm>
          <a:noFill/>
        </p:spPr>
        <p:txBody>
          <a:bodyPr>
            <a:normAutofit/>
          </a:bodyPr>
          <a:lstStyle>
            <a:lvl1pPr>
              <a:defRPr sz="1600"/>
            </a:lvl1pPr>
          </a:lstStyle>
          <a:p>
            <a:endParaRPr lang="en-US"/>
          </a:p>
        </p:txBody>
      </p:sp>
    </p:spTree>
    <p:extLst>
      <p:ext uri="{BB962C8B-B14F-4D97-AF65-F5344CB8AC3E}">
        <p14:creationId xmlns:p14="http://schemas.microsoft.com/office/powerpoint/2010/main" val="1102000245"/>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99442B9-5D21-3F40-84B8-ADB4E83B0EA1}"/>
              </a:ext>
            </a:extLst>
          </p:cNvPr>
          <p:cNvSpPr/>
          <p:nvPr userDrawn="1"/>
        </p:nvSpPr>
        <p:spPr>
          <a:xfrm>
            <a:off x="6096000" y="705173"/>
            <a:ext cx="2380790" cy="1650569"/>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112A3D12-046D-524B-A4EE-0FF675C353A2}"/>
              </a:ext>
            </a:extLst>
          </p:cNvPr>
          <p:cNvSpPr/>
          <p:nvPr userDrawn="1"/>
        </p:nvSpPr>
        <p:spPr>
          <a:xfrm>
            <a:off x="6096000" y="2545597"/>
            <a:ext cx="2380790" cy="1650569"/>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687958C-8573-3142-BEDB-16F3D6F0C36A}"/>
              </a:ext>
            </a:extLst>
          </p:cNvPr>
          <p:cNvSpPr/>
          <p:nvPr userDrawn="1"/>
        </p:nvSpPr>
        <p:spPr>
          <a:xfrm>
            <a:off x="6096000" y="4362774"/>
            <a:ext cx="2380790" cy="1650569"/>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5B6E1A7B-84E0-8E4D-B80F-B215AA5B9679}"/>
              </a:ext>
            </a:extLst>
          </p:cNvPr>
          <p:cNvSpPr/>
          <p:nvPr userDrawn="1"/>
        </p:nvSpPr>
        <p:spPr>
          <a:xfrm>
            <a:off x="8722963" y="705173"/>
            <a:ext cx="2380790" cy="1650569"/>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8EB0FD6-3C88-CB49-BB22-96CE0E4CE797}"/>
              </a:ext>
            </a:extLst>
          </p:cNvPr>
          <p:cNvSpPr/>
          <p:nvPr userDrawn="1"/>
        </p:nvSpPr>
        <p:spPr>
          <a:xfrm>
            <a:off x="8722963" y="2545597"/>
            <a:ext cx="2380790" cy="1650569"/>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8F63741-6CE4-384C-B163-C71D7E0C5475}"/>
              </a:ext>
            </a:extLst>
          </p:cNvPr>
          <p:cNvSpPr/>
          <p:nvPr userDrawn="1"/>
        </p:nvSpPr>
        <p:spPr>
          <a:xfrm>
            <a:off x="8722963" y="4362774"/>
            <a:ext cx="2380790" cy="1650569"/>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787EEB43-288B-664E-AF64-808A3FD6995E}"/>
              </a:ext>
            </a:extLst>
          </p:cNvPr>
          <p:cNvSpPr>
            <a:spLocks noGrp="1"/>
          </p:cNvSpPr>
          <p:nvPr>
            <p:ph type="pic" sz="quarter" idx="10"/>
          </p:nvPr>
        </p:nvSpPr>
        <p:spPr>
          <a:xfrm>
            <a:off x="6823458" y="663069"/>
            <a:ext cx="913634" cy="913634"/>
          </a:xfrm>
          <a:noFill/>
        </p:spPr>
        <p:txBody>
          <a:bodyPr>
            <a:normAutofit/>
          </a:bodyPr>
          <a:lstStyle>
            <a:lvl1pPr>
              <a:defRPr sz="1600"/>
            </a:lvl1pPr>
          </a:lstStyle>
          <a:p>
            <a:endParaRPr lang="en-US"/>
          </a:p>
        </p:txBody>
      </p:sp>
      <p:sp>
        <p:nvSpPr>
          <p:cNvPr id="32" name="Text Placeholder 31">
            <a:extLst>
              <a:ext uri="{FF2B5EF4-FFF2-40B4-BE49-F238E27FC236}">
                <a16:creationId xmlns:a16="http://schemas.microsoft.com/office/drawing/2014/main" id="{4C086B38-5511-CF4B-8295-26436B0B363A}"/>
              </a:ext>
            </a:extLst>
          </p:cNvPr>
          <p:cNvSpPr>
            <a:spLocks noGrp="1"/>
          </p:cNvSpPr>
          <p:nvPr>
            <p:ph type="body" sz="quarter" idx="16"/>
          </p:nvPr>
        </p:nvSpPr>
        <p:spPr>
          <a:xfrm>
            <a:off x="381000" y="3116635"/>
            <a:ext cx="3889375" cy="914400"/>
          </a:xfrm>
        </p:spPr>
        <p:txBody>
          <a:bodyPr/>
          <a:lstStyle>
            <a:lvl1pPr marL="0" indent="0">
              <a:buNone/>
              <a:defRPr/>
            </a:lvl1pPr>
          </a:lstStyle>
          <a:p>
            <a:pPr lvl="0"/>
            <a:r>
              <a:rPr lang="en-US"/>
              <a:t>Click to edit Master text styles</a:t>
            </a:r>
          </a:p>
        </p:txBody>
      </p:sp>
      <p:sp>
        <p:nvSpPr>
          <p:cNvPr id="33" name="Title 32">
            <a:extLst>
              <a:ext uri="{FF2B5EF4-FFF2-40B4-BE49-F238E27FC236}">
                <a16:creationId xmlns:a16="http://schemas.microsoft.com/office/drawing/2014/main" id="{EC27F357-EFB0-C346-9FCC-05F3FDDDA3D2}"/>
              </a:ext>
            </a:extLst>
          </p:cNvPr>
          <p:cNvSpPr>
            <a:spLocks noGrp="1"/>
          </p:cNvSpPr>
          <p:nvPr>
            <p:ph type="title"/>
          </p:nvPr>
        </p:nvSpPr>
        <p:spPr>
          <a:xfrm>
            <a:off x="381000" y="1395115"/>
            <a:ext cx="5097652" cy="1357474"/>
          </a:xfrm>
        </p:spPr>
        <p:txBody>
          <a:bodyPr>
            <a:normAutofit/>
          </a:bodyPr>
          <a:lstStyle>
            <a:lvl1pPr>
              <a:defRPr sz="3600"/>
            </a:lvl1pPr>
          </a:lstStyle>
          <a:p>
            <a:r>
              <a:rPr lang="en-US"/>
              <a:t>Click to edit Master title style</a:t>
            </a:r>
          </a:p>
        </p:txBody>
      </p:sp>
      <p:sp>
        <p:nvSpPr>
          <p:cNvPr id="35" name="Text Placeholder 34">
            <a:extLst>
              <a:ext uri="{FF2B5EF4-FFF2-40B4-BE49-F238E27FC236}">
                <a16:creationId xmlns:a16="http://schemas.microsoft.com/office/drawing/2014/main" id="{6E7F83E5-F87E-E245-95A7-5C8310DDB6F0}"/>
              </a:ext>
            </a:extLst>
          </p:cNvPr>
          <p:cNvSpPr>
            <a:spLocks noGrp="1"/>
          </p:cNvSpPr>
          <p:nvPr>
            <p:ph type="body" sz="quarter" idx="17"/>
          </p:nvPr>
        </p:nvSpPr>
        <p:spPr>
          <a:xfrm>
            <a:off x="6165850" y="1463675"/>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6" name="Text Placeholder 34">
            <a:extLst>
              <a:ext uri="{FF2B5EF4-FFF2-40B4-BE49-F238E27FC236}">
                <a16:creationId xmlns:a16="http://schemas.microsoft.com/office/drawing/2014/main" id="{39FFFAA0-5DBA-8C42-B11F-0F4780B64E9C}"/>
              </a:ext>
            </a:extLst>
          </p:cNvPr>
          <p:cNvSpPr>
            <a:spLocks noGrp="1"/>
          </p:cNvSpPr>
          <p:nvPr>
            <p:ph type="body" sz="quarter" idx="18"/>
          </p:nvPr>
        </p:nvSpPr>
        <p:spPr>
          <a:xfrm>
            <a:off x="6165850" y="1907812"/>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7" name="Text Placeholder 34">
            <a:extLst>
              <a:ext uri="{FF2B5EF4-FFF2-40B4-BE49-F238E27FC236}">
                <a16:creationId xmlns:a16="http://schemas.microsoft.com/office/drawing/2014/main" id="{E42A20A8-3420-B843-B5E4-98E8D5DA9FBF}"/>
              </a:ext>
            </a:extLst>
          </p:cNvPr>
          <p:cNvSpPr>
            <a:spLocks noGrp="1"/>
          </p:cNvSpPr>
          <p:nvPr>
            <p:ph type="body" sz="quarter" idx="19"/>
          </p:nvPr>
        </p:nvSpPr>
        <p:spPr>
          <a:xfrm>
            <a:off x="8795838" y="1463675"/>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8" name="Text Placeholder 34">
            <a:extLst>
              <a:ext uri="{FF2B5EF4-FFF2-40B4-BE49-F238E27FC236}">
                <a16:creationId xmlns:a16="http://schemas.microsoft.com/office/drawing/2014/main" id="{9147E43E-A286-7A41-A0DD-4196B9CD964A}"/>
              </a:ext>
            </a:extLst>
          </p:cNvPr>
          <p:cNvSpPr>
            <a:spLocks noGrp="1"/>
          </p:cNvSpPr>
          <p:nvPr>
            <p:ph type="body" sz="quarter" idx="20"/>
          </p:nvPr>
        </p:nvSpPr>
        <p:spPr>
          <a:xfrm>
            <a:off x="8795838" y="1907812"/>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9" name="Text Placeholder 34">
            <a:extLst>
              <a:ext uri="{FF2B5EF4-FFF2-40B4-BE49-F238E27FC236}">
                <a16:creationId xmlns:a16="http://schemas.microsoft.com/office/drawing/2014/main" id="{3CA75918-48BB-B842-8EF8-1CD95314BD8C}"/>
              </a:ext>
            </a:extLst>
          </p:cNvPr>
          <p:cNvSpPr>
            <a:spLocks noGrp="1"/>
          </p:cNvSpPr>
          <p:nvPr>
            <p:ph type="body" sz="quarter" idx="21"/>
          </p:nvPr>
        </p:nvSpPr>
        <p:spPr>
          <a:xfrm>
            <a:off x="6165850" y="3318600"/>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0" name="Text Placeholder 34">
            <a:extLst>
              <a:ext uri="{FF2B5EF4-FFF2-40B4-BE49-F238E27FC236}">
                <a16:creationId xmlns:a16="http://schemas.microsoft.com/office/drawing/2014/main" id="{895AF6F7-054E-8A43-9F15-3B5F8BFCD4ED}"/>
              </a:ext>
            </a:extLst>
          </p:cNvPr>
          <p:cNvSpPr>
            <a:spLocks noGrp="1"/>
          </p:cNvSpPr>
          <p:nvPr>
            <p:ph type="body" sz="quarter" idx="22"/>
          </p:nvPr>
        </p:nvSpPr>
        <p:spPr>
          <a:xfrm>
            <a:off x="6165850" y="3762737"/>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1" name="Text Placeholder 34">
            <a:extLst>
              <a:ext uri="{FF2B5EF4-FFF2-40B4-BE49-F238E27FC236}">
                <a16:creationId xmlns:a16="http://schemas.microsoft.com/office/drawing/2014/main" id="{59D5958C-187B-C047-9806-AC5623503473}"/>
              </a:ext>
            </a:extLst>
          </p:cNvPr>
          <p:cNvSpPr>
            <a:spLocks noGrp="1"/>
          </p:cNvSpPr>
          <p:nvPr>
            <p:ph type="body" sz="quarter" idx="23"/>
          </p:nvPr>
        </p:nvSpPr>
        <p:spPr>
          <a:xfrm>
            <a:off x="8795838" y="3318600"/>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2" name="Text Placeholder 34">
            <a:extLst>
              <a:ext uri="{FF2B5EF4-FFF2-40B4-BE49-F238E27FC236}">
                <a16:creationId xmlns:a16="http://schemas.microsoft.com/office/drawing/2014/main" id="{262CC210-5C44-9F4B-9EB0-69866A95469D}"/>
              </a:ext>
            </a:extLst>
          </p:cNvPr>
          <p:cNvSpPr>
            <a:spLocks noGrp="1"/>
          </p:cNvSpPr>
          <p:nvPr>
            <p:ph type="body" sz="quarter" idx="24"/>
          </p:nvPr>
        </p:nvSpPr>
        <p:spPr>
          <a:xfrm>
            <a:off x="8795838" y="3762737"/>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3" name="Text Placeholder 34">
            <a:extLst>
              <a:ext uri="{FF2B5EF4-FFF2-40B4-BE49-F238E27FC236}">
                <a16:creationId xmlns:a16="http://schemas.microsoft.com/office/drawing/2014/main" id="{90FF5236-D3D5-6D46-AC3F-6EEBF94F4B66}"/>
              </a:ext>
            </a:extLst>
          </p:cNvPr>
          <p:cNvSpPr>
            <a:spLocks noGrp="1"/>
          </p:cNvSpPr>
          <p:nvPr>
            <p:ph type="body" sz="quarter" idx="25"/>
          </p:nvPr>
        </p:nvSpPr>
        <p:spPr>
          <a:xfrm>
            <a:off x="6165850" y="5129983"/>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4" name="Text Placeholder 34">
            <a:extLst>
              <a:ext uri="{FF2B5EF4-FFF2-40B4-BE49-F238E27FC236}">
                <a16:creationId xmlns:a16="http://schemas.microsoft.com/office/drawing/2014/main" id="{97AD864F-4942-9248-9DF0-693CB153CC47}"/>
              </a:ext>
            </a:extLst>
          </p:cNvPr>
          <p:cNvSpPr>
            <a:spLocks noGrp="1"/>
          </p:cNvSpPr>
          <p:nvPr>
            <p:ph type="body" sz="quarter" idx="26"/>
          </p:nvPr>
        </p:nvSpPr>
        <p:spPr>
          <a:xfrm>
            <a:off x="6165850" y="5574120"/>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5" name="Text Placeholder 34">
            <a:extLst>
              <a:ext uri="{FF2B5EF4-FFF2-40B4-BE49-F238E27FC236}">
                <a16:creationId xmlns:a16="http://schemas.microsoft.com/office/drawing/2014/main" id="{608C8600-8AC9-3347-A950-28C120465F1D}"/>
              </a:ext>
            </a:extLst>
          </p:cNvPr>
          <p:cNvSpPr>
            <a:spLocks noGrp="1"/>
          </p:cNvSpPr>
          <p:nvPr>
            <p:ph type="body" sz="quarter" idx="27"/>
          </p:nvPr>
        </p:nvSpPr>
        <p:spPr>
          <a:xfrm>
            <a:off x="8795838" y="5129983"/>
            <a:ext cx="2228850" cy="357188"/>
          </a:xfrm>
        </p:spPr>
        <p:txBody>
          <a:bodyPr>
            <a:noAutofit/>
          </a:bodyPr>
          <a:lstStyle>
            <a:lvl1pPr marL="0" indent="0">
              <a:lnSpc>
                <a:spcPct val="80000"/>
              </a:lnSpc>
              <a:buNone/>
              <a:defRPr sz="1200">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6" name="Text Placeholder 34">
            <a:extLst>
              <a:ext uri="{FF2B5EF4-FFF2-40B4-BE49-F238E27FC236}">
                <a16:creationId xmlns:a16="http://schemas.microsoft.com/office/drawing/2014/main" id="{93F34C8C-28F9-9F4C-98D2-EDA58F2A5C63}"/>
              </a:ext>
            </a:extLst>
          </p:cNvPr>
          <p:cNvSpPr>
            <a:spLocks noGrp="1"/>
          </p:cNvSpPr>
          <p:nvPr>
            <p:ph type="body" sz="quarter" idx="28"/>
          </p:nvPr>
        </p:nvSpPr>
        <p:spPr>
          <a:xfrm>
            <a:off x="8795838" y="5574120"/>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7" name="Picture Placeholder 12">
            <a:extLst>
              <a:ext uri="{FF2B5EF4-FFF2-40B4-BE49-F238E27FC236}">
                <a16:creationId xmlns:a16="http://schemas.microsoft.com/office/drawing/2014/main" id="{2407AC25-9825-E446-8245-38388D41E230}"/>
              </a:ext>
            </a:extLst>
          </p:cNvPr>
          <p:cNvSpPr>
            <a:spLocks noGrp="1"/>
          </p:cNvSpPr>
          <p:nvPr>
            <p:ph type="pic" sz="quarter" idx="29"/>
          </p:nvPr>
        </p:nvSpPr>
        <p:spPr>
          <a:xfrm>
            <a:off x="9453446" y="663069"/>
            <a:ext cx="913634" cy="913634"/>
          </a:xfrm>
          <a:noFill/>
        </p:spPr>
        <p:txBody>
          <a:bodyPr>
            <a:normAutofit/>
          </a:bodyPr>
          <a:lstStyle>
            <a:lvl1pPr>
              <a:defRPr sz="1600"/>
            </a:lvl1pPr>
          </a:lstStyle>
          <a:p>
            <a:endParaRPr lang="en-US"/>
          </a:p>
        </p:txBody>
      </p:sp>
      <p:sp>
        <p:nvSpPr>
          <p:cNvPr id="48" name="Picture Placeholder 12">
            <a:extLst>
              <a:ext uri="{FF2B5EF4-FFF2-40B4-BE49-F238E27FC236}">
                <a16:creationId xmlns:a16="http://schemas.microsoft.com/office/drawing/2014/main" id="{9C0DFC17-A0BC-994B-8992-A9EED7848897}"/>
              </a:ext>
            </a:extLst>
          </p:cNvPr>
          <p:cNvSpPr>
            <a:spLocks noGrp="1"/>
          </p:cNvSpPr>
          <p:nvPr>
            <p:ph type="pic" sz="quarter" idx="30"/>
          </p:nvPr>
        </p:nvSpPr>
        <p:spPr>
          <a:xfrm>
            <a:off x="6823458" y="2480983"/>
            <a:ext cx="913634" cy="913634"/>
          </a:xfrm>
          <a:noFill/>
        </p:spPr>
        <p:txBody>
          <a:bodyPr>
            <a:normAutofit/>
          </a:bodyPr>
          <a:lstStyle>
            <a:lvl1pPr>
              <a:defRPr sz="1600"/>
            </a:lvl1pPr>
          </a:lstStyle>
          <a:p>
            <a:endParaRPr lang="en-US"/>
          </a:p>
        </p:txBody>
      </p:sp>
      <p:sp>
        <p:nvSpPr>
          <p:cNvPr id="49" name="Picture Placeholder 12">
            <a:extLst>
              <a:ext uri="{FF2B5EF4-FFF2-40B4-BE49-F238E27FC236}">
                <a16:creationId xmlns:a16="http://schemas.microsoft.com/office/drawing/2014/main" id="{DC949CCE-6E62-204B-9BF6-7B9AD741E6F8}"/>
              </a:ext>
            </a:extLst>
          </p:cNvPr>
          <p:cNvSpPr>
            <a:spLocks noGrp="1"/>
          </p:cNvSpPr>
          <p:nvPr>
            <p:ph type="pic" sz="quarter" idx="31"/>
          </p:nvPr>
        </p:nvSpPr>
        <p:spPr>
          <a:xfrm>
            <a:off x="9453446" y="2480983"/>
            <a:ext cx="913634" cy="913634"/>
          </a:xfrm>
          <a:noFill/>
        </p:spPr>
        <p:txBody>
          <a:bodyPr>
            <a:normAutofit/>
          </a:bodyPr>
          <a:lstStyle>
            <a:lvl1pPr>
              <a:defRPr sz="1600"/>
            </a:lvl1pPr>
          </a:lstStyle>
          <a:p>
            <a:endParaRPr lang="en-US"/>
          </a:p>
        </p:txBody>
      </p:sp>
      <p:sp>
        <p:nvSpPr>
          <p:cNvPr id="50" name="Picture Placeholder 12">
            <a:extLst>
              <a:ext uri="{FF2B5EF4-FFF2-40B4-BE49-F238E27FC236}">
                <a16:creationId xmlns:a16="http://schemas.microsoft.com/office/drawing/2014/main" id="{0B79A7B6-7B4B-A24C-B99D-EBB5FF5ECEF9}"/>
              </a:ext>
            </a:extLst>
          </p:cNvPr>
          <p:cNvSpPr>
            <a:spLocks noGrp="1"/>
          </p:cNvSpPr>
          <p:nvPr>
            <p:ph type="pic" sz="quarter" idx="32"/>
          </p:nvPr>
        </p:nvSpPr>
        <p:spPr>
          <a:xfrm>
            <a:off x="6823458" y="4277126"/>
            <a:ext cx="913634" cy="913634"/>
          </a:xfrm>
          <a:noFill/>
        </p:spPr>
        <p:txBody>
          <a:bodyPr>
            <a:normAutofit/>
          </a:bodyPr>
          <a:lstStyle>
            <a:lvl1pPr>
              <a:defRPr sz="1600"/>
            </a:lvl1pPr>
          </a:lstStyle>
          <a:p>
            <a:endParaRPr lang="en-US"/>
          </a:p>
        </p:txBody>
      </p:sp>
      <p:sp>
        <p:nvSpPr>
          <p:cNvPr id="51" name="Picture Placeholder 12">
            <a:extLst>
              <a:ext uri="{FF2B5EF4-FFF2-40B4-BE49-F238E27FC236}">
                <a16:creationId xmlns:a16="http://schemas.microsoft.com/office/drawing/2014/main" id="{E82E4CD7-A78E-924A-9F05-D0B07CE6B992}"/>
              </a:ext>
            </a:extLst>
          </p:cNvPr>
          <p:cNvSpPr>
            <a:spLocks noGrp="1"/>
          </p:cNvSpPr>
          <p:nvPr>
            <p:ph type="pic" sz="quarter" idx="33"/>
          </p:nvPr>
        </p:nvSpPr>
        <p:spPr>
          <a:xfrm>
            <a:off x="9453446" y="4277126"/>
            <a:ext cx="913634" cy="913634"/>
          </a:xfrm>
          <a:noFill/>
        </p:spPr>
        <p:txBody>
          <a:bodyPr>
            <a:normAutofit/>
          </a:bodyPr>
          <a:lstStyle>
            <a:lvl1pPr>
              <a:defRPr sz="1600"/>
            </a:lvl1pPr>
          </a:lstStyle>
          <a:p>
            <a:endParaRPr lang="en-US"/>
          </a:p>
        </p:txBody>
      </p:sp>
    </p:spTree>
    <p:extLst>
      <p:ext uri="{BB962C8B-B14F-4D97-AF65-F5344CB8AC3E}">
        <p14:creationId xmlns:p14="http://schemas.microsoft.com/office/powerpoint/2010/main" val="4028536801"/>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8_Blank">
    <p:bg>
      <p:bgPr>
        <a:solidFill>
          <a:schemeClr val="bg1"/>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9F3CB0F3-5FB3-5443-ACC8-49F967A5BA7F}"/>
              </a:ext>
            </a:extLst>
          </p:cNvPr>
          <p:cNvSpPr>
            <a:spLocks noGrp="1"/>
          </p:cNvSpPr>
          <p:nvPr>
            <p:ph sz="half" idx="1"/>
          </p:nvPr>
        </p:nvSpPr>
        <p:spPr>
          <a:xfrm>
            <a:off x="381000" y="1818821"/>
            <a:ext cx="5314406" cy="1610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a:extLst>
              <a:ext uri="{FF2B5EF4-FFF2-40B4-BE49-F238E27FC236}">
                <a16:creationId xmlns:a16="http://schemas.microsoft.com/office/drawing/2014/main" id="{32DE14D9-9C8D-4D43-8AB4-4292E1B4E65B}"/>
              </a:ext>
            </a:extLst>
          </p:cNvPr>
          <p:cNvSpPr>
            <a:spLocks noGrp="1"/>
          </p:cNvSpPr>
          <p:nvPr>
            <p:ph sz="half" idx="2"/>
          </p:nvPr>
        </p:nvSpPr>
        <p:spPr>
          <a:xfrm>
            <a:off x="6079958" y="1826943"/>
            <a:ext cx="5314406" cy="1610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4">
            <a:extLst>
              <a:ext uri="{FF2B5EF4-FFF2-40B4-BE49-F238E27FC236}">
                <a16:creationId xmlns:a16="http://schemas.microsoft.com/office/drawing/2014/main" id="{EB156124-8EBD-D94A-BCA7-60B492270902}"/>
              </a:ext>
            </a:extLst>
          </p:cNvPr>
          <p:cNvSpPr>
            <a:spLocks noGrp="1"/>
          </p:cNvSpPr>
          <p:nvPr>
            <p:ph type="pic" sz="quarter" idx="18"/>
          </p:nvPr>
        </p:nvSpPr>
        <p:spPr>
          <a:xfrm>
            <a:off x="-6938413" y="2930525"/>
            <a:ext cx="4721225" cy="498475"/>
          </a:xfrm>
          <a:custGeom>
            <a:avLst/>
            <a:gdLst>
              <a:gd name="connsiteX0" fmla="*/ 0 w 4721225"/>
              <a:gd name="connsiteY0" fmla="*/ 0 h 60325"/>
              <a:gd name="connsiteX1" fmla="*/ 4721225 w 4721225"/>
              <a:gd name="connsiteY1" fmla="*/ 0 h 60325"/>
              <a:gd name="connsiteX2" fmla="*/ 4721225 w 4721225"/>
              <a:gd name="connsiteY2" fmla="*/ 60325 h 60325"/>
              <a:gd name="connsiteX3" fmla="*/ 0 w 4721225"/>
              <a:gd name="connsiteY3" fmla="*/ 60325 h 60325"/>
              <a:gd name="connsiteX4" fmla="*/ 0 w 4721225"/>
              <a:gd name="connsiteY4" fmla="*/ 0 h 60325"/>
              <a:gd name="connsiteX0" fmla="*/ 0 w 4721225"/>
              <a:gd name="connsiteY0" fmla="*/ 498475 h 558800"/>
              <a:gd name="connsiteX1" fmla="*/ 4721225 w 4721225"/>
              <a:gd name="connsiteY1" fmla="*/ 498475 h 558800"/>
              <a:gd name="connsiteX2" fmla="*/ 4721225 w 4721225"/>
              <a:gd name="connsiteY2" fmla="*/ 558800 h 558800"/>
              <a:gd name="connsiteX3" fmla="*/ 2403475 w 4721225"/>
              <a:gd name="connsiteY3" fmla="*/ 0 h 558800"/>
              <a:gd name="connsiteX4" fmla="*/ 0 w 4721225"/>
              <a:gd name="connsiteY4" fmla="*/ 498475 h 558800"/>
              <a:gd name="connsiteX0" fmla="*/ 0 w 4721225"/>
              <a:gd name="connsiteY0" fmla="*/ 498475 h 498475"/>
              <a:gd name="connsiteX1" fmla="*/ 4721225 w 4721225"/>
              <a:gd name="connsiteY1" fmla="*/ 498475 h 498475"/>
              <a:gd name="connsiteX2" fmla="*/ 4638675 w 4721225"/>
              <a:gd name="connsiteY2" fmla="*/ 438150 h 498475"/>
              <a:gd name="connsiteX3" fmla="*/ 2403475 w 4721225"/>
              <a:gd name="connsiteY3" fmla="*/ 0 h 498475"/>
              <a:gd name="connsiteX4" fmla="*/ 0 w 4721225"/>
              <a:gd name="connsiteY4" fmla="*/ 498475 h 498475"/>
              <a:gd name="connsiteX0" fmla="*/ 0 w 4721225"/>
              <a:gd name="connsiteY0" fmla="*/ 498475 h 498475"/>
              <a:gd name="connsiteX1" fmla="*/ 4721225 w 4721225"/>
              <a:gd name="connsiteY1" fmla="*/ 498475 h 498475"/>
              <a:gd name="connsiteX2" fmla="*/ 2403475 w 4721225"/>
              <a:gd name="connsiteY2" fmla="*/ 0 h 498475"/>
              <a:gd name="connsiteX3" fmla="*/ 0 w 4721225"/>
              <a:gd name="connsiteY3" fmla="*/ 498475 h 498475"/>
              <a:gd name="connsiteX0" fmla="*/ 48946 w 4824223"/>
              <a:gd name="connsiteY0" fmla="*/ 498475 h 498475"/>
              <a:gd name="connsiteX1" fmla="*/ 4770171 w 4824223"/>
              <a:gd name="connsiteY1" fmla="*/ 498475 h 498475"/>
              <a:gd name="connsiteX2" fmla="*/ 2452421 w 4824223"/>
              <a:gd name="connsiteY2" fmla="*/ 0 h 498475"/>
              <a:gd name="connsiteX3" fmla="*/ 48946 w 4824223"/>
              <a:gd name="connsiteY3" fmla="*/ 498475 h 498475"/>
              <a:gd name="connsiteX0" fmla="*/ 48946 w 4770171"/>
              <a:gd name="connsiteY0" fmla="*/ 498475 h 498475"/>
              <a:gd name="connsiteX1" fmla="*/ 4770171 w 4770171"/>
              <a:gd name="connsiteY1" fmla="*/ 498475 h 498475"/>
              <a:gd name="connsiteX2" fmla="*/ 2452421 w 4770171"/>
              <a:gd name="connsiteY2" fmla="*/ 0 h 498475"/>
              <a:gd name="connsiteX3" fmla="*/ 48946 w 4770171"/>
              <a:gd name="connsiteY3" fmla="*/ 498475 h 498475"/>
              <a:gd name="connsiteX0" fmla="*/ 0 w 4721225"/>
              <a:gd name="connsiteY0" fmla="*/ 498475 h 498475"/>
              <a:gd name="connsiteX1" fmla="*/ 4721225 w 4721225"/>
              <a:gd name="connsiteY1" fmla="*/ 498475 h 498475"/>
              <a:gd name="connsiteX2" fmla="*/ 2403475 w 4721225"/>
              <a:gd name="connsiteY2" fmla="*/ 0 h 498475"/>
              <a:gd name="connsiteX3" fmla="*/ 0 w 4721225"/>
              <a:gd name="connsiteY3" fmla="*/ 498475 h 498475"/>
            </a:gdLst>
            <a:ahLst/>
            <a:cxnLst>
              <a:cxn ang="0">
                <a:pos x="connsiteX0" y="connsiteY0"/>
              </a:cxn>
              <a:cxn ang="0">
                <a:pos x="connsiteX1" y="connsiteY1"/>
              </a:cxn>
              <a:cxn ang="0">
                <a:pos x="connsiteX2" y="connsiteY2"/>
              </a:cxn>
              <a:cxn ang="0">
                <a:pos x="connsiteX3" y="connsiteY3"/>
              </a:cxn>
            </a:cxnLst>
            <a:rect l="l" t="t" r="r" b="b"/>
            <a:pathLst>
              <a:path w="4721225" h="498475">
                <a:moveTo>
                  <a:pt x="0" y="498475"/>
                </a:moveTo>
                <a:lnTo>
                  <a:pt x="4721225" y="498475"/>
                </a:lnTo>
                <a:cubicBezTo>
                  <a:pt x="4356629" y="253471"/>
                  <a:pt x="3190346" y="0"/>
                  <a:pt x="2403475" y="0"/>
                </a:cubicBezTo>
                <a:cubicBezTo>
                  <a:pt x="1616604" y="0"/>
                  <a:pt x="855133" y="199496"/>
                  <a:pt x="0" y="498475"/>
                </a:cubicBezTo>
                <a:close/>
              </a:path>
            </a:pathLst>
          </a:custGeom>
        </p:spPr>
        <p:txBody>
          <a:bodyPr/>
          <a:lstStyle/>
          <a:p>
            <a:endParaRPr lang="en-US"/>
          </a:p>
        </p:txBody>
      </p:sp>
      <p:sp>
        <p:nvSpPr>
          <p:cNvPr id="15" name="Picture Placeholder 14">
            <a:extLst>
              <a:ext uri="{FF2B5EF4-FFF2-40B4-BE49-F238E27FC236}">
                <a16:creationId xmlns:a16="http://schemas.microsoft.com/office/drawing/2014/main" id="{18E09137-2517-F147-A765-345E06273A49}"/>
              </a:ext>
            </a:extLst>
          </p:cNvPr>
          <p:cNvSpPr>
            <a:spLocks noGrp="1"/>
          </p:cNvSpPr>
          <p:nvPr>
            <p:ph type="pic" sz="quarter" idx="24"/>
          </p:nvPr>
        </p:nvSpPr>
        <p:spPr>
          <a:xfrm>
            <a:off x="0" y="5038064"/>
            <a:ext cx="12192000" cy="1819937"/>
          </a:xfrm>
          <a:custGeom>
            <a:avLst/>
            <a:gdLst>
              <a:gd name="connsiteX0" fmla="*/ 5946980 w 12192000"/>
              <a:gd name="connsiteY0" fmla="*/ 0 h 1819937"/>
              <a:gd name="connsiteX1" fmla="*/ 12133934 w 12192000"/>
              <a:gd name="connsiteY1" fmla="*/ 739117 h 1819937"/>
              <a:gd name="connsiteX2" fmla="*/ 12192000 w 12192000"/>
              <a:gd name="connsiteY2" fmla="*/ 752361 h 1819937"/>
              <a:gd name="connsiteX3" fmla="*/ 12192000 w 12192000"/>
              <a:gd name="connsiteY3" fmla="*/ 1819937 h 1819937"/>
              <a:gd name="connsiteX4" fmla="*/ 0 w 12192000"/>
              <a:gd name="connsiteY4" fmla="*/ 1819937 h 1819937"/>
              <a:gd name="connsiteX5" fmla="*/ 0 w 12192000"/>
              <a:gd name="connsiteY5" fmla="*/ 741908 h 1819937"/>
              <a:gd name="connsiteX6" fmla="*/ 422714 w 12192000"/>
              <a:gd name="connsiteY6" fmla="*/ 644048 h 1819937"/>
              <a:gd name="connsiteX7" fmla="*/ 5946980 w 12192000"/>
              <a:gd name="connsiteY7" fmla="*/ 0 h 181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819937">
                <a:moveTo>
                  <a:pt x="5946980" y="0"/>
                </a:moveTo>
                <a:cubicBezTo>
                  <a:pt x="7794927" y="0"/>
                  <a:pt x="10088393" y="297635"/>
                  <a:pt x="12133934" y="739117"/>
                </a:cubicBezTo>
                <a:lnTo>
                  <a:pt x="12192000" y="752361"/>
                </a:lnTo>
                <a:lnTo>
                  <a:pt x="12192000" y="1819937"/>
                </a:lnTo>
                <a:lnTo>
                  <a:pt x="0" y="1819937"/>
                </a:lnTo>
                <a:lnTo>
                  <a:pt x="0" y="741908"/>
                </a:lnTo>
                <a:lnTo>
                  <a:pt x="422714" y="644048"/>
                </a:lnTo>
                <a:cubicBezTo>
                  <a:pt x="2280913" y="234256"/>
                  <a:pt x="4099034" y="0"/>
                  <a:pt x="5946980" y="0"/>
                </a:cubicBezTo>
                <a:close/>
              </a:path>
            </a:pathLst>
          </a:custGeom>
          <a:pattFill prst="pct40">
            <a:fgClr>
              <a:schemeClr val="accent1"/>
            </a:fgClr>
            <a:bgClr>
              <a:schemeClr val="bg1"/>
            </a:bgClr>
          </a:pattFill>
          <a:ln>
            <a:noFill/>
          </a:ln>
        </p:spPr>
        <p:txBody>
          <a:bodyPr wrap="square">
            <a:noAutofit/>
          </a:bodyPr>
          <a:lstStyle/>
          <a:p>
            <a:endParaRPr lang="en-US"/>
          </a:p>
        </p:txBody>
      </p:sp>
      <p:sp>
        <p:nvSpPr>
          <p:cNvPr id="10" name="Picture Placeholder 9">
            <a:extLst>
              <a:ext uri="{FF2B5EF4-FFF2-40B4-BE49-F238E27FC236}">
                <a16:creationId xmlns:a16="http://schemas.microsoft.com/office/drawing/2014/main" id="{D46E2286-B69C-D243-A9A9-B3859D8802F2}"/>
              </a:ext>
            </a:extLst>
          </p:cNvPr>
          <p:cNvSpPr>
            <a:spLocks noGrp="1"/>
          </p:cNvSpPr>
          <p:nvPr>
            <p:ph type="pic" sz="quarter" idx="19"/>
          </p:nvPr>
        </p:nvSpPr>
        <p:spPr>
          <a:xfrm>
            <a:off x="381000" y="4044616"/>
            <a:ext cx="1828800" cy="1828800"/>
          </a:xfrm>
          <a:prstGeom prst="ellipse">
            <a:avLst/>
          </a:prstGeom>
          <a:pattFill prst="pct40">
            <a:fgClr>
              <a:schemeClr val="accent1"/>
            </a:fgClr>
            <a:bgClr>
              <a:schemeClr val="bg1"/>
            </a:bgClr>
          </a:patt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1" name="Picture Placeholder 9">
            <a:extLst>
              <a:ext uri="{FF2B5EF4-FFF2-40B4-BE49-F238E27FC236}">
                <a16:creationId xmlns:a16="http://schemas.microsoft.com/office/drawing/2014/main" id="{71586817-E1A5-444F-98B5-F2B03ADEDEC9}"/>
              </a:ext>
            </a:extLst>
          </p:cNvPr>
          <p:cNvSpPr>
            <a:spLocks noGrp="1"/>
          </p:cNvSpPr>
          <p:nvPr>
            <p:ph type="pic" sz="quarter" idx="20"/>
          </p:nvPr>
        </p:nvSpPr>
        <p:spPr>
          <a:xfrm>
            <a:off x="9966158" y="4044616"/>
            <a:ext cx="1828800" cy="1828800"/>
          </a:xfrm>
          <a:prstGeom prst="ellipse">
            <a:avLst/>
          </a:prstGeom>
          <a:pattFill prst="pct40">
            <a:fgClr>
              <a:schemeClr val="accent1"/>
            </a:fgClr>
            <a:bgClr>
              <a:schemeClr val="bg1"/>
            </a:bgClr>
          </a:patt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2" name="Picture Placeholder 9">
            <a:extLst>
              <a:ext uri="{FF2B5EF4-FFF2-40B4-BE49-F238E27FC236}">
                <a16:creationId xmlns:a16="http://schemas.microsoft.com/office/drawing/2014/main" id="{C3775A8C-98ED-3F48-9684-DB5684AC915D}"/>
              </a:ext>
            </a:extLst>
          </p:cNvPr>
          <p:cNvSpPr>
            <a:spLocks noGrp="1"/>
          </p:cNvSpPr>
          <p:nvPr>
            <p:ph type="pic" sz="quarter" idx="21"/>
          </p:nvPr>
        </p:nvSpPr>
        <p:spPr>
          <a:xfrm>
            <a:off x="5165558" y="3573378"/>
            <a:ext cx="1828800" cy="1828800"/>
          </a:xfrm>
          <a:prstGeom prst="ellipse">
            <a:avLst/>
          </a:prstGeom>
          <a:pattFill prst="pct40">
            <a:fgClr>
              <a:schemeClr val="accent1"/>
            </a:fgClr>
            <a:bgClr>
              <a:schemeClr val="bg1"/>
            </a:bgClr>
          </a:patt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3" name="Picture Placeholder 9">
            <a:extLst>
              <a:ext uri="{FF2B5EF4-FFF2-40B4-BE49-F238E27FC236}">
                <a16:creationId xmlns:a16="http://schemas.microsoft.com/office/drawing/2014/main" id="{6556287C-AE3F-1C48-B128-1C71DABD614A}"/>
              </a:ext>
            </a:extLst>
          </p:cNvPr>
          <p:cNvSpPr>
            <a:spLocks noGrp="1"/>
          </p:cNvSpPr>
          <p:nvPr>
            <p:ph type="pic" sz="quarter" idx="22"/>
          </p:nvPr>
        </p:nvSpPr>
        <p:spPr>
          <a:xfrm>
            <a:off x="2773279" y="3699129"/>
            <a:ext cx="1828800" cy="1828800"/>
          </a:xfrm>
          <a:prstGeom prst="ellipse">
            <a:avLst/>
          </a:prstGeom>
          <a:pattFill prst="pct40">
            <a:fgClr>
              <a:schemeClr val="accent1"/>
            </a:fgClr>
            <a:bgClr>
              <a:schemeClr val="bg1"/>
            </a:bgClr>
          </a:patt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4" name="Picture Placeholder 9">
            <a:extLst>
              <a:ext uri="{FF2B5EF4-FFF2-40B4-BE49-F238E27FC236}">
                <a16:creationId xmlns:a16="http://schemas.microsoft.com/office/drawing/2014/main" id="{577E44BC-CA41-CB4D-8247-B1286F611373}"/>
              </a:ext>
            </a:extLst>
          </p:cNvPr>
          <p:cNvSpPr>
            <a:spLocks noGrp="1"/>
          </p:cNvSpPr>
          <p:nvPr>
            <p:ph type="pic" sz="quarter" idx="23"/>
          </p:nvPr>
        </p:nvSpPr>
        <p:spPr>
          <a:xfrm>
            <a:off x="7573879" y="3699129"/>
            <a:ext cx="1828800" cy="1828800"/>
          </a:xfrm>
          <a:prstGeom prst="ellipse">
            <a:avLst/>
          </a:prstGeom>
          <a:pattFill prst="pct40">
            <a:fgClr>
              <a:schemeClr val="accent1"/>
            </a:fgClr>
            <a:bgClr>
              <a:schemeClr val="bg1"/>
            </a:bgClr>
          </a:patt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6" name="Title 1">
            <a:extLst>
              <a:ext uri="{FF2B5EF4-FFF2-40B4-BE49-F238E27FC236}">
                <a16:creationId xmlns:a16="http://schemas.microsoft.com/office/drawing/2014/main" id="{00297EBD-6258-C742-9FC2-9E5C97287D07}"/>
              </a:ext>
            </a:extLst>
          </p:cNvPr>
          <p:cNvSpPr>
            <a:spLocks noGrp="1"/>
          </p:cNvSpPr>
          <p:nvPr>
            <p:ph type="title"/>
          </p:nvPr>
        </p:nvSpPr>
        <p:spPr>
          <a:xfrm>
            <a:off x="381000" y="365125"/>
            <a:ext cx="11430000" cy="1325563"/>
          </a:xfrm>
        </p:spPr>
        <p:txBody>
          <a:bodyPr/>
          <a:lstStyle/>
          <a:p>
            <a:r>
              <a:rPr lang="en-US"/>
              <a:t>Click to edit Master title style</a:t>
            </a:r>
          </a:p>
        </p:txBody>
      </p:sp>
    </p:spTree>
    <p:extLst>
      <p:ext uri="{BB962C8B-B14F-4D97-AF65-F5344CB8AC3E}">
        <p14:creationId xmlns:p14="http://schemas.microsoft.com/office/powerpoint/2010/main" val="125941124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CE385E-A3AB-3549-91DB-60EB47EBB14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51E8504-15A4-A54E-A0E2-CC37481CE28E}"/>
              </a:ext>
            </a:extLst>
          </p:cNvPr>
          <p:cNvPicPr>
            <a:picLocks noChangeAspect="1"/>
          </p:cNvPicPr>
          <p:nvPr userDrawn="1"/>
        </p:nvPicPr>
        <p:blipFill>
          <a:blip r:embed="rId3"/>
          <a:srcRect/>
          <a:stretch/>
        </p:blipFill>
        <p:spPr>
          <a:xfrm>
            <a:off x="10421846" y="5881607"/>
            <a:ext cx="1317276" cy="522367"/>
          </a:xfrm>
          <a:prstGeom prst="rect">
            <a:avLst/>
          </a:prstGeom>
        </p:spPr>
      </p:pic>
      <p:sp>
        <p:nvSpPr>
          <p:cNvPr id="6" name="Title 1">
            <a:extLst>
              <a:ext uri="{FF2B5EF4-FFF2-40B4-BE49-F238E27FC236}">
                <a16:creationId xmlns:a16="http://schemas.microsoft.com/office/drawing/2014/main" id="{D6BA7C50-2DD7-D64A-8A64-8C9D592BDF62}"/>
              </a:ext>
            </a:extLst>
          </p:cNvPr>
          <p:cNvSpPr>
            <a:spLocks noGrp="1"/>
          </p:cNvSpPr>
          <p:nvPr>
            <p:ph type="title"/>
          </p:nvPr>
        </p:nvSpPr>
        <p:spPr>
          <a:xfrm>
            <a:off x="381000" y="1977064"/>
            <a:ext cx="6096000" cy="1325563"/>
          </a:xfrm>
        </p:spPr>
        <p:txBody>
          <a:bodyPr/>
          <a:lstStyle>
            <a:lvl1pPr>
              <a:defRPr>
                <a:solidFill>
                  <a:srgbClr val="3DC3DB"/>
                </a:solidFill>
              </a:defRPr>
            </a:lvl1pPr>
          </a:lstStyle>
          <a:p>
            <a:r>
              <a:rPr lang="en-US"/>
              <a:t>Click to edit Master title style</a:t>
            </a:r>
          </a:p>
        </p:txBody>
      </p:sp>
      <p:sp>
        <p:nvSpPr>
          <p:cNvPr id="11" name="Oval 10">
            <a:extLst>
              <a:ext uri="{FF2B5EF4-FFF2-40B4-BE49-F238E27FC236}">
                <a16:creationId xmlns:a16="http://schemas.microsoft.com/office/drawing/2014/main" id="{F02014AE-3B0F-E141-8482-30774F955551}"/>
              </a:ext>
            </a:extLst>
          </p:cNvPr>
          <p:cNvSpPr/>
          <p:nvPr userDrawn="1"/>
        </p:nvSpPr>
        <p:spPr>
          <a:xfrm>
            <a:off x="385326" y="3858601"/>
            <a:ext cx="963412" cy="963412"/>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2">
            <a:extLst>
              <a:ext uri="{FF2B5EF4-FFF2-40B4-BE49-F238E27FC236}">
                <a16:creationId xmlns:a16="http://schemas.microsoft.com/office/drawing/2014/main" id="{E694F3E7-3101-584A-BA59-B4BA169499E0}"/>
              </a:ext>
            </a:extLst>
          </p:cNvPr>
          <p:cNvSpPr>
            <a:spLocks noGrp="1"/>
          </p:cNvSpPr>
          <p:nvPr>
            <p:ph type="pic" sz="quarter" idx="10"/>
          </p:nvPr>
        </p:nvSpPr>
        <p:spPr>
          <a:xfrm>
            <a:off x="385326" y="3867932"/>
            <a:ext cx="963412" cy="963412"/>
          </a:xfrm>
          <a:noFill/>
        </p:spPr>
        <p:txBody>
          <a:bodyPr>
            <a:normAutofit/>
          </a:bodyPr>
          <a:lstStyle>
            <a:lvl1pPr>
              <a:defRPr sz="1600">
                <a:solidFill>
                  <a:schemeClr val="bg1"/>
                </a:solidFill>
              </a:defRPr>
            </a:lvl1pPr>
          </a:lstStyle>
          <a:p>
            <a:endParaRPr lang="en-US"/>
          </a:p>
        </p:txBody>
      </p:sp>
      <p:sp>
        <p:nvSpPr>
          <p:cNvPr id="13" name="Oval 12">
            <a:extLst>
              <a:ext uri="{FF2B5EF4-FFF2-40B4-BE49-F238E27FC236}">
                <a16:creationId xmlns:a16="http://schemas.microsoft.com/office/drawing/2014/main" id="{70515EBA-9FF2-314E-AD07-F8447F195281}"/>
              </a:ext>
            </a:extLst>
          </p:cNvPr>
          <p:cNvSpPr/>
          <p:nvPr userDrawn="1"/>
        </p:nvSpPr>
        <p:spPr>
          <a:xfrm>
            <a:off x="1993633" y="3858601"/>
            <a:ext cx="963412" cy="963412"/>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47EB5A-6914-0A40-A2EB-CD3F75296591}"/>
              </a:ext>
            </a:extLst>
          </p:cNvPr>
          <p:cNvSpPr/>
          <p:nvPr userDrawn="1"/>
        </p:nvSpPr>
        <p:spPr>
          <a:xfrm>
            <a:off x="3601940" y="3858601"/>
            <a:ext cx="963412" cy="963412"/>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2">
            <a:extLst>
              <a:ext uri="{FF2B5EF4-FFF2-40B4-BE49-F238E27FC236}">
                <a16:creationId xmlns:a16="http://schemas.microsoft.com/office/drawing/2014/main" id="{4A8412F4-01DB-4747-99F9-FC9432470DE1}"/>
              </a:ext>
            </a:extLst>
          </p:cNvPr>
          <p:cNvSpPr>
            <a:spLocks noGrp="1"/>
          </p:cNvSpPr>
          <p:nvPr>
            <p:ph type="pic" sz="quarter" idx="11"/>
          </p:nvPr>
        </p:nvSpPr>
        <p:spPr>
          <a:xfrm>
            <a:off x="1993633" y="3867932"/>
            <a:ext cx="963412" cy="963412"/>
          </a:xfrm>
          <a:noFill/>
        </p:spPr>
        <p:txBody>
          <a:bodyPr>
            <a:normAutofit/>
          </a:bodyPr>
          <a:lstStyle>
            <a:lvl1pPr>
              <a:defRPr sz="1600">
                <a:solidFill>
                  <a:schemeClr val="bg1"/>
                </a:solidFill>
              </a:defRPr>
            </a:lvl1pPr>
          </a:lstStyle>
          <a:p>
            <a:endParaRPr lang="en-US"/>
          </a:p>
        </p:txBody>
      </p:sp>
      <p:sp>
        <p:nvSpPr>
          <p:cNvPr id="16" name="Picture Placeholder 12">
            <a:extLst>
              <a:ext uri="{FF2B5EF4-FFF2-40B4-BE49-F238E27FC236}">
                <a16:creationId xmlns:a16="http://schemas.microsoft.com/office/drawing/2014/main" id="{3EBCD0BD-E8E3-E241-83EE-66310A0F10A5}"/>
              </a:ext>
            </a:extLst>
          </p:cNvPr>
          <p:cNvSpPr>
            <a:spLocks noGrp="1"/>
          </p:cNvSpPr>
          <p:nvPr>
            <p:ph type="pic" sz="quarter" idx="12"/>
          </p:nvPr>
        </p:nvSpPr>
        <p:spPr>
          <a:xfrm>
            <a:off x="3601940" y="3867932"/>
            <a:ext cx="963412" cy="963412"/>
          </a:xfrm>
          <a:noFill/>
        </p:spPr>
        <p:txBody>
          <a:bodyPr>
            <a:normAutofit/>
          </a:bodyPr>
          <a:lstStyle>
            <a:lvl1pPr>
              <a:defRPr sz="1600">
                <a:solidFill>
                  <a:schemeClr val="bg1"/>
                </a:solidFill>
              </a:defRPr>
            </a:lvl1pPr>
          </a:lstStyle>
          <a:p>
            <a:endParaRPr lang="en-US"/>
          </a:p>
        </p:txBody>
      </p:sp>
    </p:spTree>
    <p:extLst>
      <p:ext uri="{BB962C8B-B14F-4D97-AF65-F5344CB8AC3E}">
        <p14:creationId xmlns:p14="http://schemas.microsoft.com/office/powerpoint/2010/main" val="425109680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9_Blank">
    <p:bg>
      <p:bgPr>
        <a:solidFill>
          <a:schemeClr val="accent1"/>
        </a:solidFill>
        <a:effectLst/>
      </p:bgPr>
    </p:bg>
    <p:spTree>
      <p:nvGrpSpPr>
        <p:cNvPr id="1" name=""/>
        <p:cNvGrpSpPr/>
        <p:nvPr/>
      </p:nvGrpSpPr>
      <p:grpSpPr>
        <a:xfrm>
          <a:off x="0" y="0"/>
          <a:ext cx="0" cy="0"/>
          <a:chOff x="0" y="0"/>
          <a:chExt cx="0" cy="0"/>
        </a:xfrm>
      </p:grpSpPr>
      <p:sp>
        <p:nvSpPr>
          <p:cNvPr id="3" name="Picture Placeholder 24">
            <a:extLst>
              <a:ext uri="{FF2B5EF4-FFF2-40B4-BE49-F238E27FC236}">
                <a16:creationId xmlns:a16="http://schemas.microsoft.com/office/drawing/2014/main" id="{EB156124-8EBD-D94A-BCA7-60B492270902}"/>
              </a:ext>
            </a:extLst>
          </p:cNvPr>
          <p:cNvSpPr>
            <a:spLocks noGrp="1"/>
          </p:cNvSpPr>
          <p:nvPr>
            <p:ph type="pic" sz="quarter" idx="18"/>
          </p:nvPr>
        </p:nvSpPr>
        <p:spPr>
          <a:xfrm>
            <a:off x="-6938413" y="2930525"/>
            <a:ext cx="4721225" cy="498475"/>
          </a:xfrm>
          <a:custGeom>
            <a:avLst/>
            <a:gdLst>
              <a:gd name="connsiteX0" fmla="*/ 0 w 4721225"/>
              <a:gd name="connsiteY0" fmla="*/ 0 h 60325"/>
              <a:gd name="connsiteX1" fmla="*/ 4721225 w 4721225"/>
              <a:gd name="connsiteY1" fmla="*/ 0 h 60325"/>
              <a:gd name="connsiteX2" fmla="*/ 4721225 w 4721225"/>
              <a:gd name="connsiteY2" fmla="*/ 60325 h 60325"/>
              <a:gd name="connsiteX3" fmla="*/ 0 w 4721225"/>
              <a:gd name="connsiteY3" fmla="*/ 60325 h 60325"/>
              <a:gd name="connsiteX4" fmla="*/ 0 w 4721225"/>
              <a:gd name="connsiteY4" fmla="*/ 0 h 60325"/>
              <a:gd name="connsiteX0" fmla="*/ 0 w 4721225"/>
              <a:gd name="connsiteY0" fmla="*/ 498475 h 558800"/>
              <a:gd name="connsiteX1" fmla="*/ 4721225 w 4721225"/>
              <a:gd name="connsiteY1" fmla="*/ 498475 h 558800"/>
              <a:gd name="connsiteX2" fmla="*/ 4721225 w 4721225"/>
              <a:gd name="connsiteY2" fmla="*/ 558800 h 558800"/>
              <a:gd name="connsiteX3" fmla="*/ 2403475 w 4721225"/>
              <a:gd name="connsiteY3" fmla="*/ 0 h 558800"/>
              <a:gd name="connsiteX4" fmla="*/ 0 w 4721225"/>
              <a:gd name="connsiteY4" fmla="*/ 498475 h 558800"/>
              <a:gd name="connsiteX0" fmla="*/ 0 w 4721225"/>
              <a:gd name="connsiteY0" fmla="*/ 498475 h 498475"/>
              <a:gd name="connsiteX1" fmla="*/ 4721225 w 4721225"/>
              <a:gd name="connsiteY1" fmla="*/ 498475 h 498475"/>
              <a:gd name="connsiteX2" fmla="*/ 4638675 w 4721225"/>
              <a:gd name="connsiteY2" fmla="*/ 438150 h 498475"/>
              <a:gd name="connsiteX3" fmla="*/ 2403475 w 4721225"/>
              <a:gd name="connsiteY3" fmla="*/ 0 h 498475"/>
              <a:gd name="connsiteX4" fmla="*/ 0 w 4721225"/>
              <a:gd name="connsiteY4" fmla="*/ 498475 h 498475"/>
              <a:gd name="connsiteX0" fmla="*/ 0 w 4721225"/>
              <a:gd name="connsiteY0" fmla="*/ 498475 h 498475"/>
              <a:gd name="connsiteX1" fmla="*/ 4721225 w 4721225"/>
              <a:gd name="connsiteY1" fmla="*/ 498475 h 498475"/>
              <a:gd name="connsiteX2" fmla="*/ 2403475 w 4721225"/>
              <a:gd name="connsiteY2" fmla="*/ 0 h 498475"/>
              <a:gd name="connsiteX3" fmla="*/ 0 w 4721225"/>
              <a:gd name="connsiteY3" fmla="*/ 498475 h 498475"/>
              <a:gd name="connsiteX0" fmla="*/ 48946 w 4824223"/>
              <a:gd name="connsiteY0" fmla="*/ 498475 h 498475"/>
              <a:gd name="connsiteX1" fmla="*/ 4770171 w 4824223"/>
              <a:gd name="connsiteY1" fmla="*/ 498475 h 498475"/>
              <a:gd name="connsiteX2" fmla="*/ 2452421 w 4824223"/>
              <a:gd name="connsiteY2" fmla="*/ 0 h 498475"/>
              <a:gd name="connsiteX3" fmla="*/ 48946 w 4824223"/>
              <a:gd name="connsiteY3" fmla="*/ 498475 h 498475"/>
              <a:gd name="connsiteX0" fmla="*/ 48946 w 4770171"/>
              <a:gd name="connsiteY0" fmla="*/ 498475 h 498475"/>
              <a:gd name="connsiteX1" fmla="*/ 4770171 w 4770171"/>
              <a:gd name="connsiteY1" fmla="*/ 498475 h 498475"/>
              <a:gd name="connsiteX2" fmla="*/ 2452421 w 4770171"/>
              <a:gd name="connsiteY2" fmla="*/ 0 h 498475"/>
              <a:gd name="connsiteX3" fmla="*/ 48946 w 4770171"/>
              <a:gd name="connsiteY3" fmla="*/ 498475 h 498475"/>
              <a:gd name="connsiteX0" fmla="*/ 0 w 4721225"/>
              <a:gd name="connsiteY0" fmla="*/ 498475 h 498475"/>
              <a:gd name="connsiteX1" fmla="*/ 4721225 w 4721225"/>
              <a:gd name="connsiteY1" fmla="*/ 498475 h 498475"/>
              <a:gd name="connsiteX2" fmla="*/ 2403475 w 4721225"/>
              <a:gd name="connsiteY2" fmla="*/ 0 h 498475"/>
              <a:gd name="connsiteX3" fmla="*/ 0 w 4721225"/>
              <a:gd name="connsiteY3" fmla="*/ 498475 h 498475"/>
            </a:gdLst>
            <a:ahLst/>
            <a:cxnLst>
              <a:cxn ang="0">
                <a:pos x="connsiteX0" y="connsiteY0"/>
              </a:cxn>
              <a:cxn ang="0">
                <a:pos x="connsiteX1" y="connsiteY1"/>
              </a:cxn>
              <a:cxn ang="0">
                <a:pos x="connsiteX2" y="connsiteY2"/>
              </a:cxn>
              <a:cxn ang="0">
                <a:pos x="connsiteX3" y="connsiteY3"/>
              </a:cxn>
            </a:cxnLst>
            <a:rect l="l" t="t" r="r" b="b"/>
            <a:pathLst>
              <a:path w="4721225" h="498475">
                <a:moveTo>
                  <a:pt x="0" y="498475"/>
                </a:moveTo>
                <a:lnTo>
                  <a:pt x="4721225" y="498475"/>
                </a:lnTo>
                <a:cubicBezTo>
                  <a:pt x="4356629" y="253471"/>
                  <a:pt x="3190346" y="0"/>
                  <a:pt x="2403475" y="0"/>
                </a:cubicBezTo>
                <a:cubicBezTo>
                  <a:pt x="1616604" y="0"/>
                  <a:pt x="855133" y="199496"/>
                  <a:pt x="0" y="498475"/>
                </a:cubicBezTo>
                <a:close/>
              </a:path>
            </a:pathLst>
          </a:custGeom>
        </p:spPr>
        <p:txBody>
          <a:bodyPr/>
          <a:lstStyle/>
          <a:p>
            <a:endParaRPr lang="en-US"/>
          </a:p>
        </p:txBody>
      </p:sp>
      <p:sp>
        <p:nvSpPr>
          <p:cNvPr id="15" name="Picture Placeholder 14">
            <a:extLst>
              <a:ext uri="{FF2B5EF4-FFF2-40B4-BE49-F238E27FC236}">
                <a16:creationId xmlns:a16="http://schemas.microsoft.com/office/drawing/2014/main" id="{18E09137-2517-F147-A765-345E06273A49}"/>
              </a:ext>
            </a:extLst>
          </p:cNvPr>
          <p:cNvSpPr>
            <a:spLocks noGrp="1"/>
          </p:cNvSpPr>
          <p:nvPr>
            <p:ph type="pic" sz="quarter" idx="24"/>
          </p:nvPr>
        </p:nvSpPr>
        <p:spPr>
          <a:xfrm>
            <a:off x="0" y="5038064"/>
            <a:ext cx="12192000" cy="1819937"/>
          </a:xfrm>
          <a:custGeom>
            <a:avLst/>
            <a:gdLst>
              <a:gd name="connsiteX0" fmla="*/ 5946980 w 12192000"/>
              <a:gd name="connsiteY0" fmla="*/ 0 h 1819937"/>
              <a:gd name="connsiteX1" fmla="*/ 12133934 w 12192000"/>
              <a:gd name="connsiteY1" fmla="*/ 739117 h 1819937"/>
              <a:gd name="connsiteX2" fmla="*/ 12192000 w 12192000"/>
              <a:gd name="connsiteY2" fmla="*/ 752361 h 1819937"/>
              <a:gd name="connsiteX3" fmla="*/ 12192000 w 12192000"/>
              <a:gd name="connsiteY3" fmla="*/ 1819937 h 1819937"/>
              <a:gd name="connsiteX4" fmla="*/ 0 w 12192000"/>
              <a:gd name="connsiteY4" fmla="*/ 1819937 h 1819937"/>
              <a:gd name="connsiteX5" fmla="*/ 0 w 12192000"/>
              <a:gd name="connsiteY5" fmla="*/ 741908 h 1819937"/>
              <a:gd name="connsiteX6" fmla="*/ 422714 w 12192000"/>
              <a:gd name="connsiteY6" fmla="*/ 644048 h 1819937"/>
              <a:gd name="connsiteX7" fmla="*/ 5946980 w 12192000"/>
              <a:gd name="connsiteY7" fmla="*/ 0 h 181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819937">
                <a:moveTo>
                  <a:pt x="5946980" y="0"/>
                </a:moveTo>
                <a:cubicBezTo>
                  <a:pt x="7794927" y="0"/>
                  <a:pt x="10088393" y="297635"/>
                  <a:pt x="12133934" y="739117"/>
                </a:cubicBezTo>
                <a:lnTo>
                  <a:pt x="12192000" y="752361"/>
                </a:lnTo>
                <a:lnTo>
                  <a:pt x="12192000" y="1819937"/>
                </a:lnTo>
                <a:lnTo>
                  <a:pt x="0" y="1819937"/>
                </a:lnTo>
                <a:lnTo>
                  <a:pt x="0" y="741908"/>
                </a:lnTo>
                <a:lnTo>
                  <a:pt x="422714" y="644048"/>
                </a:lnTo>
                <a:cubicBezTo>
                  <a:pt x="2280913" y="234256"/>
                  <a:pt x="4099034" y="0"/>
                  <a:pt x="5946980" y="0"/>
                </a:cubicBezTo>
                <a:close/>
              </a:path>
            </a:pathLst>
          </a:custGeom>
          <a:pattFill prst="pct40">
            <a:fgClr>
              <a:schemeClr val="accent1"/>
            </a:fgClr>
            <a:bgClr>
              <a:schemeClr val="bg1"/>
            </a:bgClr>
          </a:pattFill>
          <a:ln>
            <a:noFill/>
          </a:ln>
        </p:spPr>
        <p:txBody>
          <a:bodyPr wrap="square">
            <a:noAutofit/>
          </a:bodyPr>
          <a:lstStyle/>
          <a:p>
            <a:endParaRPr lang="en-US"/>
          </a:p>
        </p:txBody>
      </p:sp>
      <p:sp>
        <p:nvSpPr>
          <p:cNvPr id="10" name="Picture Placeholder 9">
            <a:extLst>
              <a:ext uri="{FF2B5EF4-FFF2-40B4-BE49-F238E27FC236}">
                <a16:creationId xmlns:a16="http://schemas.microsoft.com/office/drawing/2014/main" id="{D46E2286-B69C-D243-A9A9-B3859D8802F2}"/>
              </a:ext>
            </a:extLst>
          </p:cNvPr>
          <p:cNvSpPr>
            <a:spLocks noGrp="1"/>
          </p:cNvSpPr>
          <p:nvPr>
            <p:ph type="pic" sz="quarter" idx="19"/>
          </p:nvPr>
        </p:nvSpPr>
        <p:spPr>
          <a:xfrm>
            <a:off x="381000" y="4044616"/>
            <a:ext cx="1828800" cy="1828800"/>
          </a:xfrm>
          <a:prstGeom prst="ellipse">
            <a:avLst/>
          </a:prstGeom>
          <a:pattFill prst="pct40">
            <a:fgClr>
              <a:schemeClr val="accent1"/>
            </a:fgClr>
            <a:bgClr>
              <a:schemeClr val="bg1"/>
            </a:bgClr>
          </a:patt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1" name="Picture Placeholder 9">
            <a:extLst>
              <a:ext uri="{FF2B5EF4-FFF2-40B4-BE49-F238E27FC236}">
                <a16:creationId xmlns:a16="http://schemas.microsoft.com/office/drawing/2014/main" id="{71586817-E1A5-444F-98B5-F2B03ADEDEC9}"/>
              </a:ext>
            </a:extLst>
          </p:cNvPr>
          <p:cNvSpPr>
            <a:spLocks noGrp="1"/>
          </p:cNvSpPr>
          <p:nvPr>
            <p:ph type="pic" sz="quarter" idx="20"/>
          </p:nvPr>
        </p:nvSpPr>
        <p:spPr>
          <a:xfrm>
            <a:off x="9966158" y="4044616"/>
            <a:ext cx="1828800" cy="1828800"/>
          </a:xfrm>
          <a:prstGeom prst="ellipse">
            <a:avLst/>
          </a:prstGeom>
          <a:pattFill prst="pct40">
            <a:fgClr>
              <a:schemeClr val="accent1"/>
            </a:fgClr>
            <a:bgClr>
              <a:schemeClr val="bg1"/>
            </a:bgClr>
          </a:patt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2" name="Picture Placeholder 9">
            <a:extLst>
              <a:ext uri="{FF2B5EF4-FFF2-40B4-BE49-F238E27FC236}">
                <a16:creationId xmlns:a16="http://schemas.microsoft.com/office/drawing/2014/main" id="{C3775A8C-98ED-3F48-9684-DB5684AC915D}"/>
              </a:ext>
            </a:extLst>
          </p:cNvPr>
          <p:cNvSpPr>
            <a:spLocks noGrp="1"/>
          </p:cNvSpPr>
          <p:nvPr>
            <p:ph type="pic" sz="quarter" idx="21"/>
          </p:nvPr>
        </p:nvSpPr>
        <p:spPr>
          <a:xfrm>
            <a:off x="5165558" y="3573378"/>
            <a:ext cx="1828800" cy="1828800"/>
          </a:xfrm>
          <a:prstGeom prst="ellipse">
            <a:avLst/>
          </a:prstGeom>
          <a:pattFill prst="pct40">
            <a:fgClr>
              <a:schemeClr val="accent1"/>
            </a:fgClr>
            <a:bgClr>
              <a:schemeClr val="bg1"/>
            </a:bgClr>
          </a:patt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3" name="Picture Placeholder 9">
            <a:extLst>
              <a:ext uri="{FF2B5EF4-FFF2-40B4-BE49-F238E27FC236}">
                <a16:creationId xmlns:a16="http://schemas.microsoft.com/office/drawing/2014/main" id="{6556287C-AE3F-1C48-B128-1C71DABD614A}"/>
              </a:ext>
            </a:extLst>
          </p:cNvPr>
          <p:cNvSpPr>
            <a:spLocks noGrp="1"/>
          </p:cNvSpPr>
          <p:nvPr>
            <p:ph type="pic" sz="quarter" idx="22"/>
          </p:nvPr>
        </p:nvSpPr>
        <p:spPr>
          <a:xfrm>
            <a:off x="2773279" y="3699129"/>
            <a:ext cx="1828800" cy="1828800"/>
          </a:xfrm>
          <a:prstGeom prst="ellipse">
            <a:avLst/>
          </a:prstGeom>
          <a:pattFill prst="pct40">
            <a:fgClr>
              <a:schemeClr val="accent1"/>
            </a:fgClr>
            <a:bgClr>
              <a:schemeClr val="bg1"/>
            </a:bgClr>
          </a:patt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4" name="Picture Placeholder 9">
            <a:extLst>
              <a:ext uri="{FF2B5EF4-FFF2-40B4-BE49-F238E27FC236}">
                <a16:creationId xmlns:a16="http://schemas.microsoft.com/office/drawing/2014/main" id="{577E44BC-CA41-CB4D-8247-B1286F611373}"/>
              </a:ext>
            </a:extLst>
          </p:cNvPr>
          <p:cNvSpPr>
            <a:spLocks noGrp="1"/>
          </p:cNvSpPr>
          <p:nvPr>
            <p:ph type="pic" sz="quarter" idx="23"/>
          </p:nvPr>
        </p:nvSpPr>
        <p:spPr>
          <a:xfrm>
            <a:off x="7573879" y="3699129"/>
            <a:ext cx="1828800" cy="1828800"/>
          </a:xfrm>
          <a:prstGeom prst="ellipse">
            <a:avLst/>
          </a:prstGeom>
          <a:pattFill prst="pct40">
            <a:fgClr>
              <a:schemeClr val="accent1"/>
            </a:fgClr>
            <a:bgClr>
              <a:schemeClr val="bg1"/>
            </a:bgClr>
          </a:patt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9" name="Title 1">
            <a:extLst>
              <a:ext uri="{FF2B5EF4-FFF2-40B4-BE49-F238E27FC236}">
                <a16:creationId xmlns:a16="http://schemas.microsoft.com/office/drawing/2014/main" id="{74646A33-3358-1C41-A26A-D7AE30FFFC2D}"/>
              </a:ext>
            </a:extLst>
          </p:cNvPr>
          <p:cNvSpPr>
            <a:spLocks noGrp="1"/>
          </p:cNvSpPr>
          <p:nvPr>
            <p:ph type="title"/>
          </p:nvPr>
        </p:nvSpPr>
        <p:spPr>
          <a:xfrm>
            <a:off x="381000" y="365125"/>
            <a:ext cx="11413958" cy="1325563"/>
          </a:xfrm>
        </p:spPr>
        <p:txBody>
          <a:bodyPr/>
          <a:lstStyle>
            <a:lvl1pPr>
              <a:defRPr>
                <a:solidFill>
                  <a:schemeClr val="bg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7DB58B11-4026-0C47-BC0E-3D675E2E5CB9}"/>
              </a:ext>
            </a:extLst>
          </p:cNvPr>
          <p:cNvSpPr>
            <a:spLocks noGrp="1"/>
          </p:cNvSpPr>
          <p:nvPr>
            <p:ph sz="half" idx="1"/>
          </p:nvPr>
        </p:nvSpPr>
        <p:spPr>
          <a:xfrm>
            <a:off x="381000" y="1818821"/>
            <a:ext cx="5314406" cy="16101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50DCCC9F-9809-844E-BA27-3CC438B74FB6}"/>
              </a:ext>
            </a:extLst>
          </p:cNvPr>
          <p:cNvSpPr>
            <a:spLocks noGrp="1"/>
          </p:cNvSpPr>
          <p:nvPr>
            <p:ph sz="half" idx="2"/>
          </p:nvPr>
        </p:nvSpPr>
        <p:spPr>
          <a:xfrm>
            <a:off x="6079958" y="1826943"/>
            <a:ext cx="5314406" cy="16101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36622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4_Blank">
    <p:bg>
      <p:bgPr>
        <a:solidFill>
          <a:srgbClr val="3DC3DB"/>
        </a:solidFill>
        <a:effectLst/>
      </p:bgPr>
    </p:bg>
    <p:spTree>
      <p:nvGrpSpPr>
        <p:cNvPr id="1" name=""/>
        <p:cNvGrpSpPr/>
        <p:nvPr/>
      </p:nvGrpSpPr>
      <p:grpSpPr>
        <a:xfrm>
          <a:off x="0" y="0"/>
          <a:ext cx="0" cy="0"/>
          <a:chOff x="0" y="0"/>
          <a:chExt cx="0" cy="0"/>
        </a:xfrm>
      </p:grpSpPr>
      <p:sp>
        <p:nvSpPr>
          <p:cNvPr id="3" name="Picture Placeholder 24">
            <a:extLst>
              <a:ext uri="{FF2B5EF4-FFF2-40B4-BE49-F238E27FC236}">
                <a16:creationId xmlns:a16="http://schemas.microsoft.com/office/drawing/2014/main" id="{EB156124-8EBD-D94A-BCA7-60B492270902}"/>
              </a:ext>
            </a:extLst>
          </p:cNvPr>
          <p:cNvSpPr>
            <a:spLocks noGrp="1"/>
          </p:cNvSpPr>
          <p:nvPr>
            <p:ph type="pic" sz="quarter" idx="18"/>
          </p:nvPr>
        </p:nvSpPr>
        <p:spPr>
          <a:xfrm>
            <a:off x="-6938413" y="2930525"/>
            <a:ext cx="4721225" cy="498475"/>
          </a:xfrm>
          <a:custGeom>
            <a:avLst/>
            <a:gdLst>
              <a:gd name="connsiteX0" fmla="*/ 0 w 4721225"/>
              <a:gd name="connsiteY0" fmla="*/ 0 h 60325"/>
              <a:gd name="connsiteX1" fmla="*/ 4721225 w 4721225"/>
              <a:gd name="connsiteY1" fmla="*/ 0 h 60325"/>
              <a:gd name="connsiteX2" fmla="*/ 4721225 w 4721225"/>
              <a:gd name="connsiteY2" fmla="*/ 60325 h 60325"/>
              <a:gd name="connsiteX3" fmla="*/ 0 w 4721225"/>
              <a:gd name="connsiteY3" fmla="*/ 60325 h 60325"/>
              <a:gd name="connsiteX4" fmla="*/ 0 w 4721225"/>
              <a:gd name="connsiteY4" fmla="*/ 0 h 60325"/>
              <a:gd name="connsiteX0" fmla="*/ 0 w 4721225"/>
              <a:gd name="connsiteY0" fmla="*/ 498475 h 558800"/>
              <a:gd name="connsiteX1" fmla="*/ 4721225 w 4721225"/>
              <a:gd name="connsiteY1" fmla="*/ 498475 h 558800"/>
              <a:gd name="connsiteX2" fmla="*/ 4721225 w 4721225"/>
              <a:gd name="connsiteY2" fmla="*/ 558800 h 558800"/>
              <a:gd name="connsiteX3" fmla="*/ 2403475 w 4721225"/>
              <a:gd name="connsiteY3" fmla="*/ 0 h 558800"/>
              <a:gd name="connsiteX4" fmla="*/ 0 w 4721225"/>
              <a:gd name="connsiteY4" fmla="*/ 498475 h 558800"/>
              <a:gd name="connsiteX0" fmla="*/ 0 w 4721225"/>
              <a:gd name="connsiteY0" fmla="*/ 498475 h 498475"/>
              <a:gd name="connsiteX1" fmla="*/ 4721225 w 4721225"/>
              <a:gd name="connsiteY1" fmla="*/ 498475 h 498475"/>
              <a:gd name="connsiteX2" fmla="*/ 4638675 w 4721225"/>
              <a:gd name="connsiteY2" fmla="*/ 438150 h 498475"/>
              <a:gd name="connsiteX3" fmla="*/ 2403475 w 4721225"/>
              <a:gd name="connsiteY3" fmla="*/ 0 h 498475"/>
              <a:gd name="connsiteX4" fmla="*/ 0 w 4721225"/>
              <a:gd name="connsiteY4" fmla="*/ 498475 h 498475"/>
              <a:gd name="connsiteX0" fmla="*/ 0 w 4721225"/>
              <a:gd name="connsiteY0" fmla="*/ 498475 h 498475"/>
              <a:gd name="connsiteX1" fmla="*/ 4721225 w 4721225"/>
              <a:gd name="connsiteY1" fmla="*/ 498475 h 498475"/>
              <a:gd name="connsiteX2" fmla="*/ 2403475 w 4721225"/>
              <a:gd name="connsiteY2" fmla="*/ 0 h 498475"/>
              <a:gd name="connsiteX3" fmla="*/ 0 w 4721225"/>
              <a:gd name="connsiteY3" fmla="*/ 498475 h 498475"/>
              <a:gd name="connsiteX0" fmla="*/ 48946 w 4824223"/>
              <a:gd name="connsiteY0" fmla="*/ 498475 h 498475"/>
              <a:gd name="connsiteX1" fmla="*/ 4770171 w 4824223"/>
              <a:gd name="connsiteY1" fmla="*/ 498475 h 498475"/>
              <a:gd name="connsiteX2" fmla="*/ 2452421 w 4824223"/>
              <a:gd name="connsiteY2" fmla="*/ 0 h 498475"/>
              <a:gd name="connsiteX3" fmla="*/ 48946 w 4824223"/>
              <a:gd name="connsiteY3" fmla="*/ 498475 h 498475"/>
              <a:gd name="connsiteX0" fmla="*/ 48946 w 4770171"/>
              <a:gd name="connsiteY0" fmla="*/ 498475 h 498475"/>
              <a:gd name="connsiteX1" fmla="*/ 4770171 w 4770171"/>
              <a:gd name="connsiteY1" fmla="*/ 498475 h 498475"/>
              <a:gd name="connsiteX2" fmla="*/ 2452421 w 4770171"/>
              <a:gd name="connsiteY2" fmla="*/ 0 h 498475"/>
              <a:gd name="connsiteX3" fmla="*/ 48946 w 4770171"/>
              <a:gd name="connsiteY3" fmla="*/ 498475 h 498475"/>
              <a:gd name="connsiteX0" fmla="*/ 0 w 4721225"/>
              <a:gd name="connsiteY0" fmla="*/ 498475 h 498475"/>
              <a:gd name="connsiteX1" fmla="*/ 4721225 w 4721225"/>
              <a:gd name="connsiteY1" fmla="*/ 498475 h 498475"/>
              <a:gd name="connsiteX2" fmla="*/ 2403475 w 4721225"/>
              <a:gd name="connsiteY2" fmla="*/ 0 h 498475"/>
              <a:gd name="connsiteX3" fmla="*/ 0 w 4721225"/>
              <a:gd name="connsiteY3" fmla="*/ 498475 h 498475"/>
            </a:gdLst>
            <a:ahLst/>
            <a:cxnLst>
              <a:cxn ang="0">
                <a:pos x="connsiteX0" y="connsiteY0"/>
              </a:cxn>
              <a:cxn ang="0">
                <a:pos x="connsiteX1" y="connsiteY1"/>
              </a:cxn>
              <a:cxn ang="0">
                <a:pos x="connsiteX2" y="connsiteY2"/>
              </a:cxn>
              <a:cxn ang="0">
                <a:pos x="connsiteX3" y="connsiteY3"/>
              </a:cxn>
            </a:cxnLst>
            <a:rect l="l" t="t" r="r" b="b"/>
            <a:pathLst>
              <a:path w="4721225" h="498475">
                <a:moveTo>
                  <a:pt x="0" y="498475"/>
                </a:moveTo>
                <a:lnTo>
                  <a:pt x="4721225" y="498475"/>
                </a:lnTo>
                <a:cubicBezTo>
                  <a:pt x="4356629" y="253471"/>
                  <a:pt x="3190346" y="0"/>
                  <a:pt x="2403475" y="0"/>
                </a:cubicBezTo>
                <a:cubicBezTo>
                  <a:pt x="1616604" y="0"/>
                  <a:pt x="855133" y="199496"/>
                  <a:pt x="0" y="498475"/>
                </a:cubicBezTo>
                <a:close/>
              </a:path>
            </a:pathLst>
          </a:custGeom>
        </p:spPr>
        <p:txBody>
          <a:bodyPr/>
          <a:lstStyle/>
          <a:p>
            <a:endParaRPr lang="en-US"/>
          </a:p>
        </p:txBody>
      </p:sp>
      <p:sp>
        <p:nvSpPr>
          <p:cNvPr id="15" name="Picture Placeholder 14">
            <a:extLst>
              <a:ext uri="{FF2B5EF4-FFF2-40B4-BE49-F238E27FC236}">
                <a16:creationId xmlns:a16="http://schemas.microsoft.com/office/drawing/2014/main" id="{18E09137-2517-F147-A765-345E06273A49}"/>
              </a:ext>
            </a:extLst>
          </p:cNvPr>
          <p:cNvSpPr>
            <a:spLocks noGrp="1"/>
          </p:cNvSpPr>
          <p:nvPr>
            <p:ph type="pic" sz="quarter" idx="24"/>
          </p:nvPr>
        </p:nvSpPr>
        <p:spPr>
          <a:xfrm>
            <a:off x="0" y="5038064"/>
            <a:ext cx="12192000" cy="1819937"/>
          </a:xfrm>
          <a:custGeom>
            <a:avLst/>
            <a:gdLst>
              <a:gd name="connsiteX0" fmla="*/ 5946980 w 12192000"/>
              <a:gd name="connsiteY0" fmla="*/ 0 h 1819937"/>
              <a:gd name="connsiteX1" fmla="*/ 12133934 w 12192000"/>
              <a:gd name="connsiteY1" fmla="*/ 739117 h 1819937"/>
              <a:gd name="connsiteX2" fmla="*/ 12192000 w 12192000"/>
              <a:gd name="connsiteY2" fmla="*/ 752361 h 1819937"/>
              <a:gd name="connsiteX3" fmla="*/ 12192000 w 12192000"/>
              <a:gd name="connsiteY3" fmla="*/ 1819937 h 1819937"/>
              <a:gd name="connsiteX4" fmla="*/ 0 w 12192000"/>
              <a:gd name="connsiteY4" fmla="*/ 1819937 h 1819937"/>
              <a:gd name="connsiteX5" fmla="*/ 0 w 12192000"/>
              <a:gd name="connsiteY5" fmla="*/ 741908 h 1819937"/>
              <a:gd name="connsiteX6" fmla="*/ 422714 w 12192000"/>
              <a:gd name="connsiteY6" fmla="*/ 644048 h 1819937"/>
              <a:gd name="connsiteX7" fmla="*/ 5946980 w 12192000"/>
              <a:gd name="connsiteY7" fmla="*/ 0 h 181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819937">
                <a:moveTo>
                  <a:pt x="5946980" y="0"/>
                </a:moveTo>
                <a:cubicBezTo>
                  <a:pt x="7794927" y="0"/>
                  <a:pt x="10088393" y="297635"/>
                  <a:pt x="12133934" y="739117"/>
                </a:cubicBezTo>
                <a:lnTo>
                  <a:pt x="12192000" y="752361"/>
                </a:lnTo>
                <a:lnTo>
                  <a:pt x="12192000" y="1819937"/>
                </a:lnTo>
                <a:lnTo>
                  <a:pt x="0" y="1819937"/>
                </a:lnTo>
                <a:lnTo>
                  <a:pt x="0" y="741908"/>
                </a:lnTo>
                <a:lnTo>
                  <a:pt x="422714" y="644048"/>
                </a:lnTo>
                <a:cubicBezTo>
                  <a:pt x="2280913" y="234256"/>
                  <a:pt x="4099034" y="0"/>
                  <a:pt x="5946980" y="0"/>
                </a:cubicBezTo>
                <a:close/>
              </a:path>
            </a:pathLst>
          </a:custGeom>
          <a:pattFill prst="pct40">
            <a:fgClr>
              <a:schemeClr val="accent1"/>
            </a:fgClr>
            <a:bgClr>
              <a:schemeClr val="bg1"/>
            </a:bgClr>
          </a:pattFill>
          <a:ln>
            <a:noFill/>
          </a:ln>
        </p:spPr>
        <p:txBody>
          <a:bodyPr wrap="square">
            <a:noAutofit/>
          </a:bodyPr>
          <a:lstStyle/>
          <a:p>
            <a:endParaRPr lang="en-US"/>
          </a:p>
        </p:txBody>
      </p:sp>
      <p:sp>
        <p:nvSpPr>
          <p:cNvPr id="10" name="Picture Placeholder 9">
            <a:extLst>
              <a:ext uri="{FF2B5EF4-FFF2-40B4-BE49-F238E27FC236}">
                <a16:creationId xmlns:a16="http://schemas.microsoft.com/office/drawing/2014/main" id="{D46E2286-B69C-D243-A9A9-B3859D8802F2}"/>
              </a:ext>
            </a:extLst>
          </p:cNvPr>
          <p:cNvSpPr>
            <a:spLocks noGrp="1"/>
          </p:cNvSpPr>
          <p:nvPr>
            <p:ph type="pic" sz="quarter" idx="19"/>
          </p:nvPr>
        </p:nvSpPr>
        <p:spPr>
          <a:xfrm>
            <a:off x="381000" y="4044616"/>
            <a:ext cx="1828800" cy="1828800"/>
          </a:xfrm>
          <a:prstGeom prst="ellipse">
            <a:avLst/>
          </a:prstGeom>
          <a:pattFill prst="pct40">
            <a:fgClr>
              <a:schemeClr val="accent1"/>
            </a:fgClr>
            <a:bgClr>
              <a:schemeClr val="bg1"/>
            </a:bgClr>
          </a:patt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1" name="Picture Placeholder 9">
            <a:extLst>
              <a:ext uri="{FF2B5EF4-FFF2-40B4-BE49-F238E27FC236}">
                <a16:creationId xmlns:a16="http://schemas.microsoft.com/office/drawing/2014/main" id="{71586817-E1A5-444F-98B5-F2B03ADEDEC9}"/>
              </a:ext>
            </a:extLst>
          </p:cNvPr>
          <p:cNvSpPr>
            <a:spLocks noGrp="1"/>
          </p:cNvSpPr>
          <p:nvPr>
            <p:ph type="pic" sz="quarter" idx="20"/>
          </p:nvPr>
        </p:nvSpPr>
        <p:spPr>
          <a:xfrm>
            <a:off x="9966158" y="4044616"/>
            <a:ext cx="1828800" cy="1828800"/>
          </a:xfrm>
          <a:prstGeom prst="ellipse">
            <a:avLst/>
          </a:prstGeom>
          <a:pattFill prst="pct40">
            <a:fgClr>
              <a:schemeClr val="accent1"/>
            </a:fgClr>
            <a:bgClr>
              <a:schemeClr val="bg1"/>
            </a:bgClr>
          </a:patt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2" name="Picture Placeholder 9">
            <a:extLst>
              <a:ext uri="{FF2B5EF4-FFF2-40B4-BE49-F238E27FC236}">
                <a16:creationId xmlns:a16="http://schemas.microsoft.com/office/drawing/2014/main" id="{C3775A8C-98ED-3F48-9684-DB5684AC915D}"/>
              </a:ext>
            </a:extLst>
          </p:cNvPr>
          <p:cNvSpPr>
            <a:spLocks noGrp="1"/>
          </p:cNvSpPr>
          <p:nvPr>
            <p:ph type="pic" sz="quarter" idx="21"/>
          </p:nvPr>
        </p:nvSpPr>
        <p:spPr>
          <a:xfrm>
            <a:off x="5165558" y="3573378"/>
            <a:ext cx="1828800" cy="1828800"/>
          </a:xfrm>
          <a:prstGeom prst="ellipse">
            <a:avLst/>
          </a:prstGeom>
          <a:pattFill prst="pct40">
            <a:fgClr>
              <a:schemeClr val="accent1"/>
            </a:fgClr>
            <a:bgClr>
              <a:schemeClr val="bg1"/>
            </a:bgClr>
          </a:patt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3" name="Picture Placeholder 9">
            <a:extLst>
              <a:ext uri="{FF2B5EF4-FFF2-40B4-BE49-F238E27FC236}">
                <a16:creationId xmlns:a16="http://schemas.microsoft.com/office/drawing/2014/main" id="{6556287C-AE3F-1C48-B128-1C71DABD614A}"/>
              </a:ext>
            </a:extLst>
          </p:cNvPr>
          <p:cNvSpPr>
            <a:spLocks noGrp="1"/>
          </p:cNvSpPr>
          <p:nvPr>
            <p:ph type="pic" sz="quarter" idx="22"/>
          </p:nvPr>
        </p:nvSpPr>
        <p:spPr>
          <a:xfrm>
            <a:off x="2773279" y="3699129"/>
            <a:ext cx="1828800" cy="1828800"/>
          </a:xfrm>
          <a:prstGeom prst="ellipse">
            <a:avLst/>
          </a:prstGeom>
          <a:pattFill prst="pct40">
            <a:fgClr>
              <a:schemeClr val="accent1"/>
            </a:fgClr>
            <a:bgClr>
              <a:schemeClr val="bg1"/>
            </a:bgClr>
          </a:patt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4" name="Picture Placeholder 9">
            <a:extLst>
              <a:ext uri="{FF2B5EF4-FFF2-40B4-BE49-F238E27FC236}">
                <a16:creationId xmlns:a16="http://schemas.microsoft.com/office/drawing/2014/main" id="{577E44BC-CA41-CB4D-8247-B1286F611373}"/>
              </a:ext>
            </a:extLst>
          </p:cNvPr>
          <p:cNvSpPr>
            <a:spLocks noGrp="1"/>
          </p:cNvSpPr>
          <p:nvPr>
            <p:ph type="pic" sz="quarter" idx="23"/>
          </p:nvPr>
        </p:nvSpPr>
        <p:spPr>
          <a:xfrm>
            <a:off x="7573879" y="3699129"/>
            <a:ext cx="1828800" cy="1828800"/>
          </a:xfrm>
          <a:prstGeom prst="ellipse">
            <a:avLst/>
          </a:prstGeom>
          <a:pattFill prst="pct40">
            <a:fgClr>
              <a:schemeClr val="accent1"/>
            </a:fgClr>
            <a:bgClr>
              <a:schemeClr val="bg1"/>
            </a:bgClr>
          </a:patt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9" name="Title 1">
            <a:extLst>
              <a:ext uri="{FF2B5EF4-FFF2-40B4-BE49-F238E27FC236}">
                <a16:creationId xmlns:a16="http://schemas.microsoft.com/office/drawing/2014/main" id="{74646A33-3358-1C41-A26A-D7AE30FFFC2D}"/>
              </a:ext>
            </a:extLst>
          </p:cNvPr>
          <p:cNvSpPr>
            <a:spLocks noGrp="1"/>
          </p:cNvSpPr>
          <p:nvPr>
            <p:ph type="title"/>
          </p:nvPr>
        </p:nvSpPr>
        <p:spPr>
          <a:xfrm>
            <a:off x="381000" y="365125"/>
            <a:ext cx="11413958" cy="1325563"/>
          </a:xfrm>
        </p:spPr>
        <p:txBody>
          <a:bodyPr/>
          <a:lstStyle>
            <a:lvl1pPr>
              <a:defRPr>
                <a:solidFill>
                  <a:schemeClr val="bg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7DB58B11-4026-0C47-BC0E-3D675E2E5CB9}"/>
              </a:ext>
            </a:extLst>
          </p:cNvPr>
          <p:cNvSpPr>
            <a:spLocks noGrp="1"/>
          </p:cNvSpPr>
          <p:nvPr>
            <p:ph sz="half" idx="1"/>
          </p:nvPr>
        </p:nvSpPr>
        <p:spPr>
          <a:xfrm>
            <a:off x="381000" y="1818821"/>
            <a:ext cx="5314406" cy="16101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50DCCC9F-9809-844E-BA27-3CC438B74FB6}"/>
              </a:ext>
            </a:extLst>
          </p:cNvPr>
          <p:cNvSpPr>
            <a:spLocks noGrp="1"/>
          </p:cNvSpPr>
          <p:nvPr>
            <p:ph sz="half" idx="2"/>
          </p:nvPr>
        </p:nvSpPr>
        <p:spPr>
          <a:xfrm>
            <a:off x="6079958" y="1826943"/>
            <a:ext cx="5314406" cy="16101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076832"/>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6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5AED936-A93E-9A44-95E4-730E1F6DF3F7}"/>
              </a:ext>
            </a:extLst>
          </p:cNvPr>
          <p:cNvSpPr/>
          <p:nvPr userDrawn="1"/>
        </p:nvSpPr>
        <p:spPr>
          <a:xfrm>
            <a:off x="381000" y="2197768"/>
            <a:ext cx="2499561" cy="4241132"/>
          </a:xfrm>
          <a:prstGeom prst="roundRect">
            <a:avLst/>
          </a:prstGeom>
          <a:solidFill>
            <a:schemeClr val="accent1"/>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DCD2C278-BEAB-2E49-9A4C-17541CFA9A9B}"/>
              </a:ext>
            </a:extLst>
          </p:cNvPr>
          <p:cNvSpPr/>
          <p:nvPr userDrawn="1"/>
        </p:nvSpPr>
        <p:spPr>
          <a:xfrm>
            <a:off x="3357813" y="2197768"/>
            <a:ext cx="2499561" cy="4241132"/>
          </a:xfrm>
          <a:prstGeom prst="roundRect">
            <a:avLst/>
          </a:prstGeom>
          <a:solidFill>
            <a:schemeClr val="accent1"/>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A9653777-80CC-C449-AC58-6122DFFB6B3C}"/>
              </a:ext>
            </a:extLst>
          </p:cNvPr>
          <p:cNvSpPr/>
          <p:nvPr userDrawn="1"/>
        </p:nvSpPr>
        <p:spPr>
          <a:xfrm>
            <a:off x="6334626" y="2197768"/>
            <a:ext cx="2499561" cy="4241132"/>
          </a:xfrm>
          <a:prstGeom prst="roundRect">
            <a:avLst/>
          </a:prstGeom>
          <a:solidFill>
            <a:schemeClr val="accent1"/>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C6013E73-140E-D24B-8789-A1C1CBBF8AB5}"/>
              </a:ext>
            </a:extLst>
          </p:cNvPr>
          <p:cNvSpPr/>
          <p:nvPr userDrawn="1"/>
        </p:nvSpPr>
        <p:spPr>
          <a:xfrm>
            <a:off x="9311439" y="2197768"/>
            <a:ext cx="2499561" cy="4241132"/>
          </a:xfrm>
          <a:prstGeom prst="roundRect">
            <a:avLst/>
          </a:prstGeom>
          <a:solidFill>
            <a:schemeClr val="accent1"/>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D071E4D-F745-CE4C-BA0A-C5F07364EA0D}"/>
              </a:ext>
            </a:extLst>
          </p:cNvPr>
          <p:cNvSpPr>
            <a:spLocks noGrp="1"/>
          </p:cNvSpPr>
          <p:nvPr>
            <p:ph type="title"/>
          </p:nvPr>
        </p:nvSpPr>
        <p:spPr>
          <a:xfrm>
            <a:off x="381000" y="365125"/>
            <a:ext cx="11430000" cy="1325563"/>
          </a:xfrm>
          <a:prstGeom prst="rect">
            <a:avLst/>
          </a:prstGeom>
        </p:spPr>
        <p:txBody>
          <a:bodyPr/>
          <a:lstStyle/>
          <a:p>
            <a:r>
              <a:rPr lang="en-US"/>
              <a:t>Click to edit Master title style</a:t>
            </a:r>
          </a:p>
        </p:txBody>
      </p:sp>
      <p:sp>
        <p:nvSpPr>
          <p:cNvPr id="31" name="Picture Placeholder 13">
            <a:extLst>
              <a:ext uri="{FF2B5EF4-FFF2-40B4-BE49-F238E27FC236}">
                <a16:creationId xmlns:a16="http://schemas.microsoft.com/office/drawing/2014/main" id="{D794757E-0BF2-5440-932D-6760E38B81ED}"/>
              </a:ext>
            </a:extLst>
          </p:cNvPr>
          <p:cNvSpPr>
            <a:spLocks noGrp="1"/>
          </p:cNvSpPr>
          <p:nvPr>
            <p:ph type="pic" sz="quarter" idx="14"/>
          </p:nvPr>
        </p:nvSpPr>
        <p:spPr>
          <a:xfrm>
            <a:off x="869388" y="2188575"/>
            <a:ext cx="1511572" cy="1511572"/>
          </a:xfrm>
          <a:noFill/>
        </p:spPr>
        <p:txBody>
          <a:bodyPr>
            <a:normAutofit/>
          </a:bodyPr>
          <a:lstStyle>
            <a:lvl1pPr>
              <a:defRPr sz="1800"/>
            </a:lvl1pPr>
          </a:lstStyle>
          <a:p>
            <a:endParaRPr lang="en-US"/>
          </a:p>
        </p:txBody>
      </p:sp>
      <p:sp>
        <p:nvSpPr>
          <p:cNvPr id="32" name="Text Placeholder 39">
            <a:extLst>
              <a:ext uri="{FF2B5EF4-FFF2-40B4-BE49-F238E27FC236}">
                <a16:creationId xmlns:a16="http://schemas.microsoft.com/office/drawing/2014/main" id="{5310FD45-6F04-0148-ADD3-EBC571B4C1B4}"/>
              </a:ext>
            </a:extLst>
          </p:cNvPr>
          <p:cNvSpPr>
            <a:spLocks noGrp="1"/>
          </p:cNvSpPr>
          <p:nvPr>
            <p:ph type="body" sz="quarter" idx="19"/>
          </p:nvPr>
        </p:nvSpPr>
        <p:spPr>
          <a:xfrm>
            <a:off x="497767" y="3720226"/>
            <a:ext cx="2254815" cy="747713"/>
          </a:xfrm>
        </p:spPr>
        <p:txBody>
          <a:bodyPr>
            <a:noAutofit/>
          </a:bodyPr>
          <a:lstStyle>
            <a:lvl1pPr marL="0" indent="0">
              <a:lnSpc>
                <a:spcPct val="80000"/>
              </a:lnSpc>
              <a:buNone/>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33" name="Picture Placeholder 13">
            <a:extLst>
              <a:ext uri="{FF2B5EF4-FFF2-40B4-BE49-F238E27FC236}">
                <a16:creationId xmlns:a16="http://schemas.microsoft.com/office/drawing/2014/main" id="{583A3421-79B8-0D46-A266-8FE60F6C22C8}"/>
              </a:ext>
            </a:extLst>
          </p:cNvPr>
          <p:cNvSpPr>
            <a:spLocks noGrp="1"/>
          </p:cNvSpPr>
          <p:nvPr>
            <p:ph type="pic" sz="quarter" idx="20"/>
          </p:nvPr>
        </p:nvSpPr>
        <p:spPr>
          <a:xfrm>
            <a:off x="3851807" y="2188575"/>
            <a:ext cx="1511572" cy="1511572"/>
          </a:xfrm>
          <a:noFill/>
        </p:spPr>
        <p:txBody>
          <a:bodyPr>
            <a:normAutofit/>
          </a:bodyPr>
          <a:lstStyle>
            <a:lvl1pPr>
              <a:defRPr sz="1800"/>
            </a:lvl1pPr>
          </a:lstStyle>
          <a:p>
            <a:endParaRPr lang="en-US"/>
          </a:p>
        </p:txBody>
      </p:sp>
      <p:sp>
        <p:nvSpPr>
          <p:cNvPr id="34" name="Text Placeholder 39">
            <a:extLst>
              <a:ext uri="{FF2B5EF4-FFF2-40B4-BE49-F238E27FC236}">
                <a16:creationId xmlns:a16="http://schemas.microsoft.com/office/drawing/2014/main" id="{0FABAAA8-7BE3-3B49-8A6E-6117FDA41A15}"/>
              </a:ext>
            </a:extLst>
          </p:cNvPr>
          <p:cNvSpPr>
            <a:spLocks noGrp="1"/>
          </p:cNvSpPr>
          <p:nvPr>
            <p:ph type="body" sz="quarter" idx="21"/>
          </p:nvPr>
        </p:nvSpPr>
        <p:spPr>
          <a:xfrm>
            <a:off x="3480186" y="3720226"/>
            <a:ext cx="2254815" cy="747713"/>
          </a:xfrm>
        </p:spPr>
        <p:txBody>
          <a:bodyPr>
            <a:noAutofit/>
          </a:bodyPr>
          <a:lstStyle>
            <a:lvl1pPr marL="0" indent="0">
              <a:lnSpc>
                <a:spcPct val="80000"/>
              </a:lnSpc>
              <a:buNone/>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35" name="Picture Placeholder 13">
            <a:extLst>
              <a:ext uri="{FF2B5EF4-FFF2-40B4-BE49-F238E27FC236}">
                <a16:creationId xmlns:a16="http://schemas.microsoft.com/office/drawing/2014/main" id="{1564F0B3-B25B-5E4D-ACD5-C51A373536B5}"/>
              </a:ext>
            </a:extLst>
          </p:cNvPr>
          <p:cNvSpPr>
            <a:spLocks noGrp="1"/>
          </p:cNvSpPr>
          <p:nvPr>
            <p:ph type="pic" sz="quarter" idx="22"/>
          </p:nvPr>
        </p:nvSpPr>
        <p:spPr>
          <a:xfrm>
            <a:off x="6828620" y="2188575"/>
            <a:ext cx="1511572" cy="1511572"/>
          </a:xfrm>
          <a:noFill/>
        </p:spPr>
        <p:txBody>
          <a:bodyPr>
            <a:normAutofit/>
          </a:bodyPr>
          <a:lstStyle>
            <a:lvl1pPr>
              <a:defRPr sz="1800"/>
            </a:lvl1pPr>
          </a:lstStyle>
          <a:p>
            <a:endParaRPr lang="en-US"/>
          </a:p>
        </p:txBody>
      </p:sp>
      <p:sp>
        <p:nvSpPr>
          <p:cNvPr id="36" name="Text Placeholder 39">
            <a:extLst>
              <a:ext uri="{FF2B5EF4-FFF2-40B4-BE49-F238E27FC236}">
                <a16:creationId xmlns:a16="http://schemas.microsoft.com/office/drawing/2014/main" id="{92BFEABA-12AD-184D-8EA8-6D38AAC150B4}"/>
              </a:ext>
            </a:extLst>
          </p:cNvPr>
          <p:cNvSpPr>
            <a:spLocks noGrp="1"/>
          </p:cNvSpPr>
          <p:nvPr>
            <p:ph type="body" sz="quarter" idx="23"/>
          </p:nvPr>
        </p:nvSpPr>
        <p:spPr>
          <a:xfrm>
            <a:off x="6456999" y="3720226"/>
            <a:ext cx="2254815" cy="747713"/>
          </a:xfrm>
        </p:spPr>
        <p:txBody>
          <a:bodyPr>
            <a:noAutofit/>
          </a:bodyPr>
          <a:lstStyle>
            <a:lvl1pPr marL="0" indent="0">
              <a:lnSpc>
                <a:spcPct val="80000"/>
              </a:lnSpc>
              <a:buNone/>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37" name="Picture Placeholder 13">
            <a:extLst>
              <a:ext uri="{FF2B5EF4-FFF2-40B4-BE49-F238E27FC236}">
                <a16:creationId xmlns:a16="http://schemas.microsoft.com/office/drawing/2014/main" id="{198C2F60-C9DB-5F4A-A963-0C659CA5DA05}"/>
              </a:ext>
            </a:extLst>
          </p:cNvPr>
          <p:cNvSpPr>
            <a:spLocks noGrp="1"/>
          </p:cNvSpPr>
          <p:nvPr>
            <p:ph type="pic" sz="quarter" idx="24"/>
          </p:nvPr>
        </p:nvSpPr>
        <p:spPr>
          <a:xfrm>
            <a:off x="9823394" y="2188575"/>
            <a:ext cx="1511572" cy="1511572"/>
          </a:xfrm>
          <a:noFill/>
        </p:spPr>
        <p:txBody>
          <a:bodyPr>
            <a:normAutofit/>
          </a:bodyPr>
          <a:lstStyle>
            <a:lvl1pPr>
              <a:defRPr sz="1800"/>
            </a:lvl1pPr>
          </a:lstStyle>
          <a:p>
            <a:endParaRPr lang="en-US"/>
          </a:p>
        </p:txBody>
      </p:sp>
      <p:sp>
        <p:nvSpPr>
          <p:cNvPr id="38" name="Text Placeholder 39">
            <a:extLst>
              <a:ext uri="{FF2B5EF4-FFF2-40B4-BE49-F238E27FC236}">
                <a16:creationId xmlns:a16="http://schemas.microsoft.com/office/drawing/2014/main" id="{D9D16179-3994-AE44-A69E-A82E38F00D8C}"/>
              </a:ext>
            </a:extLst>
          </p:cNvPr>
          <p:cNvSpPr>
            <a:spLocks noGrp="1"/>
          </p:cNvSpPr>
          <p:nvPr>
            <p:ph type="body" sz="quarter" idx="25"/>
          </p:nvPr>
        </p:nvSpPr>
        <p:spPr>
          <a:xfrm>
            <a:off x="9451773" y="3720226"/>
            <a:ext cx="2254815" cy="747713"/>
          </a:xfrm>
        </p:spPr>
        <p:txBody>
          <a:bodyPr>
            <a:noAutofit/>
          </a:bodyPr>
          <a:lstStyle>
            <a:lvl1pPr marL="0" indent="0">
              <a:lnSpc>
                <a:spcPct val="80000"/>
              </a:lnSpc>
              <a:buNone/>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95891050"/>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5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5AED936-A93E-9A44-95E4-730E1F6DF3F7}"/>
              </a:ext>
            </a:extLst>
          </p:cNvPr>
          <p:cNvSpPr/>
          <p:nvPr userDrawn="1"/>
        </p:nvSpPr>
        <p:spPr>
          <a:xfrm>
            <a:off x="381000" y="2197768"/>
            <a:ext cx="2499561" cy="4241132"/>
          </a:xfrm>
          <a:prstGeom prst="roundRect">
            <a:avLst/>
          </a:prstGeom>
          <a:solidFill>
            <a:srgbClr val="3DC3DB"/>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DCD2C278-BEAB-2E49-9A4C-17541CFA9A9B}"/>
              </a:ext>
            </a:extLst>
          </p:cNvPr>
          <p:cNvSpPr/>
          <p:nvPr userDrawn="1"/>
        </p:nvSpPr>
        <p:spPr>
          <a:xfrm>
            <a:off x="3357813" y="2197768"/>
            <a:ext cx="2499561" cy="4241132"/>
          </a:xfrm>
          <a:prstGeom prst="roundRect">
            <a:avLst/>
          </a:prstGeom>
          <a:solidFill>
            <a:srgbClr val="3DC3DB"/>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A9653777-80CC-C449-AC58-6122DFFB6B3C}"/>
              </a:ext>
            </a:extLst>
          </p:cNvPr>
          <p:cNvSpPr/>
          <p:nvPr userDrawn="1"/>
        </p:nvSpPr>
        <p:spPr>
          <a:xfrm>
            <a:off x="6334626" y="2197768"/>
            <a:ext cx="2499561" cy="4241132"/>
          </a:xfrm>
          <a:prstGeom prst="roundRect">
            <a:avLst/>
          </a:prstGeom>
          <a:solidFill>
            <a:srgbClr val="3DC3DB"/>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C6013E73-140E-D24B-8789-A1C1CBBF8AB5}"/>
              </a:ext>
            </a:extLst>
          </p:cNvPr>
          <p:cNvSpPr/>
          <p:nvPr userDrawn="1"/>
        </p:nvSpPr>
        <p:spPr>
          <a:xfrm>
            <a:off x="9311439" y="2197768"/>
            <a:ext cx="2499561" cy="4241132"/>
          </a:xfrm>
          <a:prstGeom prst="roundRect">
            <a:avLst/>
          </a:prstGeom>
          <a:solidFill>
            <a:srgbClr val="3DC3DB"/>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D071E4D-F745-CE4C-BA0A-C5F07364EA0D}"/>
              </a:ext>
            </a:extLst>
          </p:cNvPr>
          <p:cNvSpPr>
            <a:spLocks noGrp="1"/>
          </p:cNvSpPr>
          <p:nvPr>
            <p:ph type="title"/>
          </p:nvPr>
        </p:nvSpPr>
        <p:spPr>
          <a:xfrm>
            <a:off x="381000" y="365125"/>
            <a:ext cx="11430000" cy="1325563"/>
          </a:xfrm>
          <a:prstGeom prst="rect">
            <a:avLst/>
          </a:prstGeom>
        </p:spPr>
        <p:txBody>
          <a:bodyPr/>
          <a:lstStyle/>
          <a:p>
            <a:r>
              <a:rPr lang="en-US"/>
              <a:t>Click to edit Master title style</a:t>
            </a:r>
          </a:p>
        </p:txBody>
      </p:sp>
      <p:sp>
        <p:nvSpPr>
          <p:cNvPr id="31" name="Picture Placeholder 13">
            <a:extLst>
              <a:ext uri="{FF2B5EF4-FFF2-40B4-BE49-F238E27FC236}">
                <a16:creationId xmlns:a16="http://schemas.microsoft.com/office/drawing/2014/main" id="{D794757E-0BF2-5440-932D-6760E38B81ED}"/>
              </a:ext>
            </a:extLst>
          </p:cNvPr>
          <p:cNvSpPr>
            <a:spLocks noGrp="1"/>
          </p:cNvSpPr>
          <p:nvPr>
            <p:ph type="pic" sz="quarter" idx="14"/>
          </p:nvPr>
        </p:nvSpPr>
        <p:spPr>
          <a:xfrm>
            <a:off x="869388" y="2188575"/>
            <a:ext cx="1511572" cy="1511572"/>
          </a:xfrm>
          <a:noFill/>
        </p:spPr>
        <p:txBody>
          <a:bodyPr>
            <a:normAutofit/>
          </a:bodyPr>
          <a:lstStyle>
            <a:lvl1pPr>
              <a:defRPr sz="1800"/>
            </a:lvl1pPr>
          </a:lstStyle>
          <a:p>
            <a:endParaRPr lang="en-US"/>
          </a:p>
        </p:txBody>
      </p:sp>
      <p:sp>
        <p:nvSpPr>
          <p:cNvPr id="32" name="Text Placeholder 39">
            <a:extLst>
              <a:ext uri="{FF2B5EF4-FFF2-40B4-BE49-F238E27FC236}">
                <a16:creationId xmlns:a16="http://schemas.microsoft.com/office/drawing/2014/main" id="{5310FD45-6F04-0148-ADD3-EBC571B4C1B4}"/>
              </a:ext>
            </a:extLst>
          </p:cNvPr>
          <p:cNvSpPr>
            <a:spLocks noGrp="1"/>
          </p:cNvSpPr>
          <p:nvPr>
            <p:ph type="body" sz="quarter" idx="19"/>
          </p:nvPr>
        </p:nvSpPr>
        <p:spPr>
          <a:xfrm>
            <a:off x="497767" y="3720226"/>
            <a:ext cx="2254815" cy="747713"/>
          </a:xfrm>
        </p:spPr>
        <p:txBody>
          <a:bodyPr>
            <a:noAutofit/>
          </a:bodyPr>
          <a:lstStyle>
            <a:lvl1pPr marL="0" indent="0">
              <a:lnSpc>
                <a:spcPct val="80000"/>
              </a:lnSpc>
              <a:buNone/>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33" name="Picture Placeholder 13">
            <a:extLst>
              <a:ext uri="{FF2B5EF4-FFF2-40B4-BE49-F238E27FC236}">
                <a16:creationId xmlns:a16="http://schemas.microsoft.com/office/drawing/2014/main" id="{583A3421-79B8-0D46-A266-8FE60F6C22C8}"/>
              </a:ext>
            </a:extLst>
          </p:cNvPr>
          <p:cNvSpPr>
            <a:spLocks noGrp="1"/>
          </p:cNvSpPr>
          <p:nvPr>
            <p:ph type="pic" sz="quarter" idx="20"/>
          </p:nvPr>
        </p:nvSpPr>
        <p:spPr>
          <a:xfrm>
            <a:off x="3851807" y="2188575"/>
            <a:ext cx="1511572" cy="1511572"/>
          </a:xfrm>
          <a:noFill/>
        </p:spPr>
        <p:txBody>
          <a:bodyPr>
            <a:normAutofit/>
          </a:bodyPr>
          <a:lstStyle>
            <a:lvl1pPr>
              <a:defRPr sz="1800"/>
            </a:lvl1pPr>
          </a:lstStyle>
          <a:p>
            <a:endParaRPr lang="en-US"/>
          </a:p>
        </p:txBody>
      </p:sp>
      <p:sp>
        <p:nvSpPr>
          <p:cNvPr id="34" name="Text Placeholder 39">
            <a:extLst>
              <a:ext uri="{FF2B5EF4-FFF2-40B4-BE49-F238E27FC236}">
                <a16:creationId xmlns:a16="http://schemas.microsoft.com/office/drawing/2014/main" id="{0FABAAA8-7BE3-3B49-8A6E-6117FDA41A15}"/>
              </a:ext>
            </a:extLst>
          </p:cNvPr>
          <p:cNvSpPr>
            <a:spLocks noGrp="1"/>
          </p:cNvSpPr>
          <p:nvPr>
            <p:ph type="body" sz="quarter" idx="21"/>
          </p:nvPr>
        </p:nvSpPr>
        <p:spPr>
          <a:xfrm>
            <a:off x="3480186" y="3720226"/>
            <a:ext cx="2254815" cy="747713"/>
          </a:xfrm>
        </p:spPr>
        <p:txBody>
          <a:bodyPr>
            <a:noAutofit/>
          </a:bodyPr>
          <a:lstStyle>
            <a:lvl1pPr marL="0" indent="0">
              <a:lnSpc>
                <a:spcPct val="80000"/>
              </a:lnSpc>
              <a:buNone/>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35" name="Picture Placeholder 13">
            <a:extLst>
              <a:ext uri="{FF2B5EF4-FFF2-40B4-BE49-F238E27FC236}">
                <a16:creationId xmlns:a16="http://schemas.microsoft.com/office/drawing/2014/main" id="{1564F0B3-B25B-5E4D-ACD5-C51A373536B5}"/>
              </a:ext>
            </a:extLst>
          </p:cNvPr>
          <p:cNvSpPr>
            <a:spLocks noGrp="1"/>
          </p:cNvSpPr>
          <p:nvPr>
            <p:ph type="pic" sz="quarter" idx="22"/>
          </p:nvPr>
        </p:nvSpPr>
        <p:spPr>
          <a:xfrm>
            <a:off x="6828620" y="2188575"/>
            <a:ext cx="1511572" cy="1511572"/>
          </a:xfrm>
          <a:noFill/>
        </p:spPr>
        <p:txBody>
          <a:bodyPr>
            <a:normAutofit/>
          </a:bodyPr>
          <a:lstStyle>
            <a:lvl1pPr>
              <a:defRPr sz="1800"/>
            </a:lvl1pPr>
          </a:lstStyle>
          <a:p>
            <a:endParaRPr lang="en-US"/>
          </a:p>
        </p:txBody>
      </p:sp>
      <p:sp>
        <p:nvSpPr>
          <p:cNvPr id="36" name="Text Placeholder 39">
            <a:extLst>
              <a:ext uri="{FF2B5EF4-FFF2-40B4-BE49-F238E27FC236}">
                <a16:creationId xmlns:a16="http://schemas.microsoft.com/office/drawing/2014/main" id="{92BFEABA-12AD-184D-8EA8-6D38AAC150B4}"/>
              </a:ext>
            </a:extLst>
          </p:cNvPr>
          <p:cNvSpPr>
            <a:spLocks noGrp="1"/>
          </p:cNvSpPr>
          <p:nvPr>
            <p:ph type="body" sz="quarter" idx="23"/>
          </p:nvPr>
        </p:nvSpPr>
        <p:spPr>
          <a:xfrm>
            <a:off x="6456999" y="3720226"/>
            <a:ext cx="2254815" cy="747713"/>
          </a:xfrm>
        </p:spPr>
        <p:txBody>
          <a:bodyPr>
            <a:noAutofit/>
          </a:bodyPr>
          <a:lstStyle>
            <a:lvl1pPr marL="0" indent="0">
              <a:lnSpc>
                <a:spcPct val="80000"/>
              </a:lnSpc>
              <a:buNone/>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37" name="Picture Placeholder 13">
            <a:extLst>
              <a:ext uri="{FF2B5EF4-FFF2-40B4-BE49-F238E27FC236}">
                <a16:creationId xmlns:a16="http://schemas.microsoft.com/office/drawing/2014/main" id="{198C2F60-C9DB-5F4A-A963-0C659CA5DA05}"/>
              </a:ext>
            </a:extLst>
          </p:cNvPr>
          <p:cNvSpPr>
            <a:spLocks noGrp="1"/>
          </p:cNvSpPr>
          <p:nvPr>
            <p:ph type="pic" sz="quarter" idx="24"/>
          </p:nvPr>
        </p:nvSpPr>
        <p:spPr>
          <a:xfrm>
            <a:off x="9823394" y="2188575"/>
            <a:ext cx="1511572" cy="1511572"/>
          </a:xfrm>
          <a:noFill/>
        </p:spPr>
        <p:txBody>
          <a:bodyPr>
            <a:normAutofit/>
          </a:bodyPr>
          <a:lstStyle>
            <a:lvl1pPr>
              <a:defRPr sz="1800"/>
            </a:lvl1pPr>
          </a:lstStyle>
          <a:p>
            <a:endParaRPr lang="en-US"/>
          </a:p>
        </p:txBody>
      </p:sp>
      <p:sp>
        <p:nvSpPr>
          <p:cNvPr id="38" name="Text Placeholder 39">
            <a:extLst>
              <a:ext uri="{FF2B5EF4-FFF2-40B4-BE49-F238E27FC236}">
                <a16:creationId xmlns:a16="http://schemas.microsoft.com/office/drawing/2014/main" id="{D9D16179-3994-AE44-A69E-A82E38F00D8C}"/>
              </a:ext>
            </a:extLst>
          </p:cNvPr>
          <p:cNvSpPr>
            <a:spLocks noGrp="1"/>
          </p:cNvSpPr>
          <p:nvPr>
            <p:ph type="body" sz="quarter" idx="25"/>
          </p:nvPr>
        </p:nvSpPr>
        <p:spPr>
          <a:xfrm>
            <a:off x="9451773" y="3720226"/>
            <a:ext cx="2254815" cy="747713"/>
          </a:xfrm>
        </p:spPr>
        <p:txBody>
          <a:bodyPr>
            <a:noAutofit/>
          </a:bodyPr>
          <a:lstStyle>
            <a:lvl1pPr marL="0" indent="0">
              <a:lnSpc>
                <a:spcPct val="80000"/>
              </a:lnSpc>
              <a:buNone/>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7509335"/>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7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15D75EFB-91DE-8141-AE59-A1782A70762C}"/>
              </a:ext>
            </a:extLst>
          </p:cNvPr>
          <p:cNvSpPr/>
          <p:nvPr userDrawn="1"/>
        </p:nvSpPr>
        <p:spPr>
          <a:xfrm>
            <a:off x="7462657" y="2197768"/>
            <a:ext cx="1986825" cy="4241132"/>
          </a:xfrm>
          <a:prstGeom prst="roundRect">
            <a:avLst/>
          </a:prstGeom>
          <a:solidFill>
            <a:schemeClr val="accent1"/>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A7B03FE3-E3D4-7446-A753-514901D2E40E}"/>
              </a:ext>
            </a:extLst>
          </p:cNvPr>
          <p:cNvSpPr/>
          <p:nvPr userDrawn="1"/>
        </p:nvSpPr>
        <p:spPr>
          <a:xfrm>
            <a:off x="2742518" y="2197768"/>
            <a:ext cx="1986825" cy="4241132"/>
          </a:xfrm>
          <a:prstGeom prst="roundRect">
            <a:avLst/>
          </a:prstGeom>
          <a:solidFill>
            <a:schemeClr val="accent1"/>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3FE7126D-3667-AF4F-A7F9-969182308728}"/>
              </a:ext>
            </a:extLst>
          </p:cNvPr>
          <p:cNvSpPr/>
          <p:nvPr userDrawn="1"/>
        </p:nvSpPr>
        <p:spPr>
          <a:xfrm>
            <a:off x="9824175" y="2197768"/>
            <a:ext cx="1986825" cy="4241132"/>
          </a:xfrm>
          <a:prstGeom prst="roundRect">
            <a:avLst/>
          </a:prstGeom>
          <a:solidFill>
            <a:schemeClr val="accent1"/>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45AED936-A93E-9A44-95E4-730E1F6DF3F7}"/>
              </a:ext>
            </a:extLst>
          </p:cNvPr>
          <p:cNvSpPr/>
          <p:nvPr userDrawn="1"/>
        </p:nvSpPr>
        <p:spPr>
          <a:xfrm>
            <a:off x="381000" y="2197768"/>
            <a:ext cx="1986825" cy="4241132"/>
          </a:xfrm>
          <a:prstGeom prst="roundRect">
            <a:avLst/>
          </a:prstGeom>
          <a:solidFill>
            <a:schemeClr val="accent1"/>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A9653777-80CC-C449-AC58-6122DFFB6B3C}"/>
              </a:ext>
            </a:extLst>
          </p:cNvPr>
          <p:cNvSpPr/>
          <p:nvPr userDrawn="1"/>
        </p:nvSpPr>
        <p:spPr>
          <a:xfrm>
            <a:off x="5099579" y="2197768"/>
            <a:ext cx="1986825" cy="4241132"/>
          </a:xfrm>
          <a:prstGeom prst="roundRect">
            <a:avLst/>
          </a:prstGeom>
          <a:solidFill>
            <a:schemeClr val="accent1"/>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D071E4D-F745-CE4C-BA0A-C5F07364EA0D}"/>
              </a:ext>
            </a:extLst>
          </p:cNvPr>
          <p:cNvSpPr>
            <a:spLocks noGrp="1"/>
          </p:cNvSpPr>
          <p:nvPr>
            <p:ph type="title"/>
          </p:nvPr>
        </p:nvSpPr>
        <p:spPr>
          <a:xfrm>
            <a:off x="381000" y="365125"/>
            <a:ext cx="11430000" cy="1325563"/>
          </a:xfrm>
          <a:prstGeom prst="rect">
            <a:avLst/>
          </a:prstGeom>
        </p:spPr>
        <p:txBody>
          <a:bodyPr/>
          <a:lstStyle/>
          <a:p>
            <a:r>
              <a:rPr lang="en-US"/>
              <a:t>Click to edit Master title style</a:t>
            </a:r>
          </a:p>
        </p:txBody>
      </p:sp>
      <p:sp>
        <p:nvSpPr>
          <p:cNvPr id="46" name="Text Placeholder 39">
            <a:extLst>
              <a:ext uri="{FF2B5EF4-FFF2-40B4-BE49-F238E27FC236}">
                <a16:creationId xmlns:a16="http://schemas.microsoft.com/office/drawing/2014/main" id="{C78EAB6E-A316-784A-A810-B7D9EDD497A0}"/>
              </a:ext>
            </a:extLst>
          </p:cNvPr>
          <p:cNvSpPr>
            <a:spLocks noGrp="1"/>
          </p:cNvSpPr>
          <p:nvPr>
            <p:ph type="body" sz="quarter" idx="19"/>
          </p:nvPr>
        </p:nvSpPr>
        <p:spPr>
          <a:xfrm>
            <a:off x="465138" y="3719079"/>
            <a:ext cx="1789112" cy="747713"/>
          </a:xfrm>
        </p:spPr>
        <p:txBody>
          <a:bodyPr>
            <a:noAutofit/>
          </a:bodyPr>
          <a:lstStyle>
            <a:lvl1pPr marL="0" indent="0">
              <a:lnSpc>
                <a:spcPct val="80000"/>
              </a:lnSpc>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7" name="Picture Placeholder 13">
            <a:extLst>
              <a:ext uri="{FF2B5EF4-FFF2-40B4-BE49-F238E27FC236}">
                <a16:creationId xmlns:a16="http://schemas.microsoft.com/office/drawing/2014/main" id="{05782A11-419F-EE4E-9C30-D4B94BBEB548}"/>
              </a:ext>
            </a:extLst>
          </p:cNvPr>
          <p:cNvSpPr>
            <a:spLocks noGrp="1"/>
          </p:cNvSpPr>
          <p:nvPr>
            <p:ph type="pic" sz="quarter" idx="24"/>
          </p:nvPr>
        </p:nvSpPr>
        <p:spPr>
          <a:xfrm>
            <a:off x="618626" y="2207507"/>
            <a:ext cx="1511572" cy="1511572"/>
          </a:xfrm>
          <a:noFill/>
        </p:spPr>
        <p:txBody>
          <a:bodyPr>
            <a:normAutofit/>
          </a:bodyPr>
          <a:lstStyle>
            <a:lvl1pPr>
              <a:defRPr sz="1800"/>
            </a:lvl1pPr>
          </a:lstStyle>
          <a:p>
            <a:endParaRPr lang="en-US"/>
          </a:p>
        </p:txBody>
      </p:sp>
      <p:sp>
        <p:nvSpPr>
          <p:cNvPr id="48" name="Text Placeholder 39">
            <a:extLst>
              <a:ext uri="{FF2B5EF4-FFF2-40B4-BE49-F238E27FC236}">
                <a16:creationId xmlns:a16="http://schemas.microsoft.com/office/drawing/2014/main" id="{4D42C3E9-9F66-8748-B2AA-6B728114A8E7}"/>
              </a:ext>
            </a:extLst>
          </p:cNvPr>
          <p:cNvSpPr>
            <a:spLocks noGrp="1"/>
          </p:cNvSpPr>
          <p:nvPr>
            <p:ph type="body" sz="quarter" idx="25"/>
          </p:nvPr>
        </p:nvSpPr>
        <p:spPr>
          <a:xfrm>
            <a:off x="2827338" y="3719079"/>
            <a:ext cx="1789112" cy="747713"/>
          </a:xfrm>
        </p:spPr>
        <p:txBody>
          <a:bodyPr>
            <a:noAutofit/>
          </a:bodyPr>
          <a:lstStyle>
            <a:lvl1pPr marL="0" indent="0">
              <a:lnSpc>
                <a:spcPct val="80000"/>
              </a:lnSpc>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9" name="Picture Placeholder 13">
            <a:extLst>
              <a:ext uri="{FF2B5EF4-FFF2-40B4-BE49-F238E27FC236}">
                <a16:creationId xmlns:a16="http://schemas.microsoft.com/office/drawing/2014/main" id="{8D5D5219-602E-BC43-8ADF-9A0F0AEFDBCF}"/>
              </a:ext>
            </a:extLst>
          </p:cNvPr>
          <p:cNvSpPr>
            <a:spLocks noGrp="1"/>
          </p:cNvSpPr>
          <p:nvPr>
            <p:ph type="pic" sz="quarter" idx="26"/>
          </p:nvPr>
        </p:nvSpPr>
        <p:spPr>
          <a:xfrm>
            <a:off x="2980826" y="2207507"/>
            <a:ext cx="1511572" cy="1511572"/>
          </a:xfrm>
          <a:noFill/>
        </p:spPr>
        <p:txBody>
          <a:bodyPr>
            <a:normAutofit/>
          </a:bodyPr>
          <a:lstStyle>
            <a:lvl1pPr>
              <a:defRPr sz="1800"/>
            </a:lvl1pPr>
          </a:lstStyle>
          <a:p>
            <a:endParaRPr lang="en-US"/>
          </a:p>
        </p:txBody>
      </p:sp>
      <p:sp>
        <p:nvSpPr>
          <p:cNvPr id="50" name="Text Placeholder 39">
            <a:extLst>
              <a:ext uri="{FF2B5EF4-FFF2-40B4-BE49-F238E27FC236}">
                <a16:creationId xmlns:a16="http://schemas.microsoft.com/office/drawing/2014/main" id="{8FD349F3-1CA9-E442-A5BF-8DB6677F4F6E}"/>
              </a:ext>
            </a:extLst>
          </p:cNvPr>
          <p:cNvSpPr>
            <a:spLocks noGrp="1"/>
          </p:cNvSpPr>
          <p:nvPr>
            <p:ph type="body" sz="quarter" idx="27"/>
          </p:nvPr>
        </p:nvSpPr>
        <p:spPr>
          <a:xfrm>
            <a:off x="5186726" y="3719079"/>
            <a:ext cx="1789112" cy="747713"/>
          </a:xfrm>
        </p:spPr>
        <p:txBody>
          <a:bodyPr>
            <a:noAutofit/>
          </a:bodyPr>
          <a:lstStyle>
            <a:lvl1pPr marL="0" indent="0">
              <a:lnSpc>
                <a:spcPct val="80000"/>
              </a:lnSpc>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51" name="Picture Placeholder 13">
            <a:extLst>
              <a:ext uri="{FF2B5EF4-FFF2-40B4-BE49-F238E27FC236}">
                <a16:creationId xmlns:a16="http://schemas.microsoft.com/office/drawing/2014/main" id="{E0B7A77B-F8EE-7E45-964B-96257D31611B}"/>
              </a:ext>
            </a:extLst>
          </p:cNvPr>
          <p:cNvSpPr>
            <a:spLocks noGrp="1"/>
          </p:cNvSpPr>
          <p:nvPr>
            <p:ph type="pic" sz="quarter" idx="28"/>
          </p:nvPr>
        </p:nvSpPr>
        <p:spPr>
          <a:xfrm>
            <a:off x="5340214" y="2207507"/>
            <a:ext cx="1511572" cy="1511572"/>
          </a:xfrm>
          <a:noFill/>
        </p:spPr>
        <p:txBody>
          <a:bodyPr>
            <a:normAutofit/>
          </a:bodyPr>
          <a:lstStyle>
            <a:lvl1pPr>
              <a:defRPr sz="1800"/>
            </a:lvl1pPr>
          </a:lstStyle>
          <a:p>
            <a:endParaRPr lang="en-US"/>
          </a:p>
        </p:txBody>
      </p:sp>
      <p:sp>
        <p:nvSpPr>
          <p:cNvPr id="52" name="Text Placeholder 39">
            <a:extLst>
              <a:ext uri="{FF2B5EF4-FFF2-40B4-BE49-F238E27FC236}">
                <a16:creationId xmlns:a16="http://schemas.microsoft.com/office/drawing/2014/main" id="{A74B7414-AFB5-594B-8BCC-6BAD51ED4402}"/>
              </a:ext>
            </a:extLst>
          </p:cNvPr>
          <p:cNvSpPr>
            <a:spLocks noGrp="1"/>
          </p:cNvSpPr>
          <p:nvPr>
            <p:ph type="body" sz="quarter" idx="29"/>
          </p:nvPr>
        </p:nvSpPr>
        <p:spPr>
          <a:xfrm>
            <a:off x="7575550" y="3719079"/>
            <a:ext cx="1789112" cy="747713"/>
          </a:xfrm>
        </p:spPr>
        <p:txBody>
          <a:bodyPr>
            <a:noAutofit/>
          </a:bodyPr>
          <a:lstStyle>
            <a:lvl1pPr marL="0" indent="0">
              <a:lnSpc>
                <a:spcPct val="80000"/>
              </a:lnSpc>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53" name="Picture Placeholder 13">
            <a:extLst>
              <a:ext uri="{FF2B5EF4-FFF2-40B4-BE49-F238E27FC236}">
                <a16:creationId xmlns:a16="http://schemas.microsoft.com/office/drawing/2014/main" id="{82CAF184-5E76-2D47-A30D-E8996DC3CAC2}"/>
              </a:ext>
            </a:extLst>
          </p:cNvPr>
          <p:cNvSpPr>
            <a:spLocks noGrp="1"/>
          </p:cNvSpPr>
          <p:nvPr>
            <p:ph type="pic" sz="quarter" idx="30"/>
          </p:nvPr>
        </p:nvSpPr>
        <p:spPr>
          <a:xfrm>
            <a:off x="7729038" y="2207507"/>
            <a:ext cx="1511572" cy="1511572"/>
          </a:xfrm>
          <a:noFill/>
        </p:spPr>
        <p:txBody>
          <a:bodyPr>
            <a:normAutofit/>
          </a:bodyPr>
          <a:lstStyle>
            <a:lvl1pPr>
              <a:defRPr sz="1800"/>
            </a:lvl1pPr>
          </a:lstStyle>
          <a:p>
            <a:endParaRPr lang="en-US"/>
          </a:p>
        </p:txBody>
      </p:sp>
      <p:sp>
        <p:nvSpPr>
          <p:cNvPr id="54" name="Text Placeholder 39">
            <a:extLst>
              <a:ext uri="{FF2B5EF4-FFF2-40B4-BE49-F238E27FC236}">
                <a16:creationId xmlns:a16="http://schemas.microsoft.com/office/drawing/2014/main" id="{29F68A8C-98FF-B740-9F7E-F6A61B730A78}"/>
              </a:ext>
            </a:extLst>
          </p:cNvPr>
          <p:cNvSpPr>
            <a:spLocks noGrp="1"/>
          </p:cNvSpPr>
          <p:nvPr>
            <p:ph type="body" sz="quarter" idx="31"/>
          </p:nvPr>
        </p:nvSpPr>
        <p:spPr>
          <a:xfrm>
            <a:off x="9908314" y="3719079"/>
            <a:ext cx="1789112" cy="747713"/>
          </a:xfrm>
        </p:spPr>
        <p:txBody>
          <a:bodyPr>
            <a:noAutofit/>
          </a:bodyPr>
          <a:lstStyle>
            <a:lvl1pPr marL="0" indent="0">
              <a:lnSpc>
                <a:spcPct val="80000"/>
              </a:lnSpc>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55" name="Picture Placeholder 13">
            <a:extLst>
              <a:ext uri="{FF2B5EF4-FFF2-40B4-BE49-F238E27FC236}">
                <a16:creationId xmlns:a16="http://schemas.microsoft.com/office/drawing/2014/main" id="{9E5F157C-D82F-8541-ACB6-0F6884F33646}"/>
              </a:ext>
            </a:extLst>
          </p:cNvPr>
          <p:cNvSpPr>
            <a:spLocks noGrp="1"/>
          </p:cNvSpPr>
          <p:nvPr>
            <p:ph type="pic" sz="quarter" idx="32"/>
          </p:nvPr>
        </p:nvSpPr>
        <p:spPr>
          <a:xfrm>
            <a:off x="10061802" y="2207507"/>
            <a:ext cx="1511572" cy="1511572"/>
          </a:xfrm>
          <a:noFill/>
        </p:spPr>
        <p:txBody>
          <a:bodyPr>
            <a:normAutofit/>
          </a:bodyPr>
          <a:lstStyle>
            <a:lvl1pPr>
              <a:defRPr sz="1800"/>
            </a:lvl1pPr>
          </a:lstStyle>
          <a:p>
            <a:endParaRPr lang="en-US"/>
          </a:p>
        </p:txBody>
      </p:sp>
    </p:spTree>
    <p:extLst>
      <p:ext uri="{BB962C8B-B14F-4D97-AF65-F5344CB8AC3E}">
        <p14:creationId xmlns:p14="http://schemas.microsoft.com/office/powerpoint/2010/main" val="4176225742"/>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6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15D75EFB-91DE-8141-AE59-A1782A70762C}"/>
              </a:ext>
            </a:extLst>
          </p:cNvPr>
          <p:cNvSpPr/>
          <p:nvPr userDrawn="1"/>
        </p:nvSpPr>
        <p:spPr>
          <a:xfrm>
            <a:off x="7462657" y="2197768"/>
            <a:ext cx="1986825" cy="4241132"/>
          </a:xfrm>
          <a:prstGeom prst="roundRect">
            <a:avLst/>
          </a:prstGeom>
          <a:solidFill>
            <a:srgbClr val="3DC3DB"/>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A7B03FE3-E3D4-7446-A753-514901D2E40E}"/>
              </a:ext>
            </a:extLst>
          </p:cNvPr>
          <p:cNvSpPr/>
          <p:nvPr userDrawn="1"/>
        </p:nvSpPr>
        <p:spPr>
          <a:xfrm>
            <a:off x="2742518" y="2197768"/>
            <a:ext cx="1986825" cy="4241132"/>
          </a:xfrm>
          <a:prstGeom prst="roundRect">
            <a:avLst/>
          </a:prstGeom>
          <a:solidFill>
            <a:srgbClr val="3DC3DB"/>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3FE7126D-3667-AF4F-A7F9-969182308728}"/>
              </a:ext>
            </a:extLst>
          </p:cNvPr>
          <p:cNvSpPr/>
          <p:nvPr userDrawn="1"/>
        </p:nvSpPr>
        <p:spPr>
          <a:xfrm>
            <a:off x="9824175" y="2197768"/>
            <a:ext cx="1986825" cy="4241132"/>
          </a:xfrm>
          <a:prstGeom prst="roundRect">
            <a:avLst/>
          </a:prstGeom>
          <a:solidFill>
            <a:srgbClr val="3DC3DB"/>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45AED936-A93E-9A44-95E4-730E1F6DF3F7}"/>
              </a:ext>
            </a:extLst>
          </p:cNvPr>
          <p:cNvSpPr/>
          <p:nvPr userDrawn="1"/>
        </p:nvSpPr>
        <p:spPr>
          <a:xfrm>
            <a:off x="381000" y="2197768"/>
            <a:ext cx="1986825" cy="4241132"/>
          </a:xfrm>
          <a:prstGeom prst="roundRect">
            <a:avLst/>
          </a:prstGeom>
          <a:solidFill>
            <a:srgbClr val="3DC3DB"/>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A9653777-80CC-C449-AC58-6122DFFB6B3C}"/>
              </a:ext>
            </a:extLst>
          </p:cNvPr>
          <p:cNvSpPr/>
          <p:nvPr userDrawn="1"/>
        </p:nvSpPr>
        <p:spPr>
          <a:xfrm>
            <a:off x="5099579" y="2197768"/>
            <a:ext cx="1986825" cy="4241132"/>
          </a:xfrm>
          <a:prstGeom prst="roundRect">
            <a:avLst/>
          </a:prstGeom>
          <a:solidFill>
            <a:srgbClr val="3DC3DB"/>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D071E4D-F745-CE4C-BA0A-C5F07364EA0D}"/>
              </a:ext>
            </a:extLst>
          </p:cNvPr>
          <p:cNvSpPr>
            <a:spLocks noGrp="1"/>
          </p:cNvSpPr>
          <p:nvPr>
            <p:ph type="title"/>
          </p:nvPr>
        </p:nvSpPr>
        <p:spPr>
          <a:xfrm>
            <a:off x="381000" y="365125"/>
            <a:ext cx="11430000" cy="1325563"/>
          </a:xfrm>
          <a:prstGeom prst="rect">
            <a:avLst/>
          </a:prstGeom>
        </p:spPr>
        <p:txBody>
          <a:bodyPr/>
          <a:lstStyle/>
          <a:p>
            <a:r>
              <a:rPr lang="en-US"/>
              <a:t>Click to edit Master title style</a:t>
            </a:r>
          </a:p>
        </p:txBody>
      </p:sp>
      <p:sp>
        <p:nvSpPr>
          <p:cNvPr id="46" name="Text Placeholder 39">
            <a:extLst>
              <a:ext uri="{FF2B5EF4-FFF2-40B4-BE49-F238E27FC236}">
                <a16:creationId xmlns:a16="http://schemas.microsoft.com/office/drawing/2014/main" id="{C78EAB6E-A316-784A-A810-B7D9EDD497A0}"/>
              </a:ext>
            </a:extLst>
          </p:cNvPr>
          <p:cNvSpPr>
            <a:spLocks noGrp="1"/>
          </p:cNvSpPr>
          <p:nvPr>
            <p:ph type="body" sz="quarter" idx="19"/>
          </p:nvPr>
        </p:nvSpPr>
        <p:spPr>
          <a:xfrm>
            <a:off x="465138" y="3719079"/>
            <a:ext cx="1789112" cy="747713"/>
          </a:xfrm>
        </p:spPr>
        <p:txBody>
          <a:bodyPr>
            <a:noAutofit/>
          </a:bodyPr>
          <a:lstStyle>
            <a:lvl1pPr marL="0" indent="0">
              <a:lnSpc>
                <a:spcPct val="80000"/>
              </a:lnSpc>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7" name="Picture Placeholder 13">
            <a:extLst>
              <a:ext uri="{FF2B5EF4-FFF2-40B4-BE49-F238E27FC236}">
                <a16:creationId xmlns:a16="http://schemas.microsoft.com/office/drawing/2014/main" id="{05782A11-419F-EE4E-9C30-D4B94BBEB548}"/>
              </a:ext>
            </a:extLst>
          </p:cNvPr>
          <p:cNvSpPr>
            <a:spLocks noGrp="1"/>
          </p:cNvSpPr>
          <p:nvPr>
            <p:ph type="pic" sz="quarter" idx="24"/>
          </p:nvPr>
        </p:nvSpPr>
        <p:spPr>
          <a:xfrm>
            <a:off x="618626" y="2207507"/>
            <a:ext cx="1511572" cy="1511572"/>
          </a:xfrm>
          <a:noFill/>
        </p:spPr>
        <p:txBody>
          <a:bodyPr>
            <a:normAutofit/>
          </a:bodyPr>
          <a:lstStyle>
            <a:lvl1pPr>
              <a:defRPr sz="1800"/>
            </a:lvl1pPr>
          </a:lstStyle>
          <a:p>
            <a:endParaRPr lang="en-US"/>
          </a:p>
        </p:txBody>
      </p:sp>
      <p:sp>
        <p:nvSpPr>
          <p:cNvPr id="48" name="Text Placeholder 39">
            <a:extLst>
              <a:ext uri="{FF2B5EF4-FFF2-40B4-BE49-F238E27FC236}">
                <a16:creationId xmlns:a16="http://schemas.microsoft.com/office/drawing/2014/main" id="{4D42C3E9-9F66-8748-B2AA-6B728114A8E7}"/>
              </a:ext>
            </a:extLst>
          </p:cNvPr>
          <p:cNvSpPr>
            <a:spLocks noGrp="1"/>
          </p:cNvSpPr>
          <p:nvPr>
            <p:ph type="body" sz="quarter" idx="25"/>
          </p:nvPr>
        </p:nvSpPr>
        <p:spPr>
          <a:xfrm>
            <a:off x="2827338" y="3719079"/>
            <a:ext cx="1789112" cy="747713"/>
          </a:xfrm>
        </p:spPr>
        <p:txBody>
          <a:bodyPr>
            <a:noAutofit/>
          </a:bodyPr>
          <a:lstStyle>
            <a:lvl1pPr marL="0" indent="0">
              <a:lnSpc>
                <a:spcPct val="80000"/>
              </a:lnSpc>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9" name="Picture Placeholder 13">
            <a:extLst>
              <a:ext uri="{FF2B5EF4-FFF2-40B4-BE49-F238E27FC236}">
                <a16:creationId xmlns:a16="http://schemas.microsoft.com/office/drawing/2014/main" id="{8D5D5219-602E-BC43-8ADF-9A0F0AEFDBCF}"/>
              </a:ext>
            </a:extLst>
          </p:cNvPr>
          <p:cNvSpPr>
            <a:spLocks noGrp="1"/>
          </p:cNvSpPr>
          <p:nvPr>
            <p:ph type="pic" sz="quarter" idx="26"/>
          </p:nvPr>
        </p:nvSpPr>
        <p:spPr>
          <a:xfrm>
            <a:off x="2980826" y="2207507"/>
            <a:ext cx="1511572" cy="1511572"/>
          </a:xfrm>
          <a:noFill/>
        </p:spPr>
        <p:txBody>
          <a:bodyPr>
            <a:normAutofit/>
          </a:bodyPr>
          <a:lstStyle>
            <a:lvl1pPr>
              <a:defRPr sz="1800"/>
            </a:lvl1pPr>
          </a:lstStyle>
          <a:p>
            <a:endParaRPr lang="en-US"/>
          </a:p>
        </p:txBody>
      </p:sp>
      <p:sp>
        <p:nvSpPr>
          <p:cNvPr id="50" name="Text Placeholder 39">
            <a:extLst>
              <a:ext uri="{FF2B5EF4-FFF2-40B4-BE49-F238E27FC236}">
                <a16:creationId xmlns:a16="http://schemas.microsoft.com/office/drawing/2014/main" id="{8FD349F3-1CA9-E442-A5BF-8DB6677F4F6E}"/>
              </a:ext>
            </a:extLst>
          </p:cNvPr>
          <p:cNvSpPr>
            <a:spLocks noGrp="1"/>
          </p:cNvSpPr>
          <p:nvPr>
            <p:ph type="body" sz="quarter" idx="27"/>
          </p:nvPr>
        </p:nvSpPr>
        <p:spPr>
          <a:xfrm>
            <a:off x="5186726" y="3719079"/>
            <a:ext cx="1789112" cy="747713"/>
          </a:xfrm>
        </p:spPr>
        <p:txBody>
          <a:bodyPr>
            <a:noAutofit/>
          </a:bodyPr>
          <a:lstStyle>
            <a:lvl1pPr marL="0" indent="0">
              <a:lnSpc>
                <a:spcPct val="80000"/>
              </a:lnSpc>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51" name="Picture Placeholder 13">
            <a:extLst>
              <a:ext uri="{FF2B5EF4-FFF2-40B4-BE49-F238E27FC236}">
                <a16:creationId xmlns:a16="http://schemas.microsoft.com/office/drawing/2014/main" id="{E0B7A77B-F8EE-7E45-964B-96257D31611B}"/>
              </a:ext>
            </a:extLst>
          </p:cNvPr>
          <p:cNvSpPr>
            <a:spLocks noGrp="1"/>
          </p:cNvSpPr>
          <p:nvPr>
            <p:ph type="pic" sz="quarter" idx="28"/>
          </p:nvPr>
        </p:nvSpPr>
        <p:spPr>
          <a:xfrm>
            <a:off x="5340214" y="2207507"/>
            <a:ext cx="1511572" cy="1511572"/>
          </a:xfrm>
          <a:noFill/>
        </p:spPr>
        <p:txBody>
          <a:bodyPr>
            <a:normAutofit/>
          </a:bodyPr>
          <a:lstStyle>
            <a:lvl1pPr>
              <a:defRPr sz="1800"/>
            </a:lvl1pPr>
          </a:lstStyle>
          <a:p>
            <a:endParaRPr lang="en-US"/>
          </a:p>
        </p:txBody>
      </p:sp>
      <p:sp>
        <p:nvSpPr>
          <p:cNvPr id="52" name="Text Placeholder 39">
            <a:extLst>
              <a:ext uri="{FF2B5EF4-FFF2-40B4-BE49-F238E27FC236}">
                <a16:creationId xmlns:a16="http://schemas.microsoft.com/office/drawing/2014/main" id="{A74B7414-AFB5-594B-8BCC-6BAD51ED4402}"/>
              </a:ext>
            </a:extLst>
          </p:cNvPr>
          <p:cNvSpPr>
            <a:spLocks noGrp="1"/>
          </p:cNvSpPr>
          <p:nvPr>
            <p:ph type="body" sz="quarter" idx="29"/>
          </p:nvPr>
        </p:nvSpPr>
        <p:spPr>
          <a:xfrm>
            <a:off x="7575550" y="3719079"/>
            <a:ext cx="1789112" cy="747713"/>
          </a:xfrm>
        </p:spPr>
        <p:txBody>
          <a:bodyPr>
            <a:noAutofit/>
          </a:bodyPr>
          <a:lstStyle>
            <a:lvl1pPr marL="0" indent="0">
              <a:lnSpc>
                <a:spcPct val="80000"/>
              </a:lnSpc>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53" name="Picture Placeholder 13">
            <a:extLst>
              <a:ext uri="{FF2B5EF4-FFF2-40B4-BE49-F238E27FC236}">
                <a16:creationId xmlns:a16="http://schemas.microsoft.com/office/drawing/2014/main" id="{82CAF184-5E76-2D47-A30D-E8996DC3CAC2}"/>
              </a:ext>
            </a:extLst>
          </p:cNvPr>
          <p:cNvSpPr>
            <a:spLocks noGrp="1"/>
          </p:cNvSpPr>
          <p:nvPr>
            <p:ph type="pic" sz="quarter" idx="30"/>
          </p:nvPr>
        </p:nvSpPr>
        <p:spPr>
          <a:xfrm>
            <a:off x="7729038" y="2207507"/>
            <a:ext cx="1511572" cy="1511572"/>
          </a:xfrm>
          <a:noFill/>
        </p:spPr>
        <p:txBody>
          <a:bodyPr>
            <a:normAutofit/>
          </a:bodyPr>
          <a:lstStyle>
            <a:lvl1pPr>
              <a:defRPr sz="1800"/>
            </a:lvl1pPr>
          </a:lstStyle>
          <a:p>
            <a:endParaRPr lang="en-US"/>
          </a:p>
        </p:txBody>
      </p:sp>
      <p:sp>
        <p:nvSpPr>
          <p:cNvPr id="54" name="Text Placeholder 39">
            <a:extLst>
              <a:ext uri="{FF2B5EF4-FFF2-40B4-BE49-F238E27FC236}">
                <a16:creationId xmlns:a16="http://schemas.microsoft.com/office/drawing/2014/main" id="{29F68A8C-98FF-B740-9F7E-F6A61B730A78}"/>
              </a:ext>
            </a:extLst>
          </p:cNvPr>
          <p:cNvSpPr>
            <a:spLocks noGrp="1"/>
          </p:cNvSpPr>
          <p:nvPr>
            <p:ph type="body" sz="quarter" idx="31"/>
          </p:nvPr>
        </p:nvSpPr>
        <p:spPr>
          <a:xfrm>
            <a:off x="9908314" y="3719079"/>
            <a:ext cx="1789112" cy="747713"/>
          </a:xfrm>
        </p:spPr>
        <p:txBody>
          <a:bodyPr>
            <a:noAutofit/>
          </a:bodyPr>
          <a:lstStyle>
            <a:lvl1pPr marL="0" indent="0">
              <a:lnSpc>
                <a:spcPct val="80000"/>
              </a:lnSpc>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55" name="Picture Placeholder 13">
            <a:extLst>
              <a:ext uri="{FF2B5EF4-FFF2-40B4-BE49-F238E27FC236}">
                <a16:creationId xmlns:a16="http://schemas.microsoft.com/office/drawing/2014/main" id="{9E5F157C-D82F-8541-ACB6-0F6884F33646}"/>
              </a:ext>
            </a:extLst>
          </p:cNvPr>
          <p:cNvSpPr>
            <a:spLocks noGrp="1"/>
          </p:cNvSpPr>
          <p:nvPr>
            <p:ph type="pic" sz="quarter" idx="32"/>
          </p:nvPr>
        </p:nvSpPr>
        <p:spPr>
          <a:xfrm>
            <a:off x="10061802" y="2207507"/>
            <a:ext cx="1511572" cy="1511572"/>
          </a:xfrm>
          <a:noFill/>
        </p:spPr>
        <p:txBody>
          <a:bodyPr>
            <a:normAutofit/>
          </a:bodyPr>
          <a:lstStyle>
            <a:lvl1pPr>
              <a:defRPr sz="1800"/>
            </a:lvl1pPr>
          </a:lstStyle>
          <a:p>
            <a:endParaRPr lang="en-US"/>
          </a:p>
        </p:txBody>
      </p:sp>
    </p:spTree>
    <p:extLst>
      <p:ext uri="{BB962C8B-B14F-4D97-AF65-F5344CB8AC3E}">
        <p14:creationId xmlns:p14="http://schemas.microsoft.com/office/powerpoint/2010/main" val="4138330297"/>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Text Placeholder 31">
            <a:extLst>
              <a:ext uri="{FF2B5EF4-FFF2-40B4-BE49-F238E27FC236}">
                <a16:creationId xmlns:a16="http://schemas.microsoft.com/office/drawing/2014/main" id="{B1E1D6A6-1AE9-6C48-9BCE-BD1924C3A41F}"/>
              </a:ext>
            </a:extLst>
          </p:cNvPr>
          <p:cNvSpPr>
            <a:spLocks noGrp="1"/>
          </p:cNvSpPr>
          <p:nvPr>
            <p:ph type="body" sz="quarter" idx="16"/>
          </p:nvPr>
        </p:nvSpPr>
        <p:spPr>
          <a:xfrm>
            <a:off x="1870005" y="2299815"/>
            <a:ext cx="2222862" cy="914400"/>
          </a:xfrm>
        </p:spPr>
        <p:txBody>
          <a:bodyPr>
            <a:normAutofit/>
          </a:bodyPr>
          <a:lstStyle>
            <a:lvl1pPr marL="0" indent="0">
              <a:lnSpc>
                <a:spcPct val="80000"/>
              </a:lnSpc>
              <a:buNone/>
              <a:defRPr sz="1000"/>
            </a:lvl1pPr>
          </a:lstStyle>
          <a:p>
            <a:pPr lvl="0"/>
            <a:r>
              <a:rPr lang="en-US"/>
              <a:t>Click to edit Master text styles</a:t>
            </a:r>
          </a:p>
        </p:txBody>
      </p:sp>
      <p:sp>
        <p:nvSpPr>
          <p:cNvPr id="26" name="Text Placeholder 22">
            <a:extLst>
              <a:ext uri="{FF2B5EF4-FFF2-40B4-BE49-F238E27FC236}">
                <a16:creationId xmlns:a16="http://schemas.microsoft.com/office/drawing/2014/main" id="{09B3E7E2-B724-3E49-B6C3-39B70EB5722E}"/>
              </a:ext>
            </a:extLst>
          </p:cNvPr>
          <p:cNvSpPr>
            <a:spLocks noGrp="1"/>
          </p:cNvSpPr>
          <p:nvPr>
            <p:ph type="body" sz="quarter" idx="17"/>
          </p:nvPr>
        </p:nvSpPr>
        <p:spPr>
          <a:xfrm>
            <a:off x="1870005" y="1687994"/>
            <a:ext cx="2222862" cy="504825"/>
          </a:xfrm>
        </p:spPr>
        <p:txBody>
          <a:bodyPr>
            <a:noAutofit/>
          </a:bodyPr>
          <a:lstStyle>
            <a:lvl1pPr marL="0" indent="0">
              <a:lnSpc>
                <a:spcPct val="8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Master text styles</a:t>
            </a:r>
          </a:p>
        </p:txBody>
      </p:sp>
      <p:sp>
        <p:nvSpPr>
          <p:cNvPr id="27" name="Picture Placeholder 13">
            <a:extLst>
              <a:ext uri="{FF2B5EF4-FFF2-40B4-BE49-F238E27FC236}">
                <a16:creationId xmlns:a16="http://schemas.microsoft.com/office/drawing/2014/main" id="{AD3C282D-0A9D-EB45-B23C-A7CA24DE38B4}"/>
              </a:ext>
            </a:extLst>
          </p:cNvPr>
          <p:cNvSpPr>
            <a:spLocks noGrp="1"/>
          </p:cNvSpPr>
          <p:nvPr>
            <p:ph type="pic" sz="quarter" idx="24"/>
          </p:nvPr>
        </p:nvSpPr>
        <p:spPr>
          <a:xfrm>
            <a:off x="2225650" y="331526"/>
            <a:ext cx="1511572" cy="1511572"/>
          </a:xfrm>
          <a:noFill/>
        </p:spPr>
        <p:txBody>
          <a:bodyPr>
            <a:normAutofit/>
          </a:bodyPr>
          <a:lstStyle>
            <a:lvl1pPr>
              <a:defRPr sz="1800"/>
            </a:lvl1pPr>
          </a:lstStyle>
          <a:p>
            <a:endParaRPr lang="en-US"/>
          </a:p>
        </p:txBody>
      </p:sp>
      <p:sp>
        <p:nvSpPr>
          <p:cNvPr id="28" name="Text Placeholder 31">
            <a:extLst>
              <a:ext uri="{FF2B5EF4-FFF2-40B4-BE49-F238E27FC236}">
                <a16:creationId xmlns:a16="http://schemas.microsoft.com/office/drawing/2014/main" id="{51B8562C-FAEC-D74C-9C94-5108485F6393}"/>
              </a:ext>
            </a:extLst>
          </p:cNvPr>
          <p:cNvSpPr>
            <a:spLocks noGrp="1"/>
          </p:cNvSpPr>
          <p:nvPr>
            <p:ph type="body" sz="quarter" idx="25"/>
          </p:nvPr>
        </p:nvSpPr>
        <p:spPr>
          <a:xfrm>
            <a:off x="4979045" y="2299815"/>
            <a:ext cx="2222862" cy="914400"/>
          </a:xfrm>
        </p:spPr>
        <p:txBody>
          <a:bodyPr>
            <a:normAutofit/>
          </a:bodyPr>
          <a:lstStyle>
            <a:lvl1pPr marL="0" indent="0">
              <a:lnSpc>
                <a:spcPct val="80000"/>
              </a:lnSpc>
              <a:buNone/>
              <a:defRPr sz="1000"/>
            </a:lvl1pPr>
          </a:lstStyle>
          <a:p>
            <a:pPr lvl="0"/>
            <a:r>
              <a:rPr lang="en-US"/>
              <a:t>Click to edit Master text styles</a:t>
            </a:r>
          </a:p>
        </p:txBody>
      </p:sp>
      <p:sp>
        <p:nvSpPr>
          <p:cNvPr id="29" name="Text Placeholder 22">
            <a:extLst>
              <a:ext uri="{FF2B5EF4-FFF2-40B4-BE49-F238E27FC236}">
                <a16:creationId xmlns:a16="http://schemas.microsoft.com/office/drawing/2014/main" id="{B8A82C5F-111C-8543-8317-481694D788EC}"/>
              </a:ext>
            </a:extLst>
          </p:cNvPr>
          <p:cNvSpPr>
            <a:spLocks noGrp="1"/>
          </p:cNvSpPr>
          <p:nvPr>
            <p:ph type="body" sz="quarter" idx="26"/>
          </p:nvPr>
        </p:nvSpPr>
        <p:spPr>
          <a:xfrm>
            <a:off x="4979045" y="1687994"/>
            <a:ext cx="2222862" cy="504825"/>
          </a:xfrm>
        </p:spPr>
        <p:txBody>
          <a:bodyPr>
            <a:noAutofit/>
          </a:bodyPr>
          <a:lstStyle>
            <a:lvl1pPr marL="0" indent="0">
              <a:lnSpc>
                <a:spcPct val="8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Master text styles</a:t>
            </a:r>
          </a:p>
        </p:txBody>
      </p:sp>
      <p:sp>
        <p:nvSpPr>
          <p:cNvPr id="30" name="Picture Placeholder 13">
            <a:extLst>
              <a:ext uri="{FF2B5EF4-FFF2-40B4-BE49-F238E27FC236}">
                <a16:creationId xmlns:a16="http://schemas.microsoft.com/office/drawing/2014/main" id="{4D054A4F-6F5C-C04B-A324-32505F22C2CC}"/>
              </a:ext>
            </a:extLst>
          </p:cNvPr>
          <p:cNvSpPr>
            <a:spLocks noGrp="1"/>
          </p:cNvSpPr>
          <p:nvPr>
            <p:ph type="pic" sz="quarter" idx="27"/>
          </p:nvPr>
        </p:nvSpPr>
        <p:spPr>
          <a:xfrm>
            <a:off x="5334690" y="331526"/>
            <a:ext cx="1511572" cy="1511572"/>
          </a:xfrm>
          <a:noFill/>
        </p:spPr>
        <p:txBody>
          <a:bodyPr>
            <a:normAutofit/>
          </a:bodyPr>
          <a:lstStyle>
            <a:lvl1pPr>
              <a:defRPr sz="1800"/>
            </a:lvl1pPr>
          </a:lstStyle>
          <a:p>
            <a:endParaRPr lang="en-US"/>
          </a:p>
        </p:txBody>
      </p:sp>
      <p:sp>
        <p:nvSpPr>
          <p:cNvPr id="31" name="Text Placeholder 31">
            <a:extLst>
              <a:ext uri="{FF2B5EF4-FFF2-40B4-BE49-F238E27FC236}">
                <a16:creationId xmlns:a16="http://schemas.microsoft.com/office/drawing/2014/main" id="{F487B9C1-77BA-0840-839B-D098E5B51E8A}"/>
              </a:ext>
            </a:extLst>
          </p:cNvPr>
          <p:cNvSpPr>
            <a:spLocks noGrp="1"/>
          </p:cNvSpPr>
          <p:nvPr>
            <p:ph type="body" sz="quarter" idx="28"/>
          </p:nvPr>
        </p:nvSpPr>
        <p:spPr>
          <a:xfrm>
            <a:off x="8088085" y="2299815"/>
            <a:ext cx="2222862" cy="914400"/>
          </a:xfrm>
        </p:spPr>
        <p:txBody>
          <a:bodyPr>
            <a:normAutofit/>
          </a:bodyPr>
          <a:lstStyle>
            <a:lvl1pPr marL="0" indent="0">
              <a:lnSpc>
                <a:spcPct val="80000"/>
              </a:lnSpc>
              <a:buNone/>
              <a:defRPr sz="1000"/>
            </a:lvl1pPr>
          </a:lstStyle>
          <a:p>
            <a:pPr lvl="0"/>
            <a:r>
              <a:rPr lang="en-US"/>
              <a:t>Click to edit Master text styles</a:t>
            </a:r>
          </a:p>
        </p:txBody>
      </p:sp>
      <p:sp>
        <p:nvSpPr>
          <p:cNvPr id="32" name="Text Placeholder 22">
            <a:extLst>
              <a:ext uri="{FF2B5EF4-FFF2-40B4-BE49-F238E27FC236}">
                <a16:creationId xmlns:a16="http://schemas.microsoft.com/office/drawing/2014/main" id="{E4DD38C8-5AF1-074F-92B3-116F6C813B04}"/>
              </a:ext>
            </a:extLst>
          </p:cNvPr>
          <p:cNvSpPr>
            <a:spLocks noGrp="1"/>
          </p:cNvSpPr>
          <p:nvPr>
            <p:ph type="body" sz="quarter" idx="29"/>
          </p:nvPr>
        </p:nvSpPr>
        <p:spPr>
          <a:xfrm>
            <a:off x="8088085" y="1687994"/>
            <a:ext cx="2222862" cy="504825"/>
          </a:xfrm>
        </p:spPr>
        <p:txBody>
          <a:bodyPr>
            <a:noAutofit/>
          </a:bodyPr>
          <a:lstStyle>
            <a:lvl1pPr marL="0" indent="0">
              <a:lnSpc>
                <a:spcPct val="8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Master text styles</a:t>
            </a:r>
          </a:p>
        </p:txBody>
      </p:sp>
      <p:sp>
        <p:nvSpPr>
          <p:cNvPr id="33" name="Picture Placeholder 13">
            <a:extLst>
              <a:ext uri="{FF2B5EF4-FFF2-40B4-BE49-F238E27FC236}">
                <a16:creationId xmlns:a16="http://schemas.microsoft.com/office/drawing/2014/main" id="{69E737D4-A9A5-B84D-BC2D-48427B3AFD7C}"/>
              </a:ext>
            </a:extLst>
          </p:cNvPr>
          <p:cNvSpPr>
            <a:spLocks noGrp="1"/>
          </p:cNvSpPr>
          <p:nvPr>
            <p:ph type="pic" sz="quarter" idx="30"/>
          </p:nvPr>
        </p:nvSpPr>
        <p:spPr>
          <a:xfrm>
            <a:off x="8443730" y="331526"/>
            <a:ext cx="1511572" cy="1511572"/>
          </a:xfrm>
          <a:noFill/>
        </p:spPr>
        <p:txBody>
          <a:bodyPr>
            <a:normAutofit/>
          </a:bodyPr>
          <a:lstStyle>
            <a:lvl1pPr>
              <a:defRPr sz="1800"/>
            </a:lvl1pPr>
          </a:lstStyle>
          <a:p>
            <a:endParaRPr lang="en-US"/>
          </a:p>
        </p:txBody>
      </p:sp>
      <p:sp>
        <p:nvSpPr>
          <p:cNvPr id="37" name="Picture Placeholder 6">
            <a:extLst>
              <a:ext uri="{FF2B5EF4-FFF2-40B4-BE49-F238E27FC236}">
                <a16:creationId xmlns:a16="http://schemas.microsoft.com/office/drawing/2014/main" id="{5EEB9B73-82E1-B341-8CA8-2F75185A2464}"/>
              </a:ext>
            </a:extLst>
          </p:cNvPr>
          <p:cNvSpPr>
            <a:spLocks noGrp="1"/>
          </p:cNvSpPr>
          <p:nvPr>
            <p:ph type="pic" sz="quarter" idx="12"/>
          </p:nvPr>
        </p:nvSpPr>
        <p:spPr>
          <a:xfrm>
            <a:off x="8443730" y="3755571"/>
            <a:ext cx="5095875" cy="2240123"/>
          </a:xfrm>
          <a:prstGeom prst="roundRect">
            <a:avLst/>
          </a:prstGeom>
          <a:pattFill prst="pct40">
            <a:fgClr>
              <a:schemeClr val="accent1"/>
            </a:fgClr>
            <a:bgClr>
              <a:schemeClr val="bg1"/>
            </a:bgClr>
          </a:pattFill>
          <a:ln>
            <a:noFill/>
          </a:ln>
        </p:spPr>
        <p:txBody>
          <a:bodyPr/>
          <a:lstStyle/>
          <a:p>
            <a:endParaRPr lang="en-US"/>
          </a:p>
        </p:txBody>
      </p:sp>
      <p:sp>
        <p:nvSpPr>
          <p:cNvPr id="38" name="Picture Placeholder 6">
            <a:extLst>
              <a:ext uri="{FF2B5EF4-FFF2-40B4-BE49-F238E27FC236}">
                <a16:creationId xmlns:a16="http://schemas.microsoft.com/office/drawing/2014/main" id="{88998AB1-0573-3542-A65A-03828C15816B}"/>
              </a:ext>
            </a:extLst>
          </p:cNvPr>
          <p:cNvSpPr>
            <a:spLocks noGrp="1"/>
          </p:cNvSpPr>
          <p:nvPr>
            <p:ph type="pic" sz="quarter" idx="11"/>
          </p:nvPr>
        </p:nvSpPr>
        <p:spPr>
          <a:xfrm>
            <a:off x="4469362" y="3573624"/>
            <a:ext cx="5095875" cy="2604018"/>
          </a:xfrm>
          <a:prstGeom prst="roundRect">
            <a:avLst/>
          </a:prstGeom>
          <a:pattFill prst="pct40">
            <a:fgClr>
              <a:schemeClr val="accent1"/>
            </a:fgClr>
            <a:bgClr>
              <a:schemeClr val="bg1"/>
            </a:bgClr>
          </a:pattFill>
          <a:ln>
            <a:noFill/>
          </a:ln>
          <a:effectLst>
            <a:outerShdw blurRad="1270000" dist="2108200" sx="67000" sy="67000" algn="ctr" rotWithShape="0">
              <a:schemeClr val="tx1">
                <a:alpha val="99000"/>
              </a:schemeClr>
            </a:outerShdw>
          </a:effectLst>
        </p:spPr>
        <p:txBody>
          <a:bodyPr/>
          <a:lstStyle/>
          <a:p>
            <a:endParaRPr lang="en-US"/>
          </a:p>
        </p:txBody>
      </p:sp>
      <p:sp>
        <p:nvSpPr>
          <p:cNvPr id="39" name="Picture Placeholder 6">
            <a:extLst>
              <a:ext uri="{FF2B5EF4-FFF2-40B4-BE49-F238E27FC236}">
                <a16:creationId xmlns:a16="http://schemas.microsoft.com/office/drawing/2014/main" id="{1CF3992C-F4E4-B940-97B1-608BB431BCD7}"/>
              </a:ext>
            </a:extLst>
          </p:cNvPr>
          <p:cNvSpPr>
            <a:spLocks noGrp="1"/>
          </p:cNvSpPr>
          <p:nvPr>
            <p:ph type="pic" sz="quarter" idx="10"/>
          </p:nvPr>
        </p:nvSpPr>
        <p:spPr>
          <a:xfrm>
            <a:off x="381000" y="3312367"/>
            <a:ext cx="5095875" cy="3126533"/>
          </a:xfrm>
          <a:prstGeom prst="roundRect">
            <a:avLst/>
          </a:prstGeom>
          <a:pattFill prst="pct40">
            <a:fgClr>
              <a:schemeClr val="accent1"/>
            </a:fgClr>
            <a:bgClr>
              <a:schemeClr val="bg1"/>
            </a:bgClr>
          </a:pattFill>
          <a:ln>
            <a:noFill/>
          </a:ln>
          <a:effectLst>
            <a:outerShdw blurRad="1270000" dist="2108200" sx="67000" sy="67000" algn="ctr" rotWithShape="0">
              <a:schemeClr val="tx1">
                <a:alpha val="98000"/>
              </a:schemeClr>
            </a:outerShdw>
          </a:effectLst>
        </p:spPr>
        <p:txBody>
          <a:bodyPr/>
          <a:lstStyle/>
          <a:p>
            <a:endParaRPr lang="en-US"/>
          </a:p>
        </p:txBody>
      </p:sp>
    </p:spTree>
    <p:extLst>
      <p:ext uri="{BB962C8B-B14F-4D97-AF65-F5344CB8AC3E}">
        <p14:creationId xmlns:p14="http://schemas.microsoft.com/office/powerpoint/2010/main" val="123269220"/>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109EE00-6950-E340-8D44-077B91C34A3A}"/>
              </a:ext>
            </a:extLst>
          </p:cNvPr>
          <p:cNvSpPr>
            <a:spLocks noGrp="1"/>
          </p:cNvSpPr>
          <p:nvPr>
            <p:ph type="pic" sz="quarter" idx="10"/>
          </p:nvPr>
        </p:nvSpPr>
        <p:spPr>
          <a:xfrm>
            <a:off x="790303" y="-593726"/>
            <a:ext cx="2222862" cy="4022726"/>
          </a:xfrm>
          <a:prstGeom prst="roundRect">
            <a:avLst/>
          </a:prstGeom>
          <a:pattFill prst="pct40">
            <a:fgClr>
              <a:schemeClr val="accent1"/>
            </a:fgClr>
            <a:bgClr>
              <a:schemeClr val="bg1"/>
            </a:bgClr>
          </a:pattFill>
          <a:ln>
            <a:noFill/>
          </a:ln>
          <a:effectLst>
            <a:outerShdw blurRad="1270000" sx="85000" sy="85000" algn="ctr" rotWithShape="0">
              <a:srgbClr val="000000">
                <a:alpha val="70000"/>
              </a:srgbClr>
            </a:outerShdw>
          </a:effectLst>
        </p:spPr>
        <p:txBody>
          <a:bodyPr/>
          <a:lstStyle/>
          <a:p>
            <a:endParaRPr lang="en-US"/>
          </a:p>
        </p:txBody>
      </p:sp>
      <p:sp>
        <p:nvSpPr>
          <p:cNvPr id="9" name="Picture Placeholder 6">
            <a:extLst>
              <a:ext uri="{FF2B5EF4-FFF2-40B4-BE49-F238E27FC236}">
                <a16:creationId xmlns:a16="http://schemas.microsoft.com/office/drawing/2014/main" id="{E1C03B68-4C7D-E541-BE5A-A2C2A23D0F2D}"/>
              </a:ext>
            </a:extLst>
          </p:cNvPr>
          <p:cNvSpPr>
            <a:spLocks noGrp="1"/>
          </p:cNvSpPr>
          <p:nvPr>
            <p:ph type="pic" sz="quarter" idx="11"/>
          </p:nvPr>
        </p:nvSpPr>
        <p:spPr>
          <a:xfrm>
            <a:off x="3577046" y="-593726"/>
            <a:ext cx="2222862" cy="4022726"/>
          </a:xfrm>
          <a:prstGeom prst="roundRect">
            <a:avLst/>
          </a:prstGeom>
          <a:pattFill prst="pct40">
            <a:fgClr>
              <a:schemeClr val="accent1"/>
            </a:fgClr>
            <a:bgClr>
              <a:schemeClr val="bg1"/>
            </a:bgClr>
          </a:pattFill>
          <a:ln>
            <a:noFill/>
          </a:ln>
          <a:effectLst>
            <a:outerShdw blurRad="1270000" sx="85000" sy="85000" algn="ctr" rotWithShape="0">
              <a:srgbClr val="000000">
                <a:alpha val="70000"/>
              </a:srgbClr>
            </a:outerShdw>
          </a:effectLst>
        </p:spPr>
        <p:txBody>
          <a:bodyPr/>
          <a:lstStyle/>
          <a:p>
            <a:endParaRPr lang="en-US"/>
          </a:p>
        </p:txBody>
      </p:sp>
      <p:sp>
        <p:nvSpPr>
          <p:cNvPr id="10" name="Picture Placeholder 6">
            <a:extLst>
              <a:ext uri="{FF2B5EF4-FFF2-40B4-BE49-F238E27FC236}">
                <a16:creationId xmlns:a16="http://schemas.microsoft.com/office/drawing/2014/main" id="{53C3BD75-D22C-374D-A64F-C7BE0BF4C882}"/>
              </a:ext>
            </a:extLst>
          </p:cNvPr>
          <p:cNvSpPr>
            <a:spLocks noGrp="1"/>
          </p:cNvSpPr>
          <p:nvPr>
            <p:ph type="pic" sz="quarter" idx="12"/>
          </p:nvPr>
        </p:nvSpPr>
        <p:spPr>
          <a:xfrm>
            <a:off x="6363789" y="-593726"/>
            <a:ext cx="2222862" cy="4022726"/>
          </a:xfrm>
          <a:prstGeom prst="roundRect">
            <a:avLst/>
          </a:prstGeom>
          <a:pattFill prst="pct40">
            <a:fgClr>
              <a:schemeClr val="accent1"/>
            </a:fgClr>
            <a:bgClr>
              <a:schemeClr val="bg1"/>
            </a:bgClr>
          </a:pattFill>
          <a:ln>
            <a:noFill/>
          </a:ln>
          <a:effectLst>
            <a:outerShdw blurRad="1270000" sx="85000" sy="85000" algn="ctr" rotWithShape="0">
              <a:srgbClr val="000000">
                <a:alpha val="70000"/>
              </a:srgbClr>
            </a:outerShdw>
          </a:effectLst>
        </p:spPr>
        <p:txBody>
          <a:bodyPr/>
          <a:lstStyle/>
          <a:p>
            <a:endParaRPr lang="en-US"/>
          </a:p>
        </p:txBody>
      </p:sp>
      <p:sp>
        <p:nvSpPr>
          <p:cNvPr id="11" name="Picture Placeholder 6">
            <a:extLst>
              <a:ext uri="{FF2B5EF4-FFF2-40B4-BE49-F238E27FC236}">
                <a16:creationId xmlns:a16="http://schemas.microsoft.com/office/drawing/2014/main" id="{1DB09A6D-2C07-CB41-B6DD-FC8312120C30}"/>
              </a:ext>
            </a:extLst>
          </p:cNvPr>
          <p:cNvSpPr>
            <a:spLocks noGrp="1"/>
          </p:cNvSpPr>
          <p:nvPr>
            <p:ph type="pic" sz="quarter" idx="13"/>
          </p:nvPr>
        </p:nvSpPr>
        <p:spPr>
          <a:xfrm>
            <a:off x="9150532" y="-593726"/>
            <a:ext cx="2222862" cy="4022726"/>
          </a:xfrm>
          <a:prstGeom prst="roundRect">
            <a:avLst/>
          </a:prstGeom>
          <a:pattFill prst="pct40">
            <a:fgClr>
              <a:schemeClr val="accent1"/>
            </a:fgClr>
            <a:bgClr>
              <a:schemeClr val="bg1"/>
            </a:bgClr>
          </a:pattFill>
          <a:ln>
            <a:noFill/>
          </a:ln>
          <a:effectLst>
            <a:outerShdw blurRad="1270000" sx="85000" sy="85000" algn="ctr" rotWithShape="0">
              <a:srgbClr val="000000">
                <a:alpha val="70000"/>
              </a:srgbClr>
            </a:outerShdw>
          </a:effectLst>
        </p:spPr>
        <p:txBody>
          <a:bodyPr/>
          <a:lstStyle/>
          <a:p>
            <a:endParaRPr lang="en-US"/>
          </a:p>
        </p:txBody>
      </p:sp>
      <p:sp>
        <p:nvSpPr>
          <p:cNvPr id="13" name="Text Placeholder 31">
            <a:extLst>
              <a:ext uri="{FF2B5EF4-FFF2-40B4-BE49-F238E27FC236}">
                <a16:creationId xmlns:a16="http://schemas.microsoft.com/office/drawing/2014/main" id="{2EB2A531-2ABD-CD47-ADD4-8F0282FEDA0E}"/>
              </a:ext>
            </a:extLst>
          </p:cNvPr>
          <p:cNvSpPr>
            <a:spLocks noGrp="1"/>
          </p:cNvSpPr>
          <p:nvPr>
            <p:ph type="body" sz="quarter" idx="16"/>
          </p:nvPr>
        </p:nvSpPr>
        <p:spPr>
          <a:xfrm>
            <a:off x="790303" y="4431629"/>
            <a:ext cx="2222862" cy="914400"/>
          </a:xfrm>
        </p:spPr>
        <p:txBody>
          <a:bodyPr>
            <a:normAutofit/>
          </a:bodyPr>
          <a:lstStyle>
            <a:lvl1pPr marL="0" indent="0">
              <a:lnSpc>
                <a:spcPct val="80000"/>
              </a:lnSpc>
              <a:buNone/>
              <a:defRPr sz="1000"/>
            </a:lvl1pPr>
          </a:lstStyle>
          <a:p>
            <a:pPr lvl="0"/>
            <a:r>
              <a:rPr lang="en-US"/>
              <a:t>Click to edit Master text styles</a:t>
            </a:r>
          </a:p>
        </p:txBody>
      </p:sp>
      <p:sp>
        <p:nvSpPr>
          <p:cNvPr id="23" name="Text Placeholder 22">
            <a:extLst>
              <a:ext uri="{FF2B5EF4-FFF2-40B4-BE49-F238E27FC236}">
                <a16:creationId xmlns:a16="http://schemas.microsoft.com/office/drawing/2014/main" id="{5DE81177-33CE-CF4F-905A-5D87872C60D8}"/>
              </a:ext>
            </a:extLst>
          </p:cNvPr>
          <p:cNvSpPr>
            <a:spLocks noGrp="1"/>
          </p:cNvSpPr>
          <p:nvPr>
            <p:ph type="body" sz="quarter" idx="17"/>
          </p:nvPr>
        </p:nvSpPr>
        <p:spPr>
          <a:xfrm>
            <a:off x="790213" y="3709988"/>
            <a:ext cx="2222862" cy="504825"/>
          </a:xfrm>
        </p:spPr>
        <p:txBody>
          <a:bodyPr>
            <a:noAutofit/>
          </a:bodyPr>
          <a:lstStyle>
            <a:lvl1pPr marL="0" indent="0">
              <a:lnSpc>
                <a:spcPct val="8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Master text styles</a:t>
            </a:r>
          </a:p>
        </p:txBody>
      </p:sp>
      <p:sp>
        <p:nvSpPr>
          <p:cNvPr id="24" name="Text Placeholder 31">
            <a:extLst>
              <a:ext uri="{FF2B5EF4-FFF2-40B4-BE49-F238E27FC236}">
                <a16:creationId xmlns:a16="http://schemas.microsoft.com/office/drawing/2014/main" id="{921D19E7-D101-484D-9C38-CD2EDB6D3649}"/>
              </a:ext>
            </a:extLst>
          </p:cNvPr>
          <p:cNvSpPr>
            <a:spLocks noGrp="1"/>
          </p:cNvSpPr>
          <p:nvPr>
            <p:ph type="body" sz="quarter" idx="18"/>
          </p:nvPr>
        </p:nvSpPr>
        <p:spPr>
          <a:xfrm>
            <a:off x="3577046" y="4431629"/>
            <a:ext cx="2222862" cy="914400"/>
          </a:xfrm>
        </p:spPr>
        <p:txBody>
          <a:bodyPr>
            <a:normAutofit/>
          </a:bodyPr>
          <a:lstStyle>
            <a:lvl1pPr marL="0" indent="0">
              <a:lnSpc>
                <a:spcPct val="80000"/>
              </a:lnSpc>
              <a:buNone/>
              <a:defRPr sz="1000"/>
            </a:lvl1pPr>
          </a:lstStyle>
          <a:p>
            <a:pPr lvl="0"/>
            <a:r>
              <a:rPr lang="en-US"/>
              <a:t>Click to edit Master text styles</a:t>
            </a:r>
          </a:p>
        </p:txBody>
      </p:sp>
      <p:sp>
        <p:nvSpPr>
          <p:cNvPr id="25" name="Text Placeholder 22">
            <a:extLst>
              <a:ext uri="{FF2B5EF4-FFF2-40B4-BE49-F238E27FC236}">
                <a16:creationId xmlns:a16="http://schemas.microsoft.com/office/drawing/2014/main" id="{A6A40AAF-7FA6-BF47-A157-53667B697562}"/>
              </a:ext>
            </a:extLst>
          </p:cNvPr>
          <p:cNvSpPr>
            <a:spLocks noGrp="1"/>
          </p:cNvSpPr>
          <p:nvPr>
            <p:ph type="body" sz="quarter" idx="19"/>
          </p:nvPr>
        </p:nvSpPr>
        <p:spPr>
          <a:xfrm>
            <a:off x="3576956" y="3709988"/>
            <a:ext cx="2222862" cy="504825"/>
          </a:xfrm>
        </p:spPr>
        <p:txBody>
          <a:bodyPr>
            <a:noAutofit/>
          </a:bodyPr>
          <a:lstStyle>
            <a:lvl1pPr marL="0" indent="0">
              <a:lnSpc>
                <a:spcPct val="8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Master text styles</a:t>
            </a:r>
          </a:p>
        </p:txBody>
      </p:sp>
      <p:sp>
        <p:nvSpPr>
          <p:cNvPr id="26" name="Text Placeholder 31">
            <a:extLst>
              <a:ext uri="{FF2B5EF4-FFF2-40B4-BE49-F238E27FC236}">
                <a16:creationId xmlns:a16="http://schemas.microsoft.com/office/drawing/2014/main" id="{EE85FDCF-7BA9-6D40-836E-869B2CE65B0B}"/>
              </a:ext>
            </a:extLst>
          </p:cNvPr>
          <p:cNvSpPr>
            <a:spLocks noGrp="1"/>
          </p:cNvSpPr>
          <p:nvPr>
            <p:ph type="body" sz="quarter" idx="20"/>
          </p:nvPr>
        </p:nvSpPr>
        <p:spPr>
          <a:xfrm>
            <a:off x="6363789" y="4431629"/>
            <a:ext cx="2222862" cy="914400"/>
          </a:xfrm>
        </p:spPr>
        <p:txBody>
          <a:bodyPr>
            <a:normAutofit/>
          </a:bodyPr>
          <a:lstStyle>
            <a:lvl1pPr marL="0" indent="0">
              <a:lnSpc>
                <a:spcPct val="80000"/>
              </a:lnSpc>
              <a:buNone/>
              <a:defRPr sz="1000"/>
            </a:lvl1pPr>
          </a:lstStyle>
          <a:p>
            <a:pPr lvl="0"/>
            <a:r>
              <a:rPr lang="en-US"/>
              <a:t>Click to edit Master text styles</a:t>
            </a:r>
          </a:p>
        </p:txBody>
      </p:sp>
      <p:sp>
        <p:nvSpPr>
          <p:cNvPr id="27" name="Text Placeholder 22">
            <a:extLst>
              <a:ext uri="{FF2B5EF4-FFF2-40B4-BE49-F238E27FC236}">
                <a16:creationId xmlns:a16="http://schemas.microsoft.com/office/drawing/2014/main" id="{644431C4-CBED-A24E-8D1E-1FE05755AE79}"/>
              </a:ext>
            </a:extLst>
          </p:cNvPr>
          <p:cNvSpPr>
            <a:spLocks noGrp="1"/>
          </p:cNvSpPr>
          <p:nvPr>
            <p:ph type="body" sz="quarter" idx="21"/>
          </p:nvPr>
        </p:nvSpPr>
        <p:spPr>
          <a:xfrm>
            <a:off x="6363699" y="3709988"/>
            <a:ext cx="2222862" cy="504825"/>
          </a:xfrm>
        </p:spPr>
        <p:txBody>
          <a:bodyPr>
            <a:noAutofit/>
          </a:bodyPr>
          <a:lstStyle>
            <a:lvl1pPr marL="0" indent="0">
              <a:lnSpc>
                <a:spcPct val="8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Master text styles</a:t>
            </a:r>
          </a:p>
        </p:txBody>
      </p:sp>
      <p:sp>
        <p:nvSpPr>
          <p:cNvPr id="28" name="Text Placeholder 31">
            <a:extLst>
              <a:ext uri="{FF2B5EF4-FFF2-40B4-BE49-F238E27FC236}">
                <a16:creationId xmlns:a16="http://schemas.microsoft.com/office/drawing/2014/main" id="{D58DC097-8316-F240-8344-D05C78B52A57}"/>
              </a:ext>
            </a:extLst>
          </p:cNvPr>
          <p:cNvSpPr>
            <a:spLocks noGrp="1"/>
          </p:cNvSpPr>
          <p:nvPr>
            <p:ph type="body" sz="quarter" idx="22"/>
          </p:nvPr>
        </p:nvSpPr>
        <p:spPr>
          <a:xfrm>
            <a:off x="9150532" y="4431629"/>
            <a:ext cx="2222862" cy="914400"/>
          </a:xfrm>
        </p:spPr>
        <p:txBody>
          <a:bodyPr>
            <a:normAutofit/>
          </a:bodyPr>
          <a:lstStyle>
            <a:lvl1pPr marL="0" indent="0">
              <a:lnSpc>
                <a:spcPct val="80000"/>
              </a:lnSpc>
              <a:buNone/>
              <a:defRPr sz="1000"/>
            </a:lvl1pPr>
          </a:lstStyle>
          <a:p>
            <a:pPr lvl="0"/>
            <a:r>
              <a:rPr lang="en-US"/>
              <a:t>Click to edit Master text styles</a:t>
            </a:r>
          </a:p>
        </p:txBody>
      </p:sp>
      <p:sp>
        <p:nvSpPr>
          <p:cNvPr id="29" name="Text Placeholder 22">
            <a:extLst>
              <a:ext uri="{FF2B5EF4-FFF2-40B4-BE49-F238E27FC236}">
                <a16:creationId xmlns:a16="http://schemas.microsoft.com/office/drawing/2014/main" id="{D80C18DA-2D9D-8540-825B-53CA6BD0A607}"/>
              </a:ext>
            </a:extLst>
          </p:cNvPr>
          <p:cNvSpPr>
            <a:spLocks noGrp="1"/>
          </p:cNvSpPr>
          <p:nvPr>
            <p:ph type="body" sz="quarter" idx="23"/>
          </p:nvPr>
        </p:nvSpPr>
        <p:spPr>
          <a:xfrm>
            <a:off x="9150442" y="3709988"/>
            <a:ext cx="2222862" cy="504825"/>
          </a:xfrm>
        </p:spPr>
        <p:txBody>
          <a:bodyPr>
            <a:noAutofit/>
          </a:bodyPr>
          <a:lstStyle>
            <a:lvl1pPr marL="0" indent="0">
              <a:lnSpc>
                <a:spcPct val="8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Master text styles</a:t>
            </a:r>
          </a:p>
        </p:txBody>
      </p:sp>
    </p:spTree>
    <p:extLst>
      <p:ext uri="{BB962C8B-B14F-4D97-AF65-F5344CB8AC3E}">
        <p14:creationId xmlns:p14="http://schemas.microsoft.com/office/powerpoint/2010/main" val="1140710287"/>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8E5B5F-A44E-6E49-9CF5-4D40966D4A79}"/>
              </a:ext>
            </a:extLst>
          </p:cNvPr>
          <p:cNvPicPr>
            <a:picLocks noChangeAspect="1"/>
          </p:cNvPicPr>
          <p:nvPr userDrawn="1"/>
        </p:nvPicPr>
        <p:blipFill>
          <a:blip r:embed="rId2"/>
          <a:srcRect/>
          <a:stretch/>
        </p:blipFill>
        <p:spPr>
          <a:xfrm>
            <a:off x="4791990" y="1541813"/>
            <a:ext cx="7019009" cy="3774373"/>
          </a:xfrm>
          <a:prstGeom prst="rect">
            <a:avLst/>
          </a:prstGeom>
        </p:spPr>
      </p:pic>
      <p:pic>
        <p:nvPicPr>
          <p:cNvPr id="14" name="Picture 13">
            <a:extLst>
              <a:ext uri="{FF2B5EF4-FFF2-40B4-BE49-F238E27FC236}">
                <a16:creationId xmlns:a16="http://schemas.microsoft.com/office/drawing/2014/main" id="{E78B2703-EB9D-6842-A8B4-F8D0022AB6C8}"/>
              </a:ext>
            </a:extLst>
          </p:cNvPr>
          <p:cNvPicPr>
            <a:picLocks noChangeAspect="1"/>
          </p:cNvPicPr>
          <p:nvPr userDrawn="1"/>
        </p:nvPicPr>
        <p:blipFill>
          <a:blip r:embed="rId3">
            <a:alphaModFix amt="8000"/>
          </a:blip>
          <a:stretch>
            <a:fillRect/>
          </a:stretch>
        </p:blipFill>
        <p:spPr>
          <a:xfrm>
            <a:off x="8369085" y="1567921"/>
            <a:ext cx="2538709" cy="3432005"/>
          </a:xfrm>
          <a:prstGeom prst="rect">
            <a:avLst/>
          </a:prstGeom>
        </p:spPr>
      </p:pic>
      <p:sp>
        <p:nvSpPr>
          <p:cNvPr id="11" name="Text Placeholder 31">
            <a:extLst>
              <a:ext uri="{FF2B5EF4-FFF2-40B4-BE49-F238E27FC236}">
                <a16:creationId xmlns:a16="http://schemas.microsoft.com/office/drawing/2014/main" id="{33EFEB87-AF34-2C41-A282-5C2E2B61CB00}"/>
              </a:ext>
            </a:extLst>
          </p:cNvPr>
          <p:cNvSpPr>
            <a:spLocks noGrp="1"/>
          </p:cNvSpPr>
          <p:nvPr>
            <p:ph type="body" sz="quarter" idx="16"/>
          </p:nvPr>
        </p:nvSpPr>
        <p:spPr>
          <a:xfrm>
            <a:off x="381000" y="3116635"/>
            <a:ext cx="3889375" cy="914400"/>
          </a:xfrm>
        </p:spPr>
        <p:txBody>
          <a:bodyPr/>
          <a:lstStyle>
            <a:lvl1pPr marL="0" indent="0">
              <a:buNone/>
              <a:defRPr/>
            </a:lvl1pPr>
          </a:lstStyle>
          <a:p>
            <a:pPr lvl="0"/>
            <a:r>
              <a:rPr lang="en-US"/>
              <a:t>Click to edit Master text styles</a:t>
            </a:r>
          </a:p>
        </p:txBody>
      </p:sp>
      <p:sp>
        <p:nvSpPr>
          <p:cNvPr id="12" name="Title 32">
            <a:extLst>
              <a:ext uri="{FF2B5EF4-FFF2-40B4-BE49-F238E27FC236}">
                <a16:creationId xmlns:a16="http://schemas.microsoft.com/office/drawing/2014/main" id="{1ED0E16E-DC79-284B-9251-57FB0D69CA4B}"/>
              </a:ext>
            </a:extLst>
          </p:cNvPr>
          <p:cNvSpPr>
            <a:spLocks noGrp="1"/>
          </p:cNvSpPr>
          <p:nvPr>
            <p:ph type="title"/>
          </p:nvPr>
        </p:nvSpPr>
        <p:spPr>
          <a:xfrm>
            <a:off x="381000" y="1395115"/>
            <a:ext cx="5097652" cy="1357474"/>
          </a:xfrm>
        </p:spPr>
        <p:txBody>
          <a:bodyPr>
            <a:normAutofit/>
          </a:bodyPr>
          <a:lstStyle>
            <a:lvl1pPr>
              <a:defRPr sz="3600"/>
            </a:lvl1pPr>
          </a:lstStyle>
          <a:p>
            <a:r>
              <a:rPr lang="en-US"/>
              <a:t>Click to edit Master title style</a:t>
            </a:r>
          </a:p>
        </p:txBody>
      </p:sp>
      <p:sp>
        <p:nvSpPr>
          <p:cNvPr id="19" name="Picture Placeholder 18">
            <a:extLst>
              <a:ext uri="{FF2B5EF4-FFF2-40B4-BE49-F238E27FC236}">
                <a16:creationId xmlns:a16="http://schemas.microsoft.com/office/drawing/2014/main" id="{3058675E-070A-724C-98E2-E83655A53747}"/>
              </a:ext>
            </a:extLst>
          </p:cNvPr>
          <p:cNvSpPr>
            <a:spLocks noGrp="1"/>
          </p:cNvSpPr>
          <p:nvPr>
            <p:ph type="pic" sz="quarter" idx="17"/>
          </p:nvPr>
        </p:nvSpPr>
        <p:spPr>
          <a:xfrm>
            <a:off x="5850772" y="1756203"/>
            <a:ext cx="4897302" cy="3056020"/>
          </a:xfrm>
          <a:pattFill prst="pct40">
            <a:fgClr>
              <a:schemeClr val="accent1"/>
            </a:fgClr>
            <a:bgClr>
              <a:schemeClr val="bg1"/>
            </a:bgClr>
          </a:pattFill>
          <a:ln>
            <a:noFill/>
          </a:ln>
          <a:effectLst>
            <a:reflection blurRad="190500" stA="96000" endPos="6000" dist="50800" dir="5400000" sy="-100000" algn="bl" rotWithShape="0"/>
          </a:effectLst>
        </p:spPr>
        <p:txBody>
          <a:bodyPr/>
          <a:lstStyle>
            <a:lvl1pPr>
              <a:defRPr>
                <a:solidFill>
                  <a:schemeClr val="bg1"/>
                </a:solidFill>
              </a:defRPr>
            </a:lvl1pPr>
          </a:lstStyle>
          <a:p>
            <a:endParaRPr lang="en-US"/>
          </a:p>
        </p:txBody>
      </p:sp>
      <p:sp>
        <p:nvSpPr>
          <p:cNvPr id="23" name="Picture Placeholder 13">
            <a:extLst>
              <a:ext uri="{FF2B5EF4-FFF2-40B4-BE49-F238E27FC236}">
                <a16:creationId xmlns:a16="http://schemas.microsoft.com/office/drawing/2014/main" id="{3C9D1404-9615-4543-9656-1903E1688F03}"/>
              </a:ext>
            </a:extLst>
          </p:cNvPr>
          <p:cNvSpPr>
            <a:spLocks noGrp="1"/>
          </p:cNvSpPr>
          <p:nvPr>
            <p:ph type="pic" sz="quarter" idx="18"/>
          </p:nvPr>
        </p:nvSpPr>
        <p:spPr>
          <a:xfrm>
            <a:off x="381000" y="4511250"/>
            <a:ext cx="1065240" cy="1065240"/>
          </a:xfrm>
          <a:noFill/>
        </p:spPr>
        <p:txBody>
          <a:bodyPr>
            <a:normAutofit/>
          </a:bodyPr>
          <a:lstStyle>
            <a:lvl1pPr>
              <a:defRPr sz="1800"/>
            </a:lvl1pPr>
          </a:lstStyle>
          <a:p>
            <a:endParaRPr lang="en-US"/>
          </a:p>
        </p:txBody>
      </p:sp>
      <p:sp>
        <p:nvSpPr>
          <p:cNvPr id="24" name="Picture Placeholder 13">
            <a:extLst>
              <a:ext uri="{FF2B5EF4-FFF2-40B4-BE49-F238E27FC236}">
                <a16:creationId xmlns:a16="http://schemas.microsoft.com/office/drawing/2014/main" id="{05C1FAFF-8ABF-0844-8E9A-B6E25168A5DC}"/>
              </a:ext>
            </a:extLst>
          </p:cNvPr>
          <p:cNvSpPr>
            <a:spLocks noGrp="1"/>
          </p:cNvSpPr>
          <p:nvPr>
            <p:ph type="pic" sz="quarter" idx="19"/>
          </p:nvPr>
        </p:nvSpPr>
        <p:spPr>
          <a:xfrm>
            <a:off x="1701023" y="4508246"/>
            <a:ext cx="1065240" cy="1065240"/>
          </a:xfrm>
          <a:noFill/>
        </p:spPr>
        <p:txBody>
          <a:bodyPr>
            <a:normAutofit/>
          </a:bodyPr>
          <a:lstStyle>
            <a:lvl1pPr>
              <a:defRPr sz="1800"/>
            </a:lvl1pPr>
          </a:lstStyle>
          <a:p>
            <a:endParaRPr lang="en-US"/>
          </a:p>
        </p:txBody>
      </p:sp>
      <p:sp>
        <p:nvSpPr>
          <p:cNvPr id="25" name="Picture Placeholder 13">
            <a:extLst>
              <a:ext uri="{FF2B5EF4-FFF2-40B4-BE49-F238E27FC236}">
                <a16:creationId xmlns:a16="http://schemas.microsoft.com/office/drawing/2014/main" id="{913E5066-7684-0C46-9D23-D88AFB75625B}"/>
              </a:ext>
            </a:extLst>
          </p:cNvPr>
          <p:cNvSpPr>
            <a:spLocks noGrp="1"/>
          </p:cNvSpPr>
          <p:nvPr>
            <p:ph type="pic" sz="quarter" idx="20"/>
          </p:nvPr>
        </p:nvSpPr>
        <p:spPr>
          <a:xfrm>
            <a:off x="3015462" y="4508246"/>
            <a:ext cx="1065240" cy="1065240"/>
          </a:xfrm>
          <a:noFill/>
        </p:spPr>
        <p:txBody>
          <a:bodyPr>
            <a:normAutofit/>
          </a:bodyPr>
          <a:lstStyle>
            <a:lvl1pPr>
              <a:defRPr sz="1800"/>
            </a:lvl1pPr>
          </a:lstStyle>
          <a:p>
            <a:endParaRPr lang="en-US"/>
          </a:p>
        </p:txBody>
      </p:sp>
    </p:spTree>
    <p:extLst>
      <p:ext uri="{BB962C8B-B14F-4D97-AF65-F5344CB8AC3E}">
        <p14:creationId xmlns:p14="http://schemas.microsoft.com/office/powerpoint/2010/main" val="491320362"/>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5D099-4312-6A4A-A7E4-CFB44687BC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8739DB-48DD-C148-BAE1-473E3A88D3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F5E91B-729D-0746-9E98-3896976D87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4902580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BE0D4-F273-7D41-B75A-A5EB37B15A90}"/>
              </a:ext>
            </a:extLst>
          </p:cNvPr>
          <p:cNvSpPr>
            <a:spLocks noGrp="1"/>
          </p:cNvSpPr>
          <p:nvPr>
            <p:ph type="ctrTitle" hasCustomPrompt="1"/>
          </p:nvPr>
        </p:nvSpPr>
        <p:spPr>
          <a:xfrm>
            <a:off x="381000" y="1303507"/>
            <a:ext cx="10598285" cy="1945531"/>
          </a:xfrm>
          <a:prstGeom prst="rect">
            <a:avLst/>
          </a:prstGeom>
        </p:spPr>
        <p:txBody>
          <a:bodyPr anchor="b" anchorCtr="0"/>
          <a:lstStyle>
            <a:lvl1pPr algn="l">
              <a:defRPr sz="6000" b="1">
                <a:solidFill>
                  <a:schemeClr val="bg1"/>
                </a:solidFill>
              </a:defRPr>
            </a:lvl1pPr>
          </a:lstStyle>
          <a:p>
            <a:r>
              <a:rPr lang="en-US"/>
              <a:t>TITLE HERE</a:t>
            </a:r>
          </a:p>
        </p:txBody>
      </p:sp>
      <p:sp>
        <p:nvSpPr>
          <p:cNvPr id="3" name="Subtitle 2">
            <a:extLst>
              <a:ext uri="{FF2B5EF4-FFF2-40B4-BE49-F238E27FC236}">
                <a16:creationId xmlns:a16="http://schemas.microsoft.com/office/drawing/2014/main" id="{9752215A-6C72-D747-BC0D-CFD0419C9201}"/>
              </a:ext>
            </a:extLst>
          </p:cNvPr>
          <p:cNvSpPr>
            <a:spLocks noGrp="1"/>
          </p:cNvSpPr>
          <p:nvPr>
            <p:ph type="subTitle" idx="1" hasCustomPrompt="1"/>
          </p:nvPr>
        </p:nvSpPr>
        <p:spPr>
          <a:xfrm>
            <a:off x="381000" y="3292146"/>
            <a:ext cx="5661499" cy="486384"/>
          </a:xfrm>
        </p:spPr>
        <p:txBody>
          <a:bodyPr anchor="ctr" anchorCtr="0"/>
          <a:lstStyle>
            <a:lvl1pPr marL="0" indent="0" algn="l">
              <a:lnSpc>
                <a:spcPct val="8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HERE</a:t>
            </a:r>
          </a:p>
        </p:txBody>
      </p:sp>
      <p:pic>
        <p:nvPicPr>
          <p:cNvPr id="6" name="Picture 5">
            <a:extLst>
              <a:ext uri="{FF2B5EF4-FFF2-40B4-BE49-F238E27FC236}">
                <a16:creationId xmlns:a16="http://schemas.microsoft.com/office/drawing/2014/main" id="{1C94714A-61FE-8A4A-8B4F-DCAFBFCCA220}"/>
              </a:ext>
            </a:extLst>
          </p:cNvPr>
          <p:cNvPicPr>
            <a:picLocks noChangeAspect="1"/>
          </p:cNvPicPr>
          <p:nvPr userDrawn="1"/>
        </p:nvPicPr>
        <p:blipFill>
          <a:blip r:embed="rId3"/>
          <a:srcRect/>
          <a:stretch/>
        </p:blipFill>
        <p:spPr>
          <a:xfrm>
            <a:off x="10421846" y="5881607"/>
            <a:ext cx="1317276" cy="522367"/>
          </a:xfrm>
          <a:prstGeom prst="rect">
            <a:avLst/>
          </a:prstGeom>
        </p:spPr>
      </p:pic>
      <p:pic>
        <p:nvPicPr>
          <p:cNvPr id="7" name="Picture 6">
            <a:extLst>
              <a:ext uri="{FF2B5EF4-FFF2-40B4-BE49-F238E27FC236}">
                <a16:creationId xmlns:a16="http://schemas.microsoft.com/office/drawing/2014/main" id="{FEF33692-34C4-924D-BD37-EDFB43FF00F5}"/>
              </a:ext>
            </a:extLst>
          </p:cNvPr>
          <p:cNvPicPr>
            <a:picLocks noChangeAspect="1"/>
          </p:cNvPicPr>
          <p:nvPr userDrawn="1"/>
        </p:nvPicPr>
        <p:blipFill>
          <a:blip r:embed="rId4"/>
          <a:srcRect/>
          <a:stretch/>
        </p:blipFill>
        <p:spPr>
          <a:xfrm>
            <a:off x="10444559" y="5881607"/>
            <a:ext cx="1271850" cy="522367"/>
          </a:xfrm>
          <a:prstGeom prst="rect">
            <a:avLst/>
          </a:prstGeom>
        </p:spPr>
      </p:pic>
      <p:grpSp>
        <p:nvGrpSpPr>
          <p:cNvPr id="4" name="Group 3">
            <a:extLst>
              <a:ext uri="{FF2B5EF4-FFF2-40B4-BE49-F238E27FC236}">
                <a16:creationId xmlns:a16="http://schemas.microsoft.com/office/drawing/2014/main" id="{3873701E-716C-9D49-B63D-BFFC981CC3F3}"/>
              </a:ext>
            </a:extLst>
          </p:cNvPr>
          <p:cNvGrpSpPr/>
          <p:nvPr userDrawn="1"/>
        </p:nvGrpSpPr>
        <p:grpSpPr>
          <a:xfrm>
            <a:off x="1201222" y="4341347"/>
            <a:ext cx="9682554" cy="937531"/>
            <a:chOff x="1254723" y="4146794"/>
            <a:chExt cx="9682554" cy="937531"/>
          </a:xfrm>
        </p:grpSpPr>
        <p:pic>
          <p:nvPicPr>
            <p:cNvPr id="11" name="Picture 10" descr="Logo, company name&#10;&#10;Description automatically generated">
              <a:extLst>
                <a:ext uri="{FF2B5EF4-FFF2-40B4-BE49-F238E27FC236}">
                  <a16:creationId xmlns:a16="http://schemas.microsoft.com/office/drawing/2014/main" id="{D46EB57A-E7DF-3144-8AE6-88B155A9C78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54723" y="4146794"/>
              <a:ext cx="1642911" cy="937531"/>
            </a:xfrm>
            <a:prstGeom prst="rect">
              <a:avLst/>
            </a:prstGeom>
          </p:spPr>
        </p:pic>
        <p:pic>
          <p:nvPicPr>
            <p:cNvPr id="12" name="Picture 11">
              <a:extLst>
                <a:ext uri="{FF2B5EF4-FFF2-40B4-BE49-F238E27FC236}">
                  <a16:creationId xmlns:a16="http://schemas.microsoft.com/office/drawing/2014/main" id="{2A9173E6-BACC-404B-BC98-7CAFA756288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6724907" y="4146794"/>
              <a:ext cx="1642912" cy="937531"/>
            </a:xfrm>
            <a:prstGeom prst="rect">
              <a:avLst/>
            </a:prstGeom>
          </p:spPr>
        </p:pic>
        <p:pic>
          <p:nvPicPr>
            <p:cNvPr id="14" name="Picture 13">
              <a:extLst>
                <a:ext uri="{FF2B5EF4-FFF2-40B4-BE49-F238E27FC236}">
                  <a16:creationId xmlns:a16="http://schemas.microsoft.com/office/drawing/2014/main" id="{CF709024-3001-E44B-905D-FF5D5CBEC6F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294366" y="4146795"/>
              <a:ext cx="1642911" cy="937530"/>
            </a:xfrm>
            <a:prstGeom prst="rect">
              <a:avLst/>
            </a:prstGeom>
          </p:spPr>
        </p:pic>
        <p:pic>
          <p:nvPicPr>
            <p:cNvPr id="15" name="Picture 14">
              <a:extLst>
                <a:ext uri="{FF2B5EF4-FFF2-40B4-BE49-F238E27FC236}">
                  <a16:creationId xmlns:a16="http://schemas.microsoft.com/office/drawing/2014/main" id="{23456624-2563-424A-A824-48DE294609D3}"/>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3989815" y="4146794"/>
              <a:ext cx="1642911" cy="937531"/>
            </a:xfrm>
            <a:prstGeom prst="rect">
              <a:avLst/>
            </a:prstGeom>
          </p:spPr>
        </p:pic>
      </p:grpSp>
    </p:spTree>
    <p:extLst>
      <p:ext uri="{BB962C8B-B14F-4D97-AF65-F5344CB8AC3E}">
        <p14:creationId xmlns:p14="http://schemas.microsoft.com/office/powerpoint/2010/main" val="3583769405"/>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E13B-F411-4846-9E05-F52E23F281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AF4B63-EA51-8C41-AD3C-8782748E15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D9DA2D-BBF2-AF42-BE9E-526F205E6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86153756"/>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D7E5-065E-564B-AFE8-4F9FEB474EC6}"/>
              </a:ext>
            </a:extLst>
          </p:cNvPr>
          <p:cNvSpPr>
            <a:spLocks noGrp="1"/>
          </p:cNvSpPr>
          <p:nvPr>
            <p:ph type="title"/>
          </p:nvPr>
        </p:nvSpPr>
        <p:spPr>
          <a:xfrm>
            <a:off x="381000" y="365125"/>
            <a:ext cx="114300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496AF9-4292-4C49-9C26-9FAB095C0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571010"/>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721493-93E9-804A-9FC3-6C6D03135DE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AB2DA-F4DE-4948-B44D-F211C53535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219652"/>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198D152C-31A9-1A4F-A204-1C170E702696}"/>
              </a:ext>
            </a:extLst>
          </p:cNvPr>
          <p:cNvSpPr>
            <a:spLocks noGrp="1"/>
          </p:cNvSpPr>
          <p:nvPr>
            <p:ph type="pic" sz="quarter" idx="11"/>
          </p:nvPr>
        </p:nvSpPr>
        <p:spPr>
          <a:xfrm>
            <a:off x="745067" y="4483100"/>
            <a:ext cx="1955799" cy="1955800"/>
          </a:xfrm>
          <a:pattFill prst="pct40">
            <a:fgClr>
              <a:schemeClr val="accent1"/>
            </a:fgClr>
            <a:bgClr>
              <a:schemeClr val="bg1"/>
            </a:bgClr>
          </a:pattFill>
        </p:spPr>
        <p:txBody>
          <a:bodyPr/>
          <a:lstStyle/>
          <a:p>
            <a:endParaRPr lang="en-US"/>
          </a:p>
        </p:txBody>
      </p:sp>
      <p:sp>
        <p:nvSpPr>
          <p:cNvPr id="21" name="Picture Placeholder 3">
            <a:extLst>
              <a:ext uri="{FF2B5EF4-FFF2-40B4-BE49-F238E27FC236}">
                <a16:creationId xmlns:a16="http://schemas.microsoft.com/office/drawing/2014/main" id="{73BED5B7-440E-4B4E-AC11-39669439B448}"/>
              </a:ext>
            </a:extLst>
          </p:cNvPr>
          <p:cNvSpPr>
            <a:spLocks noGrp="1"/>
          </p:cNvSpPr>
          <p:nvPr>
            <p:ph type="pic" sz="quarter" idx="12"/>
          </p:nvPr>
        </p:nvSpPr>
        <p:spPr>
          <a:xfrm>
            <a:off x="745067" y="2319867"/>
            <a:ext cx="1955799" cy="1955800"/>
          </a:xfrm>
          <a:pattFill prst="pct40">
            <a:fgClr>
              <a:schemeClr val="accent1"/>
            </a:fgClr>
            <a:bgClr>
              <a:schemeClr val="bg1"/>
            </a:bgClr>
          </a:pattFill>
        </p:spPr>
        <p:txBody>
          <a:bodyPr/>
          <a:lstStyle/>
          <a:p>
            <a:endParaRPr lang="en-US"/>
          </a:p>
        </p:txBody>
      </p:sp>
      <p:sp>
        <p:nvSpPr>
          <p:cNvPr id="22" name="Picture Placeholder 3">
            <a:extLst>
              <a:ext uri="{FF2B5EF4-FFF2-40B4-BE49-F238E27FC236}">
                <a16:creationId xmlns:a16="http://schemas.microsoft.com/office/drawing/2014/main" id="{BACCA7EF-D311-2F43-8A46-C2469936967C}"/>
              </a:ext>
            </a:extLst>
          </p:cNvPr>
          <p:cNvSpPr>
            <a:spLocks noGrp="1"/>
          </p:cNvSpPr>
          <p:nvPr>
            <p:ph type="pic" sz="quarter" idx="13"/>
          </p:nvPr>
        </p:nvSpPr>
        <p:spPr>
          <a:xfrm>
            <a:off x="745067" y="156634"/>
            <a:ext cx="1955799" cy="1955800"/>
          </a:xfrm>
          <a:pattFill prst="pct40">
            <a:fgClr>
              <a:schemeClr val="accent1"/>
            </a:fgClr>
            <a:bgClr>
              <a:schemeClr val="bg1"/>
            </a:bgClr>
          </a:pattFill>
        </p:spPr>
        <p:txBody>
          <a:bodyPr/>
          <a:lstStyle/>
          <a:p>
            <a:endParaRPr lang="en-US"/>
          </a:p>
        </p:txBody>
      </p:sp>
      <p:sp>
        <p:nvSpPr>
          <p:cNvPr id="23" name="Picture Placeholder 3">
            <a:extLst>
              <a:ext uri="{FF2B5EF4-FFF2-40B4-BE49-F238E27FC236}">
                <a16:creationId xmlns:a16="http://schemas.microsoft.com/office/drawing/2014/main" id="{ED39EA09-D0BC-164F-AEFA-FE2DCDBDA219}"/>
              </a:ext>
            </a:extLst>
          </p:cNvPr>
          <p:cNvSpPr>
            <a:spLocks noGrp="1"/>
          </p:cNvSpPr>
          <p:nvPr>
            <p:ph type="pic" sz="quarter" idx="14"/>
          </p:nvPr>
        </p:nvSpPr>
        <p:spPr>
          <a:xfrm>
            <a:off x="2929467" y="2319867"/>
            <a:ext cx="1955799" cy="4119033"/>
          </a:xfrm>
          <a:pattFill prst="pct40">
            <a:fgClr>
              <a:schemeClr val="accent1"/>
            </a:fgClr>
            <a:bgClr>
              <a:schemeClr val="bg1"/>
            </a:bgClr>
          </a:pattFill>
        </p:spPr>
        <p:txBody>
          <a:bodyPr/>
          <a:lstStyle/>
          <a:p>
            <a:endParaRPr lang="en-US"/>
          </a:p>
        </p:txBody>
      </p:sp>
      <p:sp>
        <p:nvSpPr>
          <p:cNvPr id="24" name="Picture Placeholder 3">
            <a:extLst>
              <a:ext uri="{FF2B5EF4-FFF2-40B4-BE49-F238E27FC236}">
                <a16:creationId xmlns:a16="http://schemas.microsoft.com/office/drawing/2014/main" id="{2E5517F7-3F69-7249-97E6-2AF3212BD819}"/>
              </a:ext>
            </a:extLst>
          </p:cNvPr>
          <p:cNvSpPr>
            <a:spLocks noGrp="1"/>
          </p:cNvSpPr>
          <p:nvPr>
            <p:ph type="pic" sz="quarter" idx="15"/>
          </p:nvPr>
        </p:nvSpPr>
        <p:spPr>
          <a:xfrm>
            <a:off x="2929467" y="152400"/>
            <a:ext cx="1955799" cy="1955800"/>
          </a:xfrm>
          <a:pattFill prst="pct40">
            <a:fgClr>
              <a:schemeClr val="accent1"/>
            </a:fgClr>
            <a:bgClr>
              <a:schemeClr val="bg1"/>
            </a:bgClr>
          </a:pattFill>
        </p:spPr>
        <p:txBody>
          <a:bodyPr/>
          <a:lstStyle/>
          <a:p>
            <a:endParaRPr lang="en-US"/>
          </a:p>
        </p:txBody>
      </p:sp>
      <p:sp>
        <p:nvSpPr>
          <p:cNvPr id="25" name="Picture Placeholder 3">
            <a:extLst>
              <a:ext uri="{FF2B5EF4-FFF2-40B4-BE49-F238E27FC236}">
                <a16:creationId xmlns:a16="http://schemas.microsoft.com/office/drawing/2014/main" id="{C9D8B692-65D0-0944-BBA7-6661959F97E9}"/>
              </a:ext>
            </a:extLst>
          </p:cNvPr>
          <p:cNvSpPr>
            <a:spLocks noGrp="1"/>
          </p:cNvSpPr>
          <p:nvPr>
            <p:ph type="pic" sz="quarter" idx="16"/>
          </p:nvPr>
        </p:nvSpPr>
        <p:spPr>
          <a:xfrm>
            <a:off x="5113867" y="4483100"/>
            <a:ext cx="1955799" cy="1955800"/>
          </a:xfrm>
          <a:pattFill prst="pct40">
            <a:fgClr>
              <a:schemeClr val="accent1"/>
            </a:fgClr>
            <a:bgClr>
              <a:schemeClr val="bg1"/>
            </a:bgClr>
          </a:pattFill>
        </p:spPr>
        <p:txBody>
          <a:bodyPr/>
          <a:lstStyle/>
          <a:p>
            <a:endParaRPr lang="en-US"/>
          </a:p>
        </p:txBody>
      </p:sp>
      <p:sp>
        <p:nvSpPr>
          <p:cNvPr id="26" name="Picture Placeholder 3">
            <a:extLst>
              <a:ext uri="{FF2B5EF4-FFF2-40B4-BE49-F238E27FC236}">
                <a16:creationId xmlns:a16="http://schemas.microsoft.com/office/drawing/2014/main" id="{75147314-F910-904C-AE2A-61E2E78E63DD}"/>
              </a:ext>
            </a:extLst>
          </p:cNvPr>
          <p:cNvSpPr>
            <a:spLocks noGrp="1"/>
          </p:cNvSpPr>
          <p:nvPr>
            <p:ph type="pic" sz="quarter" idx="17"/>
          </p:nvPr>
        </p:nvSpPr>
        <p:spPr>
          <a:xfrm>
            <a:off x="7298267" y="4483100"/>
            <a:ext cx="1955799" cy="1955800"/>
          </a:xfrm>
          <a:pattFill prst="pct40">
            <a:fgClr>
              <a:schemeClr val="accent1"/>
            </a:fgClr>
            <a:bgClr>
              <a:schemeClr val="bg1"/>
            </a:bgClr>
          </a:pattFill>
        </p:spPr>
        <p:txBody>
          <a:bodyPr/>
          <a:lstStyle/>
          <a:p>
            <a:endParaRPr lang="en-US"/>
          </a:p>
        </p:txBody>
      </p:sp>
      <p:sp>
        <p:nvSpPr>
          <p:cNvPr id="27" name="Picture Placeholder 3">
            <a:extLst>
              <a:ext uri="{FF2B5EF4-FFF2-40B4-BE49-F238E27FC236}">
                <a16:creationId xmlns:a16="http://schemas.microsoft.com/office/drawing/2014/main" id="{FCC5AF91-78B4-8842-847D-68BCA576145E}"/>
              </a:ext>
            </a:extLst>
          </p:cNvPr>
          <p:cNvSpPr>
            <a:spLocks noGrp="1"/>
          </p:cNvSpPr>
          <p:nvPr>
            <p:ph type="pic" sz="quarter" idx="18"/>
          </p:nvPr>
        </p:nvSpPr>
        <p:spPr>
          <a:xfrm>
            <a:off x="5113866" y="152400"/>
            <a:ext cx="4140200" cy="1955800"/>
          </a:xfrm>
          <a:pattFill prst="pct40">
            <a:fgClr>
              <a:schemeClr val="accent1"/>
            </a:fgClr>
            <a:bgClr>
              <a:schemeClr val="bg1"/>
            </a:bgClr>
          </a:pattFill>
        </p:spPr>
        <p:txBody>
          <a:bodyPr/>
          <a:lstStyle/>
          <a:p>
            <a:endParaRPr lang="en-US"/>
          </a:p>
        </p:txBody>
      </p:sp>
      <p:sp>
        <p:nvSpPr>
          <p:cNvPr id="28" name="Picture Placeholder 3">
            <a:extLst>
              <a:ext uri="{FF2B5EF4-FFF2-40B4-BE49-F238E27FC236}">
                <a16:creationId xmlns:a16="http://schemas.microsoft.com/office/drawing/2014/main" id="{5F7A7911-345D-3849-A9BC-6A7A48671067}"/>
              </a:ext>
            </a:extLst>
          </p:cNvPr>
          <p:cNvSpPr>
            <a:spLocks noGrp="1"/>
          </p:cNvSpPr>
          <p:nvPr>
            <p:ph type="pic" sz="quarter" idx="19"/>
          </p:nvPr>
        </p:nvSpPr>
        <p:spPr>
          <a:xfrm>
            <a:off x="5105398" y="2319867"/>
            <a:ext cx="1955799" cy="1955800"/>
          </a:xfrm>
          <a:pattFill prst="pct40">
            <a:fgClr>
              <a:schemeClr val="accent1"/>
            </a:fgClr>
            <a:bgClr>
              <a:schemeClr val="bg1"/>
            </a:bgClr>
          </a:pattFill>
        </p:spPr>
        <p:txBody>
          <a:bodyPr/>
          <a:lstStyle/>
          <a:p>
            <a:endParaRPr lang="en-US"/>
          </a:p>
        </p:txBody>
      </p:sp>
      <p:sp>
        <p:nvSpPr>
          <p:cNvPr id="29" name="Picture Placeholder 3">
            <a:extLst>
              <a:ext uri="{FF2B5EF4-FFF2-40B4-BE49-F238E27FC236}">
                <a16:creationId xmlns:a16="http://schemas.microsoft.com/office/drawing/2014/main" id="{A7D95A33-F588-264B-AB6B-F1F2D3F5A699}"/>
              </a:ext>
            </a:extLst>
          </p:cNvPr>
          <p:cNvSpPr>
            <a:spLocks noGrp="1"/>
          </p:cNvSpPr>
          <p:nvPr>
            <p:ph type="pic" sz="quarter" idx="20"/>
          </p:nvPr>
        </p:nvSpPr>
        <p:spPr>
          <a:xfrm>
            <a:off x="7289798" y="2319867"/>
            <a:ext cx="1955799" cy="1955800"/>
          </a:xfrm>
          <a:pattFill prst="pct40">
            <a:fgClr>
              <a:schemeClr val="accent1"/>
            </a:fgClr>
            <a:bgClr>
              <a:schemeClr val="bg1"/>
            </a:bgClr>
          </a:pattFill>
        </p:spPr>
        <p:txBody>
          <a:bodyPr/>
          <a:lstStyle/>
          <a:p>
            <a:endParaRPr lang="en-US"/>
          </a:p>
        </p:txBody>
      </p:sp>
      <p:sp>
        <p:nvSpPr>
          <p:cNvPr id="30" name="Picture Placeholder 3">
            <a:extLst>
              <a:ext uri="{FF2B5EF4-FFF2-40B4-BE49-F238E27FC236}">
                <a16:creationId xmlns:a16="http://schemas.microsoft.com/office/drawing/2014/main" id="{BFEBD935-7C80-2543-9A35-3DC58337CD47}"/>
              </a:ext>
            </a:extLst>
          </p:cNvPr>
          <p:cNvSpPr>
            <a:spLocks noGrp="1"/>
          </p:cNvSpPr>
          <p:nvPr>
            <p:ph type="pic" sz="quarter" idx="21"/>
          </p:nvPr>
        </p:nvSpPr>
        <p:spPr>
          <a:xfrm>
            <a:off x="9482667" y="152401"/>
            <a:ext cx="1955799" cy="6286500"/>
          </a:xfrm>
          <a:pattFill prst="pct40">
            <a:fgClr>
              <a:schemeClr val="accent1"/>
            </a:fgClr>
            <a:bgClr>
              <a:schemeClr val="bg1"/>
            </a:bgClr>
          </a:pattFill>
        </p:spPr>
        <p:txBody>
          <a:bodyPr/>
          <a:lstStyle/>
          <a:p>
            <a:endParaRPr lang="en-US"/>
          </a:p>
        </p:txBody>
      </p:sp>
      <p:sp>
        <p:nvSpPr>
          <p:cNvPr id="13" name="Round Same Side Corner Rectangle 12">
            <a:extLst>
              <a:ext uri="{FF2B5EF4-FFF2-40B4-BE49-F238E27FC236}">
                <a16:creationId xmlns:a16="http://schemas.microsoft.com/office/drawing/2014/main" id="{870785A2-FCDD-B34C-801C-11FCC641E917}"/>
              </a:ext>
            </a:extLst>
          </p:cNvPr>
          <p:cNvSpPr/>
          <p:nvPr userDrawn="1"/>
        </p:nvSpPr>
        <p:spPr>
          <a:xfrm>
            <a:off x="1464658" y="1808570"/>
            <a:ext cx="1236208" cy="29963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6">
            <a:extLst>
              <a:ext uri="{FF2B5EF4-FFF2-40B4-BE49-F238E27FC236}">
                <a16:creationId xmlns:a16="http://schemas.microsoft.com/office/drawing/2014/main" id="{E5F2CDC7-9C0F-6044-B5BC-06DFD93BA368}"/>
              </a:ext>
            </a:extLst>
          </p:cNvPr>
          <p:cNvSpPr txBox="1">
            <a:spLocks/>
          </p:cNvSpPr>
          <p:nvPr userDrawn="1"/>
        </p:nvSpPr>
        <p:spPr>
          <a:xfrm>
            <a:off x="1512888" y="1852613"/>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p:txBody>
      </p:sp>
      <p:sp>
        <p:nvSpPr>
          <p:cNvPr id="15" name="Round Same Side Corner Rectangle 14">
            <a:extLst>
              <a:ext uri="{FF2B5EF4-FFF2-40B4-BE49-F238E27FC236}">
                <a16:creationId xmlns:a16="http://schemas.microsoft.com/office/drawing/2014/main" id="{305C97F8-03A0-4841-B7E1-E24332D16EB9}"/>
              </a:ext>
            </a:extLst>
          </p:cNvPr>
          <p:cNvSpPr/>
          <p:nvPr userDrawn="1"/>
        </p:nvSpPr>
        <p:spPr>
          <a:xfrm>
            <a:off x="3649057" y="1815656"/>
            <a:ext cx="1236208" cy="29963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6">
            <a:extLst>
              <a:ext uri="{FF2B5EF4-FFF2-40B4-BE49-F238E27FC236}">
                <a16:creationId xmlns:a16="http://schemas.microsoft.com/office/drawing/2014/main" id="{64281B74-C56A-1E4F-901B-FF3E467E9EC9}"/>
              </a:ext>
            </a:extLst>
          </p:cNvPr>
          <p:cNvSpPr txBox="1">
            <a:spLocks/>
          </p:cNvSpPr>
          <p:nvPr userDrawn="1"/>
        </p:nvSpPr>
        <p:spPr>
          <a:xfrm>
            <a:off x="3697287" y="1859699"/>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p:txBody>
      </p:sp>
      <p:sp>
        <p:nvSpPr>
          <p:cNvPr id="17" name="Round Same Side Corner Rectangle 16">
            <a:extLst>
              <a:ext uri="{FF2B5EF4-FFF2-40B4-BE49-F238E27FC236}">
                <a16:creationId xmlns:a16="http://schemas.microsoft.com/office/drawing/2014/main" id="{FB41FD87-66FF-2A4F-BC4A-E72609E1D905}"/>
              </a:ext>
            </a:extLst>
          </p:cNvPr>
          <p:cNvSpPr/>
          <p:nvPr userDrawn="1"/>
        </p:nvSpPr>
        <p:spPr>
          <a:xfrm>
            <a:off x="8017858" y="1815656"/>
            <a:ext cx="1236208" cy="29963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6">
            <a:extLst>
              <a:ext uri="{FF2B5EF4-FFF2-40B4-BE49-F238E27FC236}">
                <a16:creationId xmlns:a16="http://schemas.microsoft.com/office/drawing/2014/main" id="{3D0D818E-E2FD-C349-9D50-52981E0ADFBC}"/>
              </a:ext>
            </a:extLst>
          </p:cNvPr>
          <p:cNvSpPr txBox="1">
            <a:spLocks/>
          </p:cNvSpPr>
          <p:nvPr userDrawn="1"/>
        </p:nvSpPr>
        <p:spPr>
          <a:xfrm>
            <a:off x="8066088" y="1859699"/>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p:txBody>
      </p:sp>
      <p:sp>
        <p:nvSpPr>
          <p:cNvPr id="19" name="Round Same Side Corner Rectangle 18">
            <a:extLst>
              <a:ext uri="{FF2B5EF4-FFF2-40B4-BE49-F238E27FC236}">
                <a16:creationId xmlns:a16="http://schemas.microsoft.com/office/drawing/2014/main" id="{80A061C5-72EB-D146-AC68-33159E0F7D30}"/>
              </a:ext>
            </a:extLst>
          </p:cNvPr>
          <p:cNvSpPr/>
          <p:nvPr userDrawn="1"/>
        </p:nvSpPr>
        <p:spPr>
          <a:xfrm>
            <a:off x="8026325" y="3976038"/>
            <a:ext cx="1236208" cy="29963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6">
            <a:extLst>
              <a:ext uri="{FF2B5EF4-FFF2-40B4-BE49-F238E27FC236}">
                <a16:creationId xmlns:a16="http://schemas.microsoft.com/office/drawing/2014/main" id="{693DFC4F-B824-D24A-8303-F6E33DCF00E5}"/>
              </a:ext>
            </a:extLst>
          </p:cNvPr>
          <p:cNvSpPr txBox="1">
            <a:spLocks/>
          </p:cNvSpPr>
          <p:nvPr userDrawn="1"/>
        </p:nvSpPr>
        <p:spPr>
          <a:xfrm>
            <a:off x="8074555" y="4020081"/>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p:txBody>
      </p:sp>
      <p:sp>
        <p:nvSpPr>
          <p:cNvPr id="31" name="Round Same Side Corner Rectangle 30">
            <a:extLst>
              <a:ext uri="{FF2B5EF4-FFF2-40B4-BE49-F238E27FC236}">
                <a16:creationId xmlns:a16="http://schemas.microsoft.com/office/drawing/2014/main" id="{EE3B8B83-8291-A142-BB9D-D43BE916C4A1}"/>
              </a:ext>
            </a:extLst>
          </p:cNvPr>
          <p:cNvSpPr/>
          <p:nvPr userDrawn="1"/>
        </p:nvSpPr>
        <p:spPr>
          <a:xfrm>
            <a:off x="5833568" y="3976038"/>
            <a:ext cx="1236208" cy="29963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16">
            <a:extLst>
              <a:ext uri="{FF2B5EF4-FFF2-40B4-BE49-F238E27FC236}">
                <a16:creationId xmlns:a16="http://schemas.microsoft.com/office/drawing/2014/main" id="{E193BD45-E510-5249-8382-25965486869A}"/>
              </a:ext>
            </a:extLst>
          </p:cNvPr>
          <p:cNvSpPr txBox="1">
            <a:spLocks/>
          </p:cNvSpPr>
          <p:nvPr userDrawn="1"/>
        </p:nvSpPr>
        <p:spPr>
          <a:xfrm>
            <a:off x="5881798" y="4020081"/>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p:txBody>
      </p:sp>
      <p:sp>
        <p:nvSpPr>
          <p:cNvPr id="33" name="Round Same Side Corner Rectangle 32">
            <a:extLst>
              <a:ext uri="{FF2B5EF4-FFF2-40B4-BE49-F238E27FC236}">
                <a16:creationId xmlns:a16="http://schemas.microsoft.com/office/drawing/2014/main" id="{E168ED41-4784-7C4C-9E25-25C344DCD8FC}"/>
              </a:ext>
            </a:extLst>
          </p:cNvPr>
          <p:cNvSpPr/>
          <p:nvPr userDrawn="1"/>
        </p:nvSpPr>
        <p:spPr>
          <a:xfrm>
            <a:off x="5833568" y="6139270"/>
            <a:ext cx="1236208" cy="29963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686FC8A6-136F-7E4E-813C-8156AB586E60}"/>
              </a:ext>
            </a:extLst>
          </p:cNvPr>
          <p:cNvSpPr txBox="1">
            <a:spLocks/>
          </p:cNvSpPr>
          <p:nvPr userDrawn="1"/>
        </p:nvSpPr>
        <p:spPr>
          <a:xfrm>
            <a:off x="5881798" y="6183313"/>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p:txBody>
      </p:sp>
      <p:sp>
        <p:nvSpPr>
          <p:cNvPr id="35" name="Round Same Side Corner Rectangle 34">
            <a:extLst>
              <a:ext uri="{FF2B5EF4-FFF2-40B4-BE49-F238E27FC236}">
                <a16:creationId xmlns:a16="http://schemas.microsoft.com/office/drawing/2014/main" id="{53804FF0-DEEC-0849-B376-7254A3656FA0}"/>
              </a:ext>
            </a:extLst>
          </p:cNvPr>
          <p:cNvSpPr/>
          <p:nvPr userDrawn="1"/>
        </p:nvSpPr>
        <p:spPr>
          <a:xfrm>
            <a:off x="8026325" y="6139270"/>
            <a:ext cx="1236208" cy="29963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16">
            <a:extLst>
              <a:ext uri="{FF2B5EF4-FFF2-40B4-BE49-F238E27FC236}">
                <a16:creationId xmlns:a16="http://schemas.microsoft.com/office/drawing/2014/main" id="{4AC20904-599F-8746-A439-150C68E94C79}"/>
              </a:ext>
            </a:extLst>
          </p:cNvPr>
          <p:cNvSpPr txBox="1">
            <a:spLocks/>
          </p:cNvSpPr>
          <p:nvPr userDrawn="1"/>
        </p:nvSpPr>
        <p:spPr>
          <a:xfrm>
            <a:off x="8074555" y="6183313"/>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p:txBody>
      </p:sp>
      <p:sp>
        <p:nvSpPr>
          <p:cNvPr id="37" name="Round Same Side Corner Rectangle 36">
            <a:extLst>
              <a:ext uri="{FF2B5EF4-FFF2-40B4-BE49-F238E27FC236}">
                <a16:creationId xmlns:a16="http://schemas.microsoft.com/office/drawing/2014/main" id="{863BEE30-7F80-9445-9D47-CC0989F1495C}"/>
              </a:ext>
            </a:extLst>
          </p:cNvPr>
          <p:cNvSpPr/>
          <p:nvPr userDrawn="1"/>
        </p:nvSpPr>
        <p:spPr>
          <a:xfrm>
            <a:off x="3664100" y="6139270"/>
            <a:ext cx="1236208" cy="29963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85741282-6CD7-0B47-B054-E1BFDFDE4F32}"/>
              </a:ext>
            </a:extLst>
          </p:cNvPr>
          <p:cNvSpPr txBox="1">
            <a:spLocks/>
          </p:cNvSpPr>
          <p:nvPr userDrawn="1"/>
        </p:nvSpPr>
        <p:spPr>
          <a:xfrm>
            <a:off x="3712330" y="6183313"/>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p:txBody>
      </p:sp>
      <p:sp>
        <p:nvSpPr>
          <p:cNvPr id="39" name="Round Same Side Corner Rectangle 38">
            <a:extLst>
              <a:ext uri="{FF2B5EF4-FFF2-40B4-BE49-F238E27FC236}">
                <a16:creationId xmlns:a16="http://schemas.microsoft.com/office/drawing/2014/main" id="{E13729B5-FA22-1043-B37E-D970CE3A8E6A}"/>
              </a:ext>
            </a:extLst>
          </p:cNvPr>
          <p:cNvSpPr/>
          <p:nvPr userDrawn="1"/>
        </p:nvSpPr>
        <p:spPr>
          <a:xfrm>
            <a:off x="1473125" y="6139270"/>
            <a:ext cx="1236208" cy="29963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6">
            <a:extLst>
              <a:ext uri="{FF2B5EF4-FFF2-40B4-BE49-F238E27FC236}">
                <a16:creationId xmlns:a16="http://schemas.microsoft.com/office/drawing/2014/main" id="{16DAA8AE-5B02-F04B-82ED-20ED8070A62A}"/>
              </a:ext>
            </a:extLst>
          </p:cNvPr>
          <p:cNvSpPr txBox="1">
            <a:spLocks/>
          </p:cNvSpPr>
          <p:nvPr userDrawn="1"/>
        </p:nvSpPr>
        <p:spPr>
          <a:xfrm>
            <a:off x="1521355" y="6183313"/>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p:txBody>
      </p:sp>
      <p:sp>
        <p:nvSpPr>
          <p:cNvPr id="41" name="Round Same Side Corner Rectangle 40">
            <a:extLst>
              <a:ext uri="{FF2B5EF4-FFF2-40B4-BE49-F238E27FC236}">
                <a16:creationId xmlns:a16="http://schemas.microsoft.com/office/drawing/2014/main" id="{1BE1AFA0-2DBB-4243-BB01-1C151575197F}"/>
              </a:ext>
            </a:extLst>
          </p:cNvPr>
          <p:cNvSpPr/>
          <p:nvPr userDrawn="1"/>
        </p:nvSpPr>
        <p:spPr>
          <a:xfrm>
            <a:off x="1473125" y="3976037"/>
            <a:ext cx="1236208" cy="29963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D6BA2B57-98C9-044E-B820-B4AA9102CE05}"/>
              </a:ext>
            </a:extLst>
          </p:cNvPr>
          <p:cNvSpPr txBox="1">
            <a:spLocks/>
          </p:cNvSpPr>
          <p:nvPr userDrawn="1"/>
        </p:nvSpPr>
        <p:spPr>
          <a:xfrm>
            <a:off x="1521355" y="4020080"/>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p:txBody>
      </p:sp>
      <p:sp>
        <p:nvSpPr>
          <p:cNvPr id="43" name="Round Same Side Corner Rectangle 42">
            <a:extLst>
              <a:ext uri="{FF2B5EF4-FFF2-40B4-BE49-F238E27FC236}">
                <a16:creationId xmlns:a16="http://schemas.microsoft.com/office/drawing/2014/main" id="{7A799AD7-27D8-0042-AFF4-FE7B31EBAF2D}"/>
              </a:ext>
            </a:extLst>
          </p:cNvPr>
          <p:cNvSpPr/>
          <p:nvPr userDrawn="1"/>
        </p:nvSpPr>
        <p:spPr>
          <a:xfrm>
            <a:off x="10210725" y="6139270"/>
            <a:ext cx="1236208" cy="29963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16">
            <a:extLst>
              <a:ext uri="{FF2B5EF4-FFF2-40B4-BE49-F238E27FC236}">
                <a16:creationId xmlns:a16="http://schemas.microsoft.com/office/drawing/2014/main" id="{546337E8-DF38-7145-A6F9-B98991577DE6}"/>
              </a:ext>
            </a:extLst>
          </p:cNvPr>
          <p:cNvSpPr txBox="1">
            <a:spLocks/>
          </p:cNvSpPr>
          <p:nvPr userDrawn="1"/>
        </p:nvSpPr>
        <p:spPr>
          <a:xfrm>
            <a:off x="10258955" y="6183313"/>
            <a:ext cx="1144587" cy="222250"/>
          </a:xfrm>
          <a:prstGeom prst="rect">
            <a:avLst/>
          </a:prstGeom>
        </p:spPr>
        <p:txBody>
          <a:bodyPr>
            <a:noAutofit/>
          </a:bodyPr>
          <a:lstStyle>
            <a:lvl1pPr marL="0" indent="0" algn="l" defTabSz="914400" rtl="0" eaLnBrk="1" latinLnBrk="0" hangingPunct="1">
              <a:lnSpc>
                <a:spcPct val="7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70000"/>
              </a:lnSpc>
              <a:spcBef>
                <a:spcPts val="500"/>
              </a:spcBef>
              <a:buFont typeface="Arial" panose="020B0604020202020204" pitchFamily="34" charset="0"/>
              <a:buChar char="•"/>
              <a:defRPr sz="1000" kern="1200">
                <a:solidFill>
                  <a:schemeClr val="bg1"/>
                </a:solidFill>
                <a:latin typeface="+mn-lt"/>
                <a:ea typeface="+mn-ea"/>
                <a:cs typeface="+mn-cs"/>
              </a:defRPr>
            </a:lvl2pPr>
            <a:lvl3pPr marL="1098550" indent="-184150" algn="l" defTabSz="914400" rtl="0" eaLnBrk="1" latinLnBrk="0" hangingPunct="1">
              <a:lnSpc>
                <a:spcPct val="70000"/>
              </a:lnSpc>
              <a:spcBef>
                <a:spcPts val="500"/>
              </a:spcBef>
              <a:buFont typeface="Arial" panose="020B0604020202020204" pitchFamily="34" charset="0"/>
              <a:buChar char="•"/>
              <a:tabLst>
                <a:tab pos="912813" algn="l"/>
              </a:tabLst>
              <a:defRPr sz="1000" kern="1200">
                <a:solidFill>
                  <a:schemeClr val="bg1"/>
                </a:solidFill>
                <a:latin typeface="+mn-lt"/>
                <a:ea typeface="+mn-ea"/>
                <a:cs typeface="+mn-cs"/>
              </a:defRPr>
            </a:lvl3pPr>
            <a:lvl4pPr marL="15541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4pPr>
            <a:lvl5pPr marL="2011363" indent="-182563" algn="l" defTabSz="914400" rtl="0" eaLnBrk="1" latinLnBrk="0" hangingPunct="1">
              <a:lnSpc>
                <a:spcPct val="70000"/>
              </a:lnSpc>
              <a:spcBef>
                <a:spcPts val="500"/>
              </a:spcBef>
              <a:buFont typeface="Arial" panose="020B0604020202020204" pitchFamily="34" charset="0"/>
              <a:buChar char="•"/>
              <a:tabLst/>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p:txBody>
      </p:sp>
    </p:spTree>
    <p:extLst>
      <p:ext uri="{BB962C8B-B14F-4D97-AF65-F5344CB8AC3E}">
        <p14:creationId xmlns:p14="http://schemas.microsoft.com/office/powerpoint/2010/main" val="2473054316"/>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5E81-5C54-204B-9FCB-1EE143FDB47E}"/>
              </a:ext>
            </a:extLst>
          </p:cNvPr>
          <p:cNvSpPr>
            <a:spLocks noGrp="1"/>
          </p:cNvSpPr>
          <p:nvPr>
            <p:ph type="title"/>
          </p:nvPr>
        </p:nvSpPr>
        <p:spPr>
          <a:xfrm>
            <a:off x="380999" y="365126"/>
            <a:ext cx="11429999" cy="823832"/>
          </a:xfrm>
        </p:spPr>
        <p:txBody>
          <a:bodyPr/>
          <a:lstStyle/>
          <a:p>
            <a:r>
              <a:rPr lang="en-US"/>
              <a:t>Click to edit Master title style</a:t>
            </a:r>
          </a:p>
        </p:txBody>
      </p:sp>
      <p:graphicFrame>
        <p:nvGraphicFramePr>
          <p:cNvPr id="6" name="Chart 5">
            <a:extLst>
              <a:ext uri="{FF2B5EF4-FFF2-40B4-BE49-F238E27FC236}">
                <a16:creationId xmlns:a16="http://schemas.microsoft.com/office/drawing/2014/main" id="{1BCA642E-1777-EB4F-A673-C9D6B428A45A}"/>
              </a:ext>
            </a:extLst>
          </p:cNvPr>
          <p:cNvGraphicFramePr/>
          <p:nvPr userDrawn="1">
            <p:extLst>
              <p:ext uri="{D42A27DB-BD31-4B8C-83A1-F6EECF244321}">
                <p14:modId xmlns:p14="http://schemas.microsoft.com/office/powerpoint/2010/main" val="3148997501"/>
              </p:ext>
            </p:extLst>
          </p:nvPr>
        </p:nvGraphicFramePr>
        <p:xfrm>
          <a:off x="1034565" y="2018471"/>
          <a:ext cx="9913863" cy="2821058"/>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a:extLst>
              <a:ext uri="{FF2B5EF4-FFF2-40B4-BE49-F238E27FC236}">
                <a16:creationId xmlns:a16="http://schemas.microsoft.com/office/drawing/2014/main" id="{0A1A1E24-C3DF-E04E-921C-BBA3F2FB95C9}"/>
              </a:ext>
            </a:extLst>
          </p:cNvPr>
          <p:cNvGrpSpPr/>
          <p:nvPr userDrawn="1"/>
        </p:nvGrpSpPr>
        <p:grpSpPr>
          <a:xfrm>
            <a:off x="8098266" y="2847079"/>
            <a:ext cx="334329" cy="334329"/>
            <a:chOff x="3455052" y="2162152"/>
            <a:chExt cx="457001" cy="457001"/>
          </a:xfrm>
          <a:gradFill>
            <a:gsLst>
              <a:gs pos="0">
                <a:schemeClr val="accent1"/>
              </a:gs>
              <a:gs pos="100000">
                <a:schemeClr val="accent1"/>
              </a:gs>
            </a:gsLst>
            <a:lin ang="5400000" scaled="1"/>
          </a:gradFill>
        </p:grpSpPr>
        <p:sp>
          <p:nvSpPr>
            <p:cNvPr id="8" name="Oval 7">
              <a:extLst>
                <a:ext uri="{FF2B5EF4-FFF2-40B4-BE49-F238E27FC236}">
                  <a16:creationId xmlns:a16="http://schemas.microsoft.com/office/drawing/2014/main" id="{9D365058-6DD4-C54C-8923-975171EDD5EC}"/>
                </a:ext>
              </a:extLst>
            </p:cNvPr>
            <p:cNvSpPr/>
            <p:nvPr/>
          </p:nvSpPr>
          <p:spPr>
            <a:xfrm>
              <a:off x="3455052" y="2162152"/>
              <a:ext cx="457001" cy="4570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9" name="Oval 8">
              <a:extLst>
                <a:ext uri="{FF2B5EF4-FFF2-40B4-BE49-F238E27FC236}">
                  <a16:creationId xmlns:a16="http://schemas.microsoft.com/office/drawing/2014/main" id="{3089EE83-18E8-C145-8E27-9BCB34F9569D}"/>
                </a:ext>
              </a:extLst>
            </p:cNvPr>
            <p:cNvSpPr/>
            <p:nvPr/>
          </p:nvSpPr>
          <p:spPr>
            <a:xfrm>
              <a:off x="3521728" y="2228828"/>
              <a:ext cx="323649" cy="3236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grpSp>
      <p:sp>
        <p:nvSpPr>
          <p:cNvPr id="10" name="Speech Bubble: Rectangle with Corners Rounded 31">
            <a:extLst>
              <a:ext uri="{FF2B5EF4-FFF2-40B4-BE49-F238E27FC236}">
                <a16:creationId xmlns:a16="http://schemas.microsoft.com/office/drawing/2014/main" id="{EDCA023E-C11A-6148-ABB1-40FA193D809A}"/>
              </a:ext>
            </a:extLst>
          </p:cNvPr>
          <p:cNvSpPr/>
          <p:nvPr userDrawn="1"/>
        </p:nvSpPr>
        <p:spPr>
          <a:xfrm rot="5400000">
            <a:off x="6468110" y="1486856"/>
            <a:ext cx="979256" cy="2071828"/>
          </a:xfrm>
          <a:prstGeom prst="wedgeRoundRectCallout">
            <a:avLst>
              <a:gd name="adj1" fmla="val 47777"/>
              <a:gd name="adj2" fmla="val -62436"/>
              <a:gd name="adj3" fmla="val 16667"/>
            </a:avLst>
          </a:prstGeom>
          <a:solidFill>
            <a:schemeClr val="accent4"/>
          </a:solidFill>
          <a:ln>
            <a:noFill/>
          </a:ln>
          <a:effectLst>
            <a:outerShdw blurRad="889000" dist="228600" dir="8100000" sx="97000" sy="97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23" name="Text Placeholder 22">
            <a:extLst>
              <a:ext uri="{FF2B5EF4-FFF2-40B4-BE49-F238E27FC236}">
                <a16:creationId xmlns:a16="http://schemas.microsoft.com/office/drawing/2014/main" id="{73DDD73C-919A-4449-B923-FA11926E87E0}"/>
              </a:ext>
            </a:extLst>
          </p:cNvPr>
          <p:cNvSpPr>
            <a:spLocks noGrp="1"/>
          </p:cNvSpPr>
          <p:nvPr>
            <p:ph type="body" sz="quarter" idx="22"/>
          </p:nvPr>
        </p:nvSpPr>
        <p:spPr>
          <a:xfrm>
            <a:off x="5991496" y="2087069"/>
            <a:ext cx="1937134" cy="435701"/>
          </a:xfrm>
        </p:spPr>
        <p:txBody>
          <a:bodyPr>
            <a:noAutofit/>
          </a:bodyPr>
          <a:lstStyle>
            <a:lvl1pPr marL="0" indent="0">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24" name="Text Placeholder 22">
            <a:extLst>
              <a:ext uri="{FF2B5EF4-FFF2-40B4-BE49-F238E27FC236}">
                <a16:creationId xmlns:a16="http://schemas.microsoft.com/office/drawing/2014/main" id="{AA3E9BEE-C0AB-8D4D-9054-BF4C89FB2CED}"/>
              </a:ext>
            </a:extLst>
          </p:cNvPr>
          <p:cNvSpPr>
            <a:spLocks noGrp="1"/>
          </p:cNvSpPr>
          <p:nvPr>
            <p:ph type="body" sz="quarter" idx="23"/>
          </p:nvPr>
        </p:nvSpPr>
        <p:spPr>
          <a:xfrm>
            <a:off x="5991496" y="2496372"/>
            <a:ext cx="1937134" cy="435701"/>
          </a:xfrm>
        </p:spPr>
        <p:txBody>
          <a:bodyPr>
            <a:noAutofit/>
          </a:bodyPr>
          <a:lstStyle>
            <a:lvl1pPr marL="0" indent="0">
              <a:buNone/>
              <a:defRPr sz="1200" b="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cxnSp>
        <p:nvCxnSpPr>
          <p:cNvPr id="55" name="Straight Connector 54">
            <a:extLst>
              <a:ext uri="{FF2B5EF4-FFF2-40B4-BE49-F238E27FC236}">
                <a16:creationId xmlns:a16="http://schemas.microsoft.com/office/drawing/2014/main" id="{952EF159-8AC9-5546-A565-2358A4CCEFE2}"/>
              </a:ext>
            </a:extLst>
          </p:cNvPr>
          <p:cNvCxnSpPr>
            <a:cxnSpLocks/>
          </p:cNvCxnSpPr>
          <p:nvPr userDrawn="1"/>
        </p:nvCxnSpPr>
        <p:spPr>
          <a:xfrm>
            <a:off x="4102305" y="5231518"/>
            <a:ext cx="365257" cy="0"/>
          </a:xfrm>
          <a:prstGeom prst="line">
            <a:avLst/>
          </a:prstGeom>
          <a:ln w="57150">
            <a:solidFill>
              <a:srgbClr val="D0394B"/>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ADC11A1-1C89-5140-BFEA-DFBEA8B95E2E}"/>
              </a:ext>
            </a:extLst>
          </p:cNvPr>
          <p:cNvCxnSpPr>
            <a:cxnSpLocks/>
          </p:cNvCxnSpPr>
          <p:nvPr userDrawn="1"/>
        </p:nvCxnSpPr>
        <p:spPr>
          <a:xfrm>
            <a:off x="6135591" y="5231517"/>
            <a:ext cx="365257" cy="0"/>
          </a:xfrm>
          <a:prstGeom prst="line">
            <a:avLst/>
          </a:prstGeom>
          <a:ln w="57150">
            <a:solidFill>
              <a:srgbClr val="023969"/>
            </a:solidFill>
          </a:ln>
        </p:spPr>
        <p:style>
          <a:lnRef idx="1">
            <a:schemeClr val="accent1"/>
          </a:lnRef>
          <a:fillRef idx="0">
            <a:schemeClr val="accent1"/>
          </a:fillRef>
          <a:effectRef idx="0">
            <a:schemeClr val="accent1"/>
          </a:effectRef>
          <a:fontRef idx="minor">
            <a:schemeClr val="tx1"/>
          </a:fontRef>
        </p:style>
      </p:cxnSp>
      <p:sp>
        <p:nvSpPr>
          <p:cNvPr id="62" name="Text Placeholder 61">
            <a:extLst>
              <a:ext uri="{FF2B5EF4-FFF2-40B4-BE49-F238E27FC236}">
                <a16:creationId xmlns:a16="http://schemas.microsoft.com/office/drawing/2014/main" id="{7004E7E7-16CF-9747-9A4C-56B1F166FCEA}"/>
              </a:ext>
            </a:extLst>
          </p:cNvPr>
          <p:cNvSpPr>
            <a:spLocks noGrp="1"/>
          </p:cNvSpPr>
          <p:nvPr>
            <p:ph type="body" sz="quarter" idx="25" hasCustomPrompt="1"/>
          </p:nvPr>
        </p:nvSpPr>
        <p:spPr>
          <a:xfrm>
            <a:off x="6613652" y="5078175"/>
            <a:ext cx="925512" cy="341313"/>
          </a:xfrm>
        </p:spPr>
        <p:txBody>
          <a:bodyPr anchor="ctr" anchorCtr="0">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Title 2</a:t>
            </a:r>
          </a:p>
        </p:txBody>
      </p:sp>
      <p:sp>
        <p:nvSpPr>
          <p:cNvPr id="63" name="Text Placeholder 61">
            <a:extLst>
              <a:ext uri="{FF2B5EF4-FFF2-40B4-BE49-F238E27FC236}">
                <a16:creationId xmlns:a16="http://schemas.microsoft.com/office/drawing/2014/main" id="{2C1F5944-1AE4-A541-99EA-3A733BDD80B5}"/>
              </a:ext>
            </a:extLst>
          </p:cNvPr>
          <p:cNvSpPr>
            <a:spLocks noGrp="1"/>
          </p:cNvSpPr>
          <p:nvPr>
            <p:ph type="body" sz="quarter" idx="26" hasCustomPrompt="1"/>
          </p:nvPr>
        </p:nvSpPr>
        <p:spPr>
          <a:xfrm>
            <a:off x="4551454" y="5078176"/>
            <a:ext cx="925512" cy="341313"/>
          </a:xfrm>
        </p:spPr>
        <p:txBody>
          <a:bodyPr anchor="ctr" anchorCtr="0">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Title 1</a:t>
            </a:r>
          </a:p>
        </p:txBody>
      </p:sp>
    </p:spTree>
    <p:extLst>
      <p:ext uri="{BB962C8B-B14F-4D97-AF65-F5344CB8AC3E}">
        <p14:creationId xmlns:p14="http://schemas.microsoft.com/office/powerpoint/2010/main" val="3973989892"/>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4C7D78AF-6CCE-0F4C-9D34-DB0CFE55D6D0}"/>
              </a:ext>
            </a:extLst>
          </p:cNvPr>
          <p:cNvSpPr/>
          <p:nvPr userDrawn="1"/>
        </p:nvSpPr>
        <p:spPr>
          <a:xfrm>
            <a:off x="7027437" y="1817408"/>
            <a:ext cx="4106486" cy="2954789"/>
          </a:xfrm>
          <a:prstGeom prst="roundRect">
            <a:avLst>
              <a:gd name="adj" fmla="val 10995"/>
            </a:avLst>
          </a:prstGeom>
          <a:solidFill>
            <a:schemeClr val="tx1">
              <a:lumMod val="95000"/>
              <a:lumOff val="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F5EE9735-C5BF-5E42-A445-B20AD0427BAD}"/>
              </a:ext>
            </a:extLst>
          </p:cNvPr>
          <p:cNvSpPr/>
          <p:nvPr userDrawn="1"/>
        </p:nvSpPr>
        <p:spPr>
          <a:xfrm>
            <a:off x="7027437" y="1817408"/>
            <a:ext cx="4106486" cy="2954789"/>
          </a:xfrm>
          <a:prstGeom prst="roundRect">
            <a:avLst>
              <a:gd name="adj" fmla="val 10995"/>
            </a:avLst>
          </a:prstGeom>
          <a:solidFill>
            <a:schemeClr val="accent4">
              <a:alpha val="694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19E2ED97-486C-A24D-9A1B-99F624D0D1F8}"/>
              </a:ext>
            </a:extLst>
          </p:cNvPr>
          <p:cNvGrpSpPr/>
          <p:nvPr userDrawn="1"/>
        </p:nvGrpSpPr>
        <p:grpSpPr>
          <a:xfrm>
            <a:off x="681644" y="1675344"/>
            <a:ext cx="6018094" cy="3903882"/>
            <a:chOff x="681644" y="1675344"/>
            <a:chExt cx="6574241" cy="3903882"/>
          </a:xfrm>
        </p:grpSpPr>
        <p:graphicFrame>
          <p:nvGraphicFramePr>
            <p:cNvPr id="36" name="Chart Placeholder 17">
              <a:extLst>
                <a:ext uri="{FF2B5EF4-FFF2-40B4-BE49-F238E27FC236}">
                  <a16:creationId xmlns:a16="http://schemas.microsoft.com/office/drawing/2014/main" id="{BE43386B-4285-BE49-B160-902068D7C1D3}"/>
                </a:ext>
              </a:extLst>
            </p:cNvPr>
            <p:cNvGraphicFramePr>
              <a:graphicFrameLocks/>
            </p:cNvGraphicFramePr>
            <p:nvPr/>
          </p:nvGraphicFramePr>
          <p:xfrm>
            <a:off x="681644" y="1675344"/>
            <a:ext cx="6574241" cy="3655689"/>
          </p:xfrm>
          <a:graphic>
            <a:graphicData uri="http://schemas.openxmlformats.org/drawingml/2006/chart">
              <c:chart xmlns:c="http://schemas.openxmlformats.org/drawingml/2006/chart" xmlns:r="http://schemas.openxmlformats.org/officeDocument/2006/relationships" r:id="rId2"/>
            </a:graphicData>
          </a:graphic>
        </p:graphicFrame>
        <p:cxnSp>
          <p:nvCxnSpPr>
            <p:cNvPr id="44" name="Straight Connector 43">
              <a:extLst>
                <a:ext uri="{FF2B5EF4-FFF2-40B4-BE49-F238E27FC236}">
                  <a16:creationId xmlns:a16="http://schemas.microsoft.com/office/drawing/2014/main" id="{510240B3-F818-6248-B9FC-7E41F268DFBC}"/>
                </a:ext>
              </a:extLst>
            </p:cNvPr>
            <p:cNvCxnSpPr>
              <a:cxnSpLocks/>
            </p:cNvCxnSpPr>
            <p:nvPr/>
          </p:nvCxnSpPr>
          <p:spPr>
            <a:xfrm>
              <a:off x="1953185" y="5579226"/>
              <a:ext cx="399011"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D37FB9A-8ADA-FF48-A42A-CCACBB9F41F3}"/>
                </a:ext>
              </a:extLst>
            </p:cNvPr>
            <p:cNvCxnSpPr>
              <a:cxnSpLocks/>
            </p:cNvCxnSpPr>
            <p:nvPr/>
          </p:nvCxnSpPr>
          <p:spPr>
            <a:xfrm>
              <a:off x="3426385" y="5579226"/>
              <a:ext cx="399011" cy="0"/>
            </a:xfrm>
            <a:prstGeom prst="line">
              <a:avLst/>
            </a:prstGeom>
            <a:ln w="57150">
              <a:solidFill>
                <a:srgbClr val="D0394B"/>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55069E-7BC4-0041-A722-F829CDE8FC36}"/>
                </a:ext>
              </a:extLst>
            </p:cNvPr>
            <p:cNvCxnSpPr>
              <a:cxnSpLocks/>
            </p:cNvCxnSpPr>
            <p:nvPr/>
          </p:nvCxnSpPr>
          <p:spPr>
            <a:xfrm>
              <a:off x="4899585" y="5579226"/>
              <a:ext cx="399011" cy="0"/>
            </a:xfrm>
            <a:prstGeom prst="line">
              <a:avLst/>
            </a:prstGeom>
            <a:ln w="57150">
              <a:solidFill>
                <a:srgbClr val="023969"/>
              </a:solidFill>
            </a:ln>
          </p:spPr>
          <p:style>
            <a:lnRef idx="1">
              <a:schemeClr val="accent1"/>
            </a:lnRef>
            <a:fillRef idx="0">
              <a:schemeClr val="accent1"/>
            </a:fillRef>
            <a:effectRef idx="0">
              <a:schemeClr val="accent1"/>
            </a:effectRef>
            <a:fontRef idx="minor">
              <a:schemeClr val="tx1"/>
            </a:fontRef>
          </p:style>
        </p:cxnSp>
      </p:grpSp>
      <p:pic>
        <p:nvPicPr>
          <p:cNvPr id="32" name="Picture 31">
            <a:extLst>
              <a:ext uri="{FF2B5EF4-FFF2-40B4-BE49-F238E27FC236}">
                <a16:creationId xmlns:a16="http://schemas.microsoft.com/office/drawing/2014/main" id="{C90ACDB8-6653-3A42-9B95-0AC8F013EC64}"/>
              </a:ext>
            </a:extLst>
          </p:cNvPr>
          <p:cNvPicPr>
            <a:picLocks noChangeAspect="1"/>
          </p:cNvPicPr>
          <p:nvPr userDrawn="1"/>
        </p:nvPicPr>
        <p:blipFill>
          <a:blip r:embed="rId3"/>
          <a:stretch>
            <a:fillRect/>
          </a:stretch>
        </p:blipFill>
        <p:spPr>
          <a:xfrm>
            <a:off x="8743796" y="1675344"/>
            <a:ext cx="609600" cy="482600"/>
          </a:xfrm>
          <a:prstGeom prst="rect">
            <a:avLst/>
          </a:prstGeom>
          <a:effectLst>
            <a:outerShdw blurRad="50800" dist="50800" dir="5400000" algn="ctr" rotWithShape="0">
              <a:schemeClr val="tx1"/>
            </a:outerShdw>
          </a:effectLst>
        </p:spPr>
      </p:pic>
      <p:pic>
        <p:nvPicPr>
          <p:cNvPr id="33" name="Picture 32">
            <a:extLst>
              <a:ext uri="{FF2B5EF4-FFF2-40B4-BE49-F238E27FC236}">
                <a16:creationId xmlns:a16="http://schemas.microsoft.com/office/drawing/2014/main" id="{0F6D94AA-FFBC-A241-960C-3C696245EFD9}"/>
              </a:ext>
            </a:extLst>
          </p:cNvPr>
          <p:cNvPicPr>
            <a:picLocks noChangeAspect="1"/>
          </p:cNvPicPr>
          <p:nvPr userDrawn="1"/>
        </p:nvPicPr>
        <p:blipFill>
          <a:blip r:embed="rId3"/>
          <a:stretch>
            <a:fillRect/>
          </a:stretch>
        </p:blipFill>
        <p:spPr>
          <a:xfrm rot="10800000">
            <a:off x="8743796" y="4418544"/>
            <a:ext cx="609600" cy="482600"/>
          </a:xfrm>
          <a:prstGeom prst="rect">
            <a:avLst/>
          </a:prstGeom>
          <a:effectLst>
            <a:outerShdw blurRad="50800" dist="50800" dir="5400000" algn="ctr" rotWithShape="0">
              <a:schemeClr val="tx1"/>
            </a:outerShdw>
          </a:effectLst>
        </p:spPr>
      </p:pic>
      <p:sp>
        <p:nvSpPr>
          <p:cNvPr id="2" name="Title 1">
            <a:extLst>
              <a:ext uri="{FF2B5EF4-FFF2-40B4-BE49-F238E27FC236}">
                <a16:creationId xmlns:a16="http://schemas.microsoft.com/office/drawing/2014/main" id="{DB125E81-5C54-204B-9FCB-1EE143FDB47E}"/>
              </a:ext>
            </a:extLst>
          </p:cNvPr>
          <p:cNvSpPr>
            <a:spLocks noGrp="1"/>
          </p:cNvSpPr>
          <p:nvPr>
            <p:ph type="title"/>
          </p:nvPr>
        </p:nvSpPr>
        <p:spPr>
          <a:xfrm>
            <a:off x="380999" y="365126"/>
            <a:ext cx="11429999" cy="810532"/>
          </a:xfrm>
        </p:spPr>
        <p:txBody>
          <a:bodyPr/>
          <a:lstStyle/>
          <a:p>
            <a:r>
              <a:rPr lang="en-US"/>
              <a:t>Click to edit Master title style</a:t>
            </a:r>
          </a:p>
        </p:txBody>
      </p:sp>
      <p:grpSp>
        <p:nvGrpSpPr>
          <p:cNvPr id="7" name="Group 6">
            <a:extLst>
              <a:ext uri="{FF2B5EF4-FFF2-40B4-BE49-F238E27FC236}">
                <a16:creationId xmlns:a16="http://schemas.microsoft.com/office/drawing/2014/main" id="{0A1A1E24-C3DF-E04E-921C-BBA3F2FB95C9}"/>
              </a:ext>
            </a:extLst>
          </p:cNvPr>
          <p:cNvGrpSpPr/>
          <p:nvPr userDrawn="1"/>
        </p:nvGrpSpPr>
        <p:grpSpPr>
          <a:xfrm>
            <a:off x="3911036" y="2489281"/>
            <a:ext cx="334329" cy="334329"/>
            <a:chOff x="3455052" y="2162152"/>
            <a:chExt cx="457001" cy="457001"/>
          </a:xfrm>
          <a:solidFill>
            <a:schemeClr val="accent1"/>
          </a:solidFill>
        </p:grpSpPr>
        <p:sp>
          <p:nvSpPr>
            <p:cNvPr id="8" name="Oval 7">
              <a:extLst>
                <a:ext uri="{FF2B5EF4-FFF2-40B4-BE49-F238E27FC236}">
                  <a16:creationId xmlns:a16="http://schemas.microsoft.com/office/drawing/2014/main" id="{9D365058-6DD4-C54C-8923-975171EDD5EC}"/>
                </a:ext>
              </a:extLst>
            </p:cNvPr>
            <p:cNvSpPr/>
            <p:nvPr/>
          </p:nvSpPr>
          <p:spPr>
            <a:xfrm>
              <a:off x="3455052" y="2162152"/>
              <a:ext cx="457001" cy="4570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9" name="Oval 8">
              <a:extLst>
                <a:ext uri="{FF2B5EF4-FFF2-40B4-BE49-F238E27FC236}">
                  <a16:creationId xmlns:a16="http://schemas.microsoft.com/office/drawing/2014/main" id="{3089EE83-18E8-C145-8E27-9BCB34F9569D}"/>
                </a:ext>
              </a:extLst>
            </p:cNvPr>
            <p:cNvSpPr/>
            <p:nvPr/>
          </p:nvSpPr>
          <p:spPr>
            <a:xfrm>
              <a:off x="3521728" y="2228828"/>
              <a:ext cx="323649" cy="3236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grpSp>
      <p:sp>
        <p:nvSpPr>
          <p:cNvPr id="10" name="Speech Bubble: Rectangle with Corners Rounded 31">
            <a:extLst>
              <a:ext uri="{FF2B5EF4-FFF2-40B4-BE49-F238E27FC236}">
                <a16:creationId xmlns:a16="http://schemas.microsoft.com/office/drawing/2014/main" id="{EDCA023E-C11A-6148-ABB1-40FA193D809A}"/>
              </a:ext>
            </a:extLst>
          </p:cNvPr>
          <p:cNvSpPr/>
          <p:nvPr userDrawn="1"/>
        </p:nvSpPr>
        <p:spPr>
          <a:xfrm rot="5400000">
            <a:off x="2280880" y="1129058"/>
            <a:ext cx="979256" cy="2071828"/>
          </a:xfrm>
          <a:prstGeom prst="wedgeRoundRectCallout">
            <a:avLst>
              <a:gd name="adj1" fmla="val 47777"/>
              <a:gd name="adj2" fmla="val -62436"/>
              <a:gd name="adj3" fmla="val 16667"/>
            </a:avLst>
          </a:prstGeom>
          <a:solidFill>
            <a:schemeClr val="accent4"/>
          </a:solidFill>
          <a:ln>
            <a:noFill/>
          </a:ln>
          <a:effectLst>
            <a:outerShdw blurRad="889000" dist="228600" dir="8100000" sx="97000" sy="97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23" name="Text Placeholder 22">
            <a:extLst>
              <a:ext uri="{FF2B5EF4-FFF2-40B4-BE49-F238E27FC236}">
                <a16:creationId xmlns:a16="http://schemas.microsoft.com/office/drawing/2014/main" id="{73DDD73C-919A-4449-B923-FA11926E87E0}"/>
              </a:ext>
            </a:extLst>
          </p:cNvPr>
          <p:cNvSpPr>
            <a:spLocks noGrp="1"/>
          </p:cNvSpPr>
          <p:nvPr>
            <p:ph type="body" sz="quarter" idx="22"/>
          </p:nvPr>
        </p:nvSpPr>
        <p:spPr>
          <a:xfrm>
            <a:off x="1804266" y="1729271"/>
            <a:ext cx="1937134" cy="435701"/>
          </a:xfrm>
        </p:spPr>
        <p:txBody>
          <a:bodyPr>
            <a:noAutofit/>
          </a:bodyPr>
          <a:lstStyle>
            <a:lvl1pPr marL="0" indent="0">
              <a:buNone/>
              <a:defRPr sz="1400" b="1">
                <a:solidFill>
                  <a:schemeClr val="accent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24" name="Text Placeholder 22">
            <a:extLst>
              <a:ext uri="{FF2B5EF4-FFF2-40B4-BE49-F238E27FC236}">
                <a16:creationId xmlns:a16="http://schemas.microsoft.com/office/drawing/2014/main" id="{AA3E9BEE-C0AB-8D4D-9054-BF4C89FB2CED}"/>
              </a:ext>
            </a:extLst>
          </p:cNvPr>
          <p:cNvSpPr>
            <a:spLocks noGrp="1"/>
          </p:cNvSpPr>
          <p:nvPr>
            <p:ph type="body" sz="quarter" idx="23"/>
          </p:nvPr>
        </p:nvSpPr>
        <p:spPr>
          <a:xfrm>
            <a:off x="1804266" y="2138574"/>
            <a:ext cx="1937134" cy="435701"/>
          </a:xfrm>
        </p:spPr>
        <p:txBody>
          <a:bodyPr>
            <a:noAutofit/>
          </a:bodyPr>
          <a:lstStyle>
            <a:lvl1pPr marL="0" indent="0">
              <a:buNone/>
              <a:defRPr sz="1200" b="0">
                <a:solidFill>
                  <a:schemeClr val="accent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46" name="Content Placeholder 3">
            <a:extLst>
              <a:ext uri="{FF2B5EF4-FFF2-40B4-BE49-F238E27FC236}">
                <a16:creationId xmlns:a16="http://schemas.microsoft.com/office/drawing/2014/main" id="{8745E884-9E79-5441-8BCE-C1F60E6D9193}"/>
              </a:ext>
            </a:extLst>
          </p:cNvPr>
          <p:cNvSpPr>
            <a:spLocks noGrp="1"/>
          </p:cNvSpPr>
          <p:nvPr>
            <p:ph sz="quarter" idx="24"/>
          </p:nvPr>
        </p:nvSpPr>
        <p:spPr>
          <a:xfrm>
            <a:off x="7132638" y="2298700"/>
            <a:ext cx="3883025" cy="2020888"/>
          </a:xfrm>
        </p:spPr>
        <p:txBody>
          <a:bodyPr/>
          <a:lstStyle/>
          <a:p>
            <a:pPr lvl="0"/>
            <a:r>
              <a:rPr lang="en-US"/>
              <a:t>Click to edit Master text styles</a:t>
            </a:r>
          </a:p>
        </p:txBody>
      </p:sp>
      <p:sp>
        <p:nvSpPr>
          <p:cNvPr id="49" name="Text Placeholder 61">
            <a:extLst>
              <a:ext uri="{FF2B5EF4-FFF2-40B4-BE49-F238E27FC236}">
                <a16:creationId xmlns:a16="http://schemas.microsoft.com/office/drawing/2014/main" id="{934A45F3-B467-174F-BC0C-C9DC50049A8A}"/>
              </a:ext>
            </a:extLst>
          </p:cNvPr>
          <p:cNvSpPr>
            <a:spLocks noGrp="1"/>
          </p:cNvSpPr>
          <p:nvPr>
            <p:ph type="body" sz="quarter" idx="25" hasCustomPrompt="1"/>
          </p:nvPr>
        </p:nvSpPr>
        <p:spPr>
          <a:xfrm>
            <a:off x="3617257" y="5438681"/>
            <a:ext cx="925512" cy="341313"/>
          </a:xfrm>
        </p:spPr>
        <p:txBody>
          <a:bodyPr anchor="ctr" anchorCtr="0">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Title 2</a:t>
            </a:r>
          </a:p>
        </p:txBody>
      </p:sp>
      <p:sp>
        <p:nvSpPr>
          <p:cNvPr id="50" name="Text Placeholder 61">
            <a:extLst>
              <a:ext uri="{FF2B5EF4-FFF2-40B4-BE49-F238E27FC236}">
                <a16:creationId xmlns:a16="http://schemas.microsoft.com/office/drawing/2014/main" id="{80C0746F-9433-8443-A0DE-8DB8DCE41662}"/>
              </a:ext>
            </a:extLst>
          </p:cNvPr>
          <p:cNvSpPr>
            <a:spLocks noGrp="1"/>
          </p:cNvSpPr>
          <p:nvPr>
            <p:ph type="body" sz="quarter" idx="26" hasCustomPrompt="1"/>
          </p:nvPr>
        </p:nvSpPr>
        <p:spPr>
          <a:xfrm>
            <a:off x="2268682" y="5438681"/>
            <a:ext cx="925512" cy="341313"/>
          </a:xfrm>
        </p:spPr>
        <p:txBody>
          <a:bodyPr anchor="ctr" anchorCtr="0">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Title 1</a:t>
            </a:r>
          </a:p>
        </p:txBody>
      </p:sp>
      <p:sp>
        <p:nvSpPr>
          <p:cNvPr id="51" name="Text Placeholder 61">
            <a:extLst>
              <a:ext uri="{FF2B5EF4-FFF2-40B4-BE49-F238E27FC236}">
                <a16:creationId xmlns:a16="http://schemas.microsoft.com/office/drawing/2014/main" id="{55902025-D9DF-BA45-BDA8-BDFF8C1BF5EB}"/>
              </a:ext>
            </a:extLst>
          </p:cNvPr>
          <p:cNvSpPr>
            <a:spLocks noGrp="1"/>
          </p:cNvSpPr>
          <p:nvPr>
            <p:ph type="body" sz="quarter" idx="27" hasCustomPrompt="1"/>
          </p:nvPr>
        </p:nvSpPr>
        <p:spPr>
          <a:xfrm>
            <a:off x="4965832" y="5438681"/>
            <a:ext cx="925512" cy="341313"/>
          </a:xfrm>
        </p:spPr>
        <p:txBody>
          <a:bodyPr anchor="ctr" anchorCtr="0">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Title 3</a:t>
            </a:r>
          </a:p>
        </p:txBody>
      </p:sp>
    </p:spTree>
    <p:extLst>
      <p:ext uri="{BB962C8B-B14F-4D97-AF65-F5344CB8AC3E}">
        <p14:creationId xmlns:p14="http://schemas.microsoft.com/office/powerpoint/2010/main" val="1211897312"/>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963D2-3078-5C45-9DF1-EF060C4A4D12}"/>
              </a:ext>
            </a:extLst>
          </p:cNvPr>
          <p:cNvSpPr>
            <a:spLocks noGrp="1"/>
          </p:cNvSpPr>
          <p:nvPr>
            <p:ph type="title"/>
          </p:nvPr>
        </p:nvSpPr>
        <p:spPr>
          <a:xfrm>
            <a:off x="380999" y="365126"/>
            <a:ext cx="11429999" cy="662486"/>
          </a:xfrm>
        </p:spPr>
        <p:txBody>
          <a:bodyPr/>
          <a:lstStyle/>
          <a:p>
            <a:r>
              <a:rPr lang="en-US"/>
              <a:t>Click to edit Master title style</a:t>
            </a:r>
          </a:p>
        </p:txBody>
      </p:sp>
      <p:grpSp>
        <p:nvGrpSpPr>
          <p:cNvPr id="398" name="World Map">
            <a:extLst>
              <a:ext uri="{FF2B5EF4-FFF2-40B4-BE49-F238E27FC236}">
                <a16:creationId xmlns:a16="http://schemas.microsoft.com/office/drawing/2014/main" id="{D90D07B4-E8A3-B14B-ACCC-42EB8B6AB844}"/>
              </a:ext>
            </a:extLst>
          </p:cNvPr>
          <p:cNvGrpSpPr/>
          <p:nvPr userDrawn="1"/>
        </p:nvGrpSpPr>
        <p:grpSpPr>
          <a:xfrm>
            <a:off x="624639" y="1429052"/>
            <a:ext cx="10378438" cy="5063822"/>
            <a:chOff x="399012" y="834813"/>
            <a:chExt cx="8342800" cy="4070607"/>
          </a:xfrm>
          <a:solidFill>
            <a:schemeClr val="accent1"/>
          </a:solidFill>
        </p:grpSpPr>
        <p:sp>
          <p:nvSpPr>
            <p:cNvPr id="399" name="Zimbabwe" descr="© INSCALE GmbH, 05.05.2010&#10;http://www.presentationload.com/">
              <a:extLst>
                <a:ext uri="{FF2B5EF4-FFF2-40B4-BE49-F238E27FC236}">
                  <a16:creationId xmlns:a16="http://schemas.microsoft.com/office/drawing/2014/main" id="{7A76ACA7-6FF8-1C4C-88BA-8A68671A560A}"/>
                </a:ext>
              </a:extLst>
            </p:cNvPr>
            <p:cNvSpPr>
              <a:spLocks/>
            </p:cNvSpPr>
            <p:nvPr/>
          </p:nvSpPr>
          <p:spPr bwMode="gray">
            <a:xfrm>
              <a:off x="4909877" y="3695800"/>
              <a:ext cx="209015" cy="209016"/>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0" name="Zambia" descr="© INSCALE GmbH, 05.05.2010&#10;http://www.presentationload.com/">
              <a:extLst>
                <a:ext uri="{FF2B5EF4-FFF2-40B4-BE49-F238E27FC236}">
                  <a16:creationId xmlns:a16="http://schemas.microsoft.com/office/drawing/2014/main" id="{31F5B402-D9A7-2C46-885B-52FCC0F8C3DC}"/>
                </a:ext>
              </a:extLst>
            </p:cNvPr>
            <p:cNvSpPr>
              <a:spLocks/>
            </p:cNvSpPr>
            <p:nvPr/>
          </p:nvSpPr>
          <p:spPr bwMode="gray">
            <a:xfrm>
              <a:off x="4825380" y="3467514"/>
              <a:ext cx="315746" cy="302404"/>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1" name="Yemen" descr="© INSCALE GmbH, 05.05.2010&#10;http://www.presentationload.com/">
              <a:extLst>
                <a:ext uri="{FF2B5EF4-FFF2-40B4-BE49-F238E27FC236}">
                  <a16:creationId xmlns:a16="http://schemas.microsoft.com/office/drawing/2014/main" id="{34BDCE5E-EF4F-9D43-825B-DB7557463AFC}"/>
                </a:ext>
              </a:extLst>
            </p:cNvPr>
            <p:cNvSpPr>
              <a:spLocks/>
            </p:cNvSpPr>
            <p:nvPr/>
          </p:nvSpPr>
          <p:spPr bwMode="gray">
            <a:xfrm>
              <a:off x="5375341" y="2637384"/>
              <a:ext cx="277204" cy="189744"/>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2" name="Western Sahara" descr="© INSCALE GmbH, 05.05.2010&#10;http://www.presentationload.com/">
              <a:extLst>
                <a:ext uri="{FF2B5EF4-FFF2-40B4-BE49-F238E27FC236}">
                  <a16:creationId xmlns:a16="http://schemas.microsoft.com/office/drawing/2014/main" id="{8E52BB26-842D-BE4A-B60B-B5817EEC29E8}"/>
                </a:ext>
              </a:extLst>
            </p:cNvPr>
            <p:cNvSpPr>
              <a:spLocks/>
            </p:cNvSpPr>
            <p:nvPr/>
          </p:nvSpPr>
          <p:spPr bwMode="gray">
            <a:xfrm>
              <a:off x="3790683" y="2373520"/>
              <a:ext cx="226803" cy="194192"/>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3" name="West Bank" descr="© INSCALE GmbH, 05.05.2010&#10;http://www.presentationload.com/">
              <a:extLst>
                <a:ext uri="{FF2B5EF4-FFF2-40B4-BE49-F238E27FC236}">
                  <a16:creationId xmlns:a16="http://schemas.microsoft.com/office/drawing/2014/main" id="{422B1E49-1D05-8F42-8DB3-EBF161AF08A3}"/>
                </a:ext>
              </a:extLst>
            </p:cNvPr>
            <p:cNvSpPr>
              <a:spLocks/>
            </p:cNvSpPr>
            <p:nvPr/>
          </p:nvSpPr>
          <p:spPr bwMode="gray">
            <a:xfrm>
              <a:off x="5148537" y="2226764"/>
              <a:ext cx="16307" cy="35577"/>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4" name="Uzbekistan" descr="© INSCALE GmbH, 05.05.2010&#10;http://www.presentationload.com/">
              <a:extLst>
                <a:ext uri="{FF2B5EF4-FFF2-40B4-BE49-F238E27FC236}">
                  <a16:creationId xmlns:a16="http://schemas.microsoft.com/office/drawing/2014/main" id="{D214D041-B4FD-4B48-A858-B4F471BC56EA}"/>
                </a:ext>
              </a:extLst>
            </p:cNvPr>
            <p:cNvSpPr>
              <a:spLocks/>
            </p:cNvSpPr>
            <p:nvPr/>
          </p:nvSpPr>
          <p:spPr bwMode="gray">
            <a:xfrm>
              <a:off x="5618450" y="1830971"/>
              <a:ext cx="449160" cy="252004"/>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5" name="Vietnam" descr="© INSCALE GmbH, 05.05.2010&#10;http://www.presentationload.com/">
              <a:extLst>
                <a:ext uri="{FF2B5EF4-FFF2-40B4-BE49-F238E27FC236}">
                  <a16:creationId xmlns:a16="http://schemas.microsoft.com/office/drawing/2014/main" id="{14E9A713-C67A-DD48-8B48-F5FBB268B253}"/>
                </a:ext>
              </a:extLst>
            </p:cNvPr>
            <p:cNvSpPr>
              <a:spLocks/>
            </p:cNvSpPr>
            <p:nvPr/>
          </p:nvSpPr>
          <p:spPr bwMode="gray">
            <a:xfrm>
              <a:off x="6940728" y="2503969"/>
              <a:ext cx="229767" cy="452126"/>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6" name="Venezuela" descr="© INSCALE GmbH, 05.05.2010&#10;http://www.presentationload.com/">
              <a:extLst>
                <a:ext uri="{FF2B5EF4-FFF2-40B4-BE49-F238E27FC236}">
                  <a16:creationId xmlns:a16="http://schemas.microsoft.com/office/drawing/2014/main" id="{DCCD4558-79A0-C342-A107-EF7116E6C798}"/>
                </a:ext>
              </a:extLst>
            </p:cNvPr>
            <p:cNvSpPr>
              <a:spLocks noEditPoints="1"/>
            </p:cNvSpPr>
            <p:nvPr/>
          </p:nvSpPr>
          <p:spPr bwMode="gray">
            <a:xfrm>
              <a:off x="2263838" y="2846399"/>
              <a:ext cx="361698" cy="352806"/>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7" name="USA (Alaska)" descr="© INSCALE GmbH, 05.05.2010&#10;http://www.presentationload.com/">
              <a:extLst>
                <a:ext uri="{FF2B5EF4-FFF2-40B4-BE49-F238E27FC236}">
                  <a16:creationId xmlns:a16="http://schemas.microsoft.com/office/drawing/2014/main" id="{D1A66B00-DA32-D749-AB82-EB64069C8386}"/>
                </a:ext>
              </a:extLst>
            </p:cNvPr>
            <p:cNvSpPr>
              <a:spLocks noEditPoints="1"/>
            </p:cNvSpPr>
            <p:nvPr/>
          </p:nvSpPr>
          <p:spPr bwMode="gray">
            <a:xfrm>
              <a:off x="399012" y="1107571"/>
              <a:ext cx="1165145" cy="504009"/>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8" name="USA" descr="© INSCALE GmbH, 05.05.2010&#10;http://www.presentationload.com/">
              <a:extLst>
                <a:ext uri="{FF2B5EF4-FFF2-40B4-BE49-F238E27FC236}">
                  <a16:creationId xmlns:a16="http://schemas.microsoft.com/office/drawing/2014/main" id="{D64665C8-D297-6F43-AFD2-849FB540F19B}"/>
                </a:ext>
              </a:extLst>
            </p:cNvPr>
            <p:cNvSpPr>
              <a:spLocks noEditPoints="1"/>
            </p:cNvSpPr>
            <p:nvPr/>
          </p:nvSpPr>
          <p:spPr bwMode="gray">
            <a:xfrm>
              <a:off x="1160951" y="1713864"/>
              <a:ext cx="1485338" cy="736742"/>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9" name="Uruguay" descr="© INSCALE GmbH, 05.05.2010&#10;http://www.presentationload.com/">
              <a:extLst>
                <a:ext uri="{FF2B5EF4-FFF2-40B4-BE49-F238E27FC236}">
                  <a16:creationId xmlns:a16="http://schemas.microsoft.com/office/drawing/2014/main" id="{7EBAC862-692B-7D47-941A-389B59297072}"/>
                </a:ext>
              </a:extLst>
            </p:cNvPr>
            <p:cNvSpPr>
              <a:spLocks/>
            </p:cNvSpPr>
            <p:nvPr/>
          </p:nvSpPr>
          <p:spPr bwMode="gray">
            <a:xfrm>
              <a:off x="2745609" y="4139031"/>
              <a:ext cx="139343" cy="145273"/>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0" name="United Kingdom" descr="© INSCALE GmbH, 05.05.2010&#10;http://www.presentationload.com/">
              <a:extLst>
                <a:ext uri="{FF2B5EF4-FFF2-40B4-BE49-F238E27FC236}">
                  <a16:creationId xmlns:a16="http://schemas.microsoft.com/office/drawing/2014/main" id="{085EE3EE-D8FC-8440-91A6-CBDB2793B3C6}"/>
                </a:ext>
              </a:extLst>
            </p:cNvPr>
            <p:cNvSpPr>
              <a:spLocks noEditPoints="1"/>
            </p:cNvSpPr>
            <p:nvPr/>
          </p:nvSpPr>
          <p:spPr bwMode="gray">
            <a:xfrm>
              <a:off x="4094569" y="1386257"/>
              <a:ext cx="219391" cy="312783"/>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1" name="United Arab Emirates" descr="© INSCALE GmbH, 05.05.2010&#10;http://www.presentationload.com/">
              <a:extLst>
                <a:ext uri="{FF2B5EF4-FFF2-40B4-BE49-F238E27FC236}">
                  <a16:creationId xmlns:a16="http://schemas.microsoft.com/office/drawing/2014/main" id="{A70C48BA-3C75-4643-B219-C0CF71F0B2D6}"/>
                </a:ext>
              </a:extLst>
            </p:cNvPr>
            <p:cNvSpPr>
              <a:spLocks/>
            </p:cNvSpPr>
            <p:nvPr/>
          </p:nvSpPr>
          <p:spPr bwMode="gray">
            <a:xfrm>
              <a:off x="5599178" y="2407615"/>
              <a:ext cx="127484" cy="121556"/>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2" name="Ukraine" descr="© INSCALE GmbH, 05.05.2010&#10;http://www.presentationload.com/">
              <a:extLst>
                <a:ext uri="{FF2B5EF4-FFF2-40B4-BE49-F238E27FC236}">
                  <a16:creationId xmlns:a16="http://schemas.microsoft.com/office/drawing/2014/main" id="{F0AD8003-861F-2644-A628-F9C26A37C521}"/>
                </a:ext>
              </a:extLst>
            </p:cNvPr>
            <p:cNvSpPr>
              <a:spLocks/>
            </p:cNvSpPr>
            <p:nvPr/>
          </p:nvSpPr>
          <p:spPr bwMode="gray">
            <a:xfrm>
              <a:off x="4792767" y="1627885"/>
              <a:ext cx="423959" cy="237181"/>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3" name="Uganda" descr="© INSCALE GmbH, 05.05.2010&#10;http://www.presentationload.com/">
              <a:extLst>
                <a:ext uri="{FF2B5EF4-FFF2-40B4-BE49-F238E27FC236}">
                  <a16:creationId xmlns:a16="http://schemas.microsoft.com/office/drawing/2014/main" id="{944D01BC-0846-D94A-8A1B-C5196264233A}"/>
                </a:ext>
              </a:extLst>
            </p:cNvPr>
            <p:cNvSpPr>
              <a:spLocks noEditPoints="1"/>
            </p:cNvSpPr>
            <p:nvPr/>
          </p:nvSpPr>
          <p:spPr bwMode="gray">
            <a:xfrm>
              <a:off x="5034394" y="3090990"/>
              <a:ext cx="148236" cy="174920"/>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4" name="Turkmenistan" descr="© INSCALE GmbH, 05.05.2010&#10;http://www.presentationload.com/">
              <a:extLst>
                <a:ext uri="{FF2B5EF4-FFF2-40B4-BE49-F238E27FC236}">
                  <a16:creationId xmlns:a16="http://schemas.microsoft.com/office/drawing/2014/main" id="{F4D98218-D66E-8D41-B4E4-6DA5091B2729}"/>
                </a:ext>
              </a:extLst>
            </p:cNvPr>
            <p:cNvSpPr>
              <a:spLocks/>
            </p:cNvSpPr>
            <p:nvPr/>
          </p:nvSpPr>
          <p:spPr bwMode="gray">
            <a:xfrm>
              <a:off x="5550260" y="1912502"/>
              <a:ext cx="382452" cy="229770"/>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5" name="Turkey" descr="© INSCALE GmbH, 05.05.2010&#10;http://www.presentationload.com/">
              <a:extLst>
                <a:ext uri="{FF2B5EF4-FFF2-40B4-BE49-F238E27FC236}">
                  <a16:creationId xmlns:a16="http://schemas.microsoft.com/office/drawing/2014/main" id="{ED047732-5F4E-5840-84B7-CC0D2CB5DB3A}"/>
                </a:ext>
              </a:extLst>
            </p:cNvPr>
            <p:cNvSpPr>
              <a:spLocks noEditPoints="1"/>
            </p:cNvSpPr>
            <p:nvPr/>
          </p:nvSpPr>
          <p:spPr bwMode="gray">
            <a:xfrm>
              <a:off x="4880227" y="1930289"/>
              <a:ext cx="504007" cy="192709"/>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6" name="Tunisia" descr="© INSCALE GmbH, 05.05.2010&#10;http://www.presentationload.com/">
              <a:extLst>
                <a:ext uri="{FF2B5EF4-FFF2-40B4-BE49-F238E27FC236}">
                  <a16:creationId xmlns:a16="http://schemas.microsoft.com/office/drawing/2014/main" id="{06BD6432-C302-5646-A959-86061FA20F3A}"/>
                </a:ext>
              </a:extLst>
            </p:cNvPr>
            <p:cNvSpPr>
              <a:spLocks/>
            </p:cNvSpPr>
            <p:nvPr/>
          </p:nvSpPr>
          <p:spPr bwMode="gray">
            <a:xfrm>
              <a:off x="4441445" y="2078528"/>
              <a:ext cx="103766" cy="216427"/>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7" name="Togo" descr="© INSCALE GmbH, 05.05.2010&#10;http://www.presentationload.com/">
              <a:extLst>
                <a:ext uri="{FF2B5EF4-FFF2-40B4-BE49-F238E27FC236}">
                  <a16:creationId xmlns:a16="http://schemas.microsoft.com/office/drawing/2014/main" id="{35B509BF-612D-1C4E-A3F9-2AFF70696F9C}"/>
                </a:ext>
              </a:extLst>
            </p:cNvPr>
            <p:cNvSpPr>
              <a:spLocks/>
            </p:cNvSpPr>
            <p:nvPr/>
          </p:nvSpPr>
          <p:spPr bwMode="gray">
            <a:xfrm>
              <a:off x="4230947" y="2880493"/>
              <a:ext cx="53365" cy="152686"/>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8" name="Thailand" descr="© INSCALE GmbH, 05.05.2010&#10;http://www.presentationload.com/">
              <a:extLst>
                <a:ext uri="{FF2B5EF4-FFF2-40B4-BE49-F238E27FC236}">
                  <a16:creationId xmlns:a16="http://schemas.microsoft.com/office/drawing/2014/main" id="{F935653B-AD12-C642-94E4-28BCA1D935B6}"/>
                </a:ext>
              </a:extLst>
            </p:cNvPr>
            <p:cNvSpPr>
              <a:spLocks/>
            </p:cNvSpPr>
            <p:nvPr/>
          </p:nvSpPr>
          <p:spPr bwMode="gray">
            <a:xfrm>
              <a:off x="6829547" y="2594394"/>
              <a:ext cx="234216" cy="450643"/>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9" name="Tanzania" descr="© INSCALE GmbH, 05.05.2010&#10;http://www.presentationload.com/">
              <a:extLst>
                <a:ext uri="{FF2B5EF4-FFF2-40B4-BE49-F238E27FC236}">
                  <a16:creationId xmlns:a16="http://schemas.microsoft.com/office/drawing/2014/main" id="{F8A1B576-A9D7-4141-8087-D156EB9E9373}"/>
                </a:ext>
              </a:extLst>
            </p:cNvPr>
            <p:cNvSpPr>
              <a:spLocks noEditPoints="1"/>
            </p:cNvSpPr>
            <p:nvPr/>
          </p:nvSpPr>
          <p:spPr bwMode="gray">
            <a:xfrm>
              <a:off x="5032911" y="3249605"/>
              <a:ext cx="290545" cy="329088"/>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0" name="Tajikistan" descr="© INSCALE GmbH, 05.05.2010&#10;http://www.presentationload.com/">
              <a:extLst>
                <a:ext uri="{FF2B5EF4-FFF2-40B4-BE49-F238E27FC236}">
                  <a16:creationId xmlns:a16="http://schemas.microsoft.com/office/drawing/2014/main" id="{D63A09D3-9949-CF48-A7BC-DD21C57039AE}"/>
                </a:ext>
              </a:extLst>
            </p:cNvPr>
            <p:cNvSpPr>
              <a:spLocks/>
            </p:cNvSpPr>
            <p:nvPr/>
          </p:nvSpPr>
          <p:spPr bwMode="gray">
            <a:xfrm>
              <a:off x="5937159" y="1967349"/>
              <a:ext cx="209015" cy="131932"/>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1" name="Taiwan" descr="© INSCALE GmbH, 05.05.2010&#10;http://www.presentationload.com/">
              <a:extLst>
                <a:ext uri="{FF2B5EF4-FFF2-40B4-BE49-F238E27FC236}">
                  <a16:creationId xmlns:a16="http://schemas.microsoft.com/office/drawing/2014/main" id="{C0FCE9F6-CAA5-CE41-A9D3-1D122C8657D2}"/>
                </a:ext>
              </a:extLst>
            </p:cNvPr>
            <p:cNvSpPr>
              <a:spLocks/>
            </p:cNvSpPr>
            <p:nvPr/>
          </p:nvSpPr>
          <p:spPr bwMode="gray">
            <a:xfrm>
              <a:off x="7401744" y="2444674"/>
              <a:ext cx="45954" cy="102284"/>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2" name="Syria" descr="© INSCALE GmbH, 05.05.2010&#10;http://www.presentationload.com/">
              <a:extLst>
                <a:ext uri="{FF2B5EF4-FFF2-40B4-BE49-F238E27FC236}">
                  <a16:creationId xmlns:a16="http://schemas.microsoft.com/office/drawing/2014/main" id="{8E209C97-53C1-C745-A3F7-B1C7447D9345}"/>
                </a:ext>
              </a:extLst>
            </p:cNvPr>
            <p:cNvSpPr>
              <a:spLocks/>
            </p:cNvSpPr>
            <p:nvPr/>
          </p:nvSpPr>
          <p:spPr bwMode="gray">
            <a:xfrm>
              <a:off x="5152983" y="2075563"/>
              <a:ext cx="170473" cy="157133"/>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3" name="Switzerland" descr="© INSCALE GmbH, 05.05.2010&#10;http://www.presentationload.com/">
              <a:extLst>
                <a:ext uri="{FF2B5EF4-FFF2-40B4-BE49-F238E27FC236}">
                  <a16:creationId xmlns:a16="http://schemas.microsoft.com/office/drawing/2014/main" id="{3D36BCB8-323F-9A49-94D8-0D47F992912C}"/>
                </a:ext>
              </a:extLst>
            </p:cNvPr>
            <p:cNvSpPr>
              <a:spLocks/>
            </p:cNvSpPr>
            <p:nvPr/>
          </p:nvSpPr>
          <p:spPr bwMode="gray">
            <a:xfrm>
              <a:off x="4408832" y="1759816"/>
              <a:ext cx="109696" cy="60778"/>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4" name="Sweden" descr="© INSCALE GmbH, 05.05.2010&#10;http://www.presentationload.com/">
              <a:extLst>
                <a:ext uri="{FF2B5EF4-FFF2-40B4-BE49-F238E27FC236}">
                  <a16:creationId xmlns:a16="http://schemas.microsoft.com/office/drawing/2014/main" id="{55A1502A-6ABD-C942-95F4-71BBA6D992F6}"/>
                </a:ext>
              </a:extLst>
            </p:cNvPr>
            <p:cNvSpPr>
              <a:spLocks noEditPoints="1"/>
            </p:cNvSpPr>
            <p:nvPr/>
          </p:nvSpPr>
          <p:spPr bwMode="gray">
            <a:xfrm>
              <a:off x="4533353" y="1163901"/>
              <a:ext cx="262381" cy="375042"/>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5" name="Swaziland" descr="© INSCALE GmbH, 05.05.2010&#10;http://www.presentationload.com/">
              <a:extLst>
                <a:ext uri="{FF2B5EF4-FFF2-40B4-BE49-F238E27FC236}">
                  <a16:creationId xmlns:a16="http://schemas.microsoft.com/office/drawing/2014/main" id="{1B51D2A2-BF91-5A40-8942-846575D7208D}"/>
                </a:ext>
              </a:extLst>
            </p:cNvPr>
            <p:cNvSpPr>
              <a:spLocks/>
            </p:cNvSpPr>
            <p:nvPr/>
          </p:nvSpPr>
          <p:spPr bwMode="gray">
            <a:xfrm>
              <a:off x="5050700" y="4004135"/>
              <a:ext cx="38542" cy="50401"/>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6" name="Suriname" descr="© INSCALE GmbH, 05.05.2010&#10;http://www.presentationload.com/">
              <a:extLst>
                <a:ext uri="{FF2B5EF4-FFF2-40B4-BE49-F238E27FC236}">
                  <a16:creationId xmlns:a16="http://schemas.microsoft.com/office/drawing/2014/main" id="{6E8C71C7-A01D-E24D-B71E-9F009E5BD19E}"/>
                </a:ext>
              </a:extLst>
            </p:cNvPr>
            <p:cNvSpPr>
              <a:spLocks/>
            </p:cNvSpPr>
            <p:nvPr/>
          </p:nvSpPr>
          <p:spPr bwMode="gray">
            <a:xfrm>
              <a:off x="2668526" y="3036143"/>
              <a:ext cx="111179" cy="127485"/>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7" name="Sudan">
              <a:extLst>
                <a:ext uri="{FF2B5EF4-FFF2-40B4-BE49-F238E27FC236}">
                  <a16:creationId xmlns:a16="http://schemas.microsoft.com/office/drawing/2014/main" id="{7D27E3E4-42B5-7341-9401-9238E76E2ECD}"/>
                </a:ext>
              </a:extLst>
            </p:cNvPr>
            <p:cNvSpPr>
              <a:spLocks/>
            </p:cNvSpPr>
            <p:nvPr/>
          </p:nvSpPr>
          <p:spPr bwMode="auto">
            <a:xfrm>
              <a:off x="4814923" y="2510263"/>
              <a:ext cx="452945" cy="444363"/>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8" name="South Sudan">
              <a:extLst>
                <a:ext uri="{FF2B5EF4-FFF2-40B4-BE49-F238E27FC236}">
                  <a16:creationId xmlns:a16="http://schemas.microsoft.com/office/drawing/2014/main" id="{10C8239A-FA3E-F340-B1C8-C2009B014E85}"/>
                </a:ext>
              </a:extLst>
            </p:cNvPr>
            <p:cNvSpPr>
              <a:spLocks/>
            </p:cNvSpPr>
            <p:nvPr/>
          </p:nvSpPr>
          <p:spPr bwMode="auto">
            <a:xfrm>
              <a:off x="4877858" y="2841150"/>
              <a:ext cx="326120" cy="272722"/>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9" name="Sri Lanka" descr="© INSCALE GmbH, 05.05.2010&#10;http://www.presentationload.com/">
              <a:extLst>
                <a:ext uri="{FF2B5EF4-FFF2-40B4-BE49-F238E27FC236}">
                  <a16:creationId xmlns:a16="http://schemas.microsoft.com/office/drawing/2014/main" id="{05827E61-2371-9740-8282-37637D514CEF}"/>
                </a:ext>
              </a:extLst>
            </p:cNvPr>
            <p:cNvSpPr>
              <a:spLocks/>
            </p:cNvSpPr>
            <p:nvPr/>
          </p:nvSpPr>
          <p:spPr bwMode="gray">
            <a:xfrm>
              <a:off x="6378907" y="2924964"/>
              <a:ext cx="65224" cy="115625"/>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0" name="Spain" descr="© INSCALE GmbH, 05.05.2010&#10;http://www.presentationload.com/">
              <a:extLst>
                <a:ext uri="{FF2B5EF4-FFF2-40B4-BE49-F238E27FC236}">
                  <a16:creationId xmlns:a16="http://schemas.microsoft.com/office/drawing/2014/main" id="{1995FB48-2533-C248-8260-D6E68E8CA84D}"/>
                </a:ext>
              </a:extLst>
            </p:cNvPr>
            <p:cNvSpPr>
              <a:spLocks noEditPoints="1"/>
            </p:cNvSpPr>
            <p:nvPr/>
          </p:nvSpPr>
          <p:spPr bwMode="gray">
            <a:xfrm>
              <a:off x="4030827" y="1882854"/>
              <a:ext cx="332052" cy="234216"/>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1" name="South Africa" descr="© INSCALE GmbH, 05.05.2010&#10;http://www.presentationload.com/">
              <a:extLst>
                <a:ext uri="{FF2B5EF4-FFF2-40B4-BE49-F238E27FC236}">
                  <a16:creationId xmlns:a16="http://schemas.microsoft.com/office/drawing/2014/main" id="{BAB02E83-66E1-4B42-A37A-78CAEBCB3B09}"/>
                </a:ext>
              </a:extLst>
            </p:cNvPr>
            <p:cNvSpPr>
              <a:spLocks noEditPoints="1"/>
            </p:cNvSpPr>
            <p:nvPr/>
          </p:nvSpPr>
          <p:spPr bwMode="gray">
            <a:xfrm>
              <a:off x="4672696" y="3895922"/>
              <a:ext cx="429889" cy="386901"/>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2" name="Somalia" descr="© INSCALE GmbH, 05.05.2010&#10;http://www.presentationload.com/">
              <a:extLst>
                <a:ext uri="{FF2B5EF4-FFF2-40B4-BE49-F238E27FC236}">
                  <a16:creationId xmlns:a16="http://schemas.microsoft.com/office/drawing/2014/main" id="{8EE2E30C-8581-A04C-823D-1DAF12070E3F}"/>
                </a:ext>
              </a:extLst>
            </p:cNvPr>
            <p:cNvSpPr>
              <a:spLocks/>
            </p:cNvSpPr>
            <p:nvPr/>
          </p:nvSpPr>
          <p:spPr bwMode="gray">
            <a:xfrm>
              <a:off x="5341244" y="2850846"/>
              <a:ext cx="271275" cy="419514"/>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3" name="Solomon Islands" descr="© INSCALE GmbH, 05.05.2010&#10;http://www.presentationload.com/">
              <a:extLst>
                <a:ext uri="{FF2B5EF4-FFF2-40B4-BE49-F238E27FC236}">
                  <a16:creationId xmlns:a16="http://schemas.microsoft.com/office/drawing/2014/main" id="{A151EAC5-B936-DE42-B89A-9DE6E604EAAE}"/>
                </a:ext>
              </a:extLst>
            </p:cNvPr>
            <p:cNvSpPr>
              <a:spLocks noEditPoints="1"/>
            </p:cNvSpPr>
            <p:nvPr/>
          </p:nvSpPr>
          <p:spPr bwMode="gray">
            <a:xfrm>
              <a:off x="8452748" y="3423042"/>
              <a:ext cx="140826" cy="131932"/>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4" name="Slovenia" descr="© INSCALE GmbH, 05.05.2010&#10;http://www.presentationload.com/">
              <a:extLst>
                <a:ext uri="{FF2B5EF4-FFF2-40B4-BE49-F238E27FC236}">
                  <a16:creationId xmlns:a16="http://schemas.microsoft.com/office/drawing/2014/main" id="{A8DC58DB-606D-7E4A-A21D-E21B90AD4AB8}"/>
                </a:ext>
              </a:extLst>
            </p:cNvPr>
            <p:cNvSpPr>
              <a:spLocks/>
            </p:cNvSpPr>
            <p:nvPr/>
          </p:nvSpPr>
          <p:spPr bwMode="gray">
            <a:xfrm>
              <a:off x="4583751" y="1786499"/>
              <a:ext cx="80048" cy="45954"/>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5" name="Slovakia" descr="© INSCALE GmbH, 05.05.2010&#10;http://www.presentationload.com/">
              <a:extLst>
                <a:ext uri="{FF2B5EF4-FFF2-40B4-BE49-F238E27FC236}">
                  <a16:creationId xmlns:a16="http://schemas.microsoft.com/office/drawing/2014/main" id="{A2D3528C-6DFF-9645-826A-7C42967D8783}"/>
                </a:ext>
              </a:extLst>
            </p:cNvPr>
            <p:cNvSpPr>
              <a:spLocks/>
            </p:cNvSpPr>
            <p:nvPr/>
          </p:nvSpPr>
          <p:spPr bwMode="gray">
            <a:xfrm>
              <a:off x="4665282" y="1709415"/>
              <a:ext cx="134897" cy="54848"/>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6" name="Sierra Leone" descr="© INSCALE GmbH, 05.05.2010&#10;http://www.presentationload.com/">
              <a:extLst>
                <a:ext uri="{FF2B5EF4-FFF2-40B4-BE49-F238E27FC236}">
                  <a16:creationId xmlns:a16="http://schemas.microsoft.com/office/drawing/2014/main" id="{1425E76E-6A73-E844-992F-BB30E9514294}"/>
                </a:ext>
              </a:extLst>
            </p:cNvPr>
            <p:cNvSpPr>
              <a:spLocks/>
            </p:cNvSpPr>
            <p:nvPr/>
          </p:nvSpPr>
          <p:spPr bwMode="gray">
            <a:xfrm>
              <a:off x="3879624" y="2910141"/>
              <a:ext cx="78566" cy="102284"/>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7" name="Serbia" descr="© INSCALE GmbH, 05.05.2010&#10;http://www.presentationload.com/">
              <a:extLst>
                <a:ext uri="{FF2B5EF4-FFF2-40B4-BE49-F238E27FC236}">
                  <a16:creationId xmlns:a16="http://schemas.microsoft.com/office/drawing/2014/main" id="{5EF58672-5042-294F-8CC0-60ECF9566E4B}"/>
                </a:ext>
              </a:extLst>
            </p:cNvPr>
            <p:cNvSpPr>
              <a:spLocks/>
            </p:cNvSpPr>
            <p:nvPr/>
          </p:nvSpPr>
          <p:spPr bwMode="gray">
            <a:xfrm>
              <a:off x="4717166" y="1810217"/>
              <a:ext cx="103766" cy="113769"/>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8" name="Senegal" descr="© INSCALE GmbH, 05.05.2010&#10;http://www.presentationload.com/">
              <a:extLst>
                <a:ext uri="{FF2B5EF4-FFF2-40B4-BE49-F238E27FC236}">
                  <a16:creationId xmlns:a16="http://schemas.microsoft.com/office/drawing/2014/main" id="{5C28D862-A8D5-3346-8F91-9E2745076DE5}"/>
                </a:ext>
              </a:extLst>
            </p:cNvPr>
            <p:cNvSpPr>
              <a:spLocks/>
            </p:cNvSpPr>
            <p:nvPr/>
          </p:nvSpPr>
          <p:spPr bwMode="gray">
            <a:xfrm>
              <a:off x="3801060" y="2704091"/>
              <a:ext cx="157132" cy="139343"/>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9" name="Saudi Arabia" descr="© INSCALE GmbH, 05.05.2010&#10;http://www.presentationload.com/">
              <a:extLst>
                <a:ext uri="{FF2B5EF4-FFF2-40B4-BE49-F238E27FC236}">
                  <a16:creationId xmlns:a16="http://schemas.microsoft.com/office/drawing/2014/main" id="{25B01F36-5557-CB40-B279-7A6218142221}"/>
                </a:ext>
              </a:extLst>
            </p:cNvPr>
            <p:cNvSpPr>
              <a:spLocks/>
            </p:cNvSpPr>
            <p:nvPr/>
          </p:nvSpPr>
          <p:spPr bwMode="gray">
            <a:xfrm>
              <a:off x="5148537" y="2235661"/>
              <a:ext cx="563302" cy="483254"/>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0" name="Rwanda" descr="© INSCALE GmbH, 05.05.2010&#10;http://www.presentationload.com/">
              <a:extLst>
                <a:ext uri="{FF2B5EF4-FFF2-40B4-BE49-F238E27FC236}">
                  <a16:creationId xmlns:a16="http://schemas.microsoft.com/office/drawing/2014/main" id="{8FA67030-48AB-5A4A-931B-EA12878C183A}"/>
                </a:ext>
              </a:extLst>
            </p:cNvPr>
            <p:cNvSpPr>
              <a:spLocks/>
            </p:cNvSpPr>
            <p:nvPr/>
          </p:nvSpPr>
          <p:spPr bwMode="gray">
            <a:xfrm>
              <a:off x="5012158" y="3249605"/>
              <a:ext cx="56330" cy="56330"/>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1" name="Russia (Urup,Simushir)" descr="© INSCALE GmbH, 05.05.2010&#10;http://www.presentationload.com/">
              <a:extLst>
                <a:ext uri="{FF2B5EF4-FFF2-40B4-BE49-F238E27FC236}">
                  <a16:creationId xmlns:a16="http://schemas.microsoft.com/office/drawing/2014/main" id="{9935F077-3966-0049-8A45-B5FC76F9EB19}"/>
                </a:ext>
              </a:extLst>
            </p:cNvPr>
            <p:cNvSpPr>
              <a:spLocks noEditPoints="1"/>
            </p:cNvSpPr>
            <p:nvPr/>
          </p:nvSpPr>
          <p:spPr bwMode="gray">
            <a:xfrm>
              <a:off x="7804949" y="1429246"/>
              <a:ext cx="114143" cy="453607"/>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2" name="Russia" descr="© INSCALE GmbH, 05.05.2010&#10;http://www.presentationload.com/">
              <a:extLst>
                <a:ext uri="{FF2B5EF4-FFF2-40B4-BE49-F238E27FC236}">
                  <a16:creationId xmlns:a16="http://schemas.microsoft.com/office/drawing/2014/main" id="{126B421D-A013-A04D-AB41-23D166538C30}"/>
                </a:ext>
              </a:extLst>
            </p:cNvPr>
            <p:cNvSpPr>
              <a:spLocks noEditPoints="1"/>
            </p:cNvSpPr>
            <p:nvPr/>
          </p:nvSpPr>
          <p:spPr bwMode="gray">
            <a:xfrm>
              <a:off x="4727543" y="867425"/>
              <a:ext cx="3430213" cy="1092512"/>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3" name="Romania" descr="© INSCALE GmbH, 05.05.2010&#10;http://www.presentationload.com/">
              <a:extLst>
                <a:ext uri="{FF2B5EF4-FFF2-40B4-BE49-F238E27FC236}">
                  <a16:creationId xmlns:a16="http://schemas.microsoft.com/office/drawing/2014/main" id="{D816A726-DF62-C947-ACAB-290B0CDEBCAE}"/>
                </a:ext>
              </a:extLst>
            </p:cNvPr>
            <p:cNvSpPr>
              <a:spLocks/>
            </p:cNvSpPr>
            <p:nvPr/>
          </p:nvSpPr>
          <p:spPr bwMode="gray">
            <a:xfrm>
              <a:off x="4749779" y="1747958"/>
              <a:ext cx="232733" cy="139343"/>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4" name="Qatar" descr="© INSCALE GmbH, 05.05.2010&#10;http://www.presentationload.com/">
              <a:extLst>
                <a:ext uri="{FF2B5EF4-FFF2-40B4-BE49-F238E27FC236}">
                  <a16:creationId xmlns:a16="http://schemas.microsoft.com/office/drawing/2014/main" id="{8737A911-F286-BA42-8005-C08511F88B4A}"/>
                </a:ext>
              </a:extLst>
            </p:cNvPr>
            <p:cNvSpPr>
              <a:spLocks/>
            </p:cNvSpPr>
            <p:nvPr/>
          </p:nvSpPr>
          <p:spPr bwMode="gray">
            <a:xfrm>
              <a:off x="5579908" y="2416509"/>
              <a:ext cx="25201" cy="54848"/>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5" name="Puerto Rico" descr="© INSCALE GmbH, 05.05.2010&#10;http://www.presentationload.com/">
              <a:extLst>
                <a:ext uri="{FF2B5EF4-FFF2-40B4-BE49-F238E27FC236}">
                  <a16:creationId xmlns:a16="http://schemas.microsoft.com/office/drawing/2014/main" id="{EDE151BE-B864-5844-AAB8-824EC9F5FD2D}"/>
                </a:ext>
              </a:extLst>
            </p:cNvPr>
            <p:cNvSpPr>
              <a:spLocks/>
            </p:cNvSpPr>
            <p:nvPr/>
          </p:nvSpPr>
          <p:spPr bwMode="gray">
            <a:xfrm>
              <a:off x="2453582" y="2656655"/>
              <a:ext cx="51884" cy="22236"/>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6" name="Portugal" descr="© INSCALE GmbH, 05.05.2010&#10;http://www.presentationload.com/">
              <a:extLst>
                <a:ext uri="{FF2B5EF4-FFF2-40B4-BE49-F238E27FC236}">
                  <a16:creationId xmlns:a16="http://schemas.microsoft.com/office/drawing/2014/main" id="{CB6584E9-834D-CD48-B7E8-BD5C4230D176}"/>
                </a:ext>
              </a:extLst>
            </p:cNvPr>
            <p:cNvSpPr>
              <a:spLocks/>
            </p:cNvSpPr>
            <p:nvPr/>
          </p:nvSpPr>
          <p:spPr bwMode="gray">
            <a:xfrm>
              <a:off x="4017487" y="1933254"/>
              <a:ext cx="85978" cy="155651"/>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7" name="Poland" descr="© INSCALE GmbH, 05.05.2010&#10;http://www.presentationload.com/">
              <a:extLst>
                <a:ext uri="{FF2B5EF4-FFF2-40B4-BE49-F238E27FC236}">
                  <a16:creationId xmlns:a16="http://schemas.microsoft.com/office/drawing/2014/main" id="{D7B53694-DA22-994E-A297-91DF48AFA799}"/>
                </a:ext>
              </a:extLst>
            </p:cNvPr>
            <p:cNvSpPr>
              <a:spLocks/>
            </p:cNvSpPr>
            <p:nvPr/>
          </p:nvSpPr>
          <p:spPr bwMode="gray">
            <a:xfrm>
              <a:off x="4600058" y="1555248"/>
              <a:ext cx="237180" cy="170474"/>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8" name="Philippines" descr="© INSCALE GmbH, 05.05.2010&#10;http://www.presentationload.com/">
              <a:extLst>
                <a:ext uri="{FF2B5EF4-FFF2-40B4-BE49-F238E27FC236}">
                  <a16:creationId xmlns:a16="http://schemas.microsoft.com/office/drawing/2014/main" id="{E2BEEF9F-F229-734E-9371-60270E371980}"/>
                </a:ext>
              </a:extLst>
            </p:cNvPr>
            <p:cNvSpPr>
              <a:spLocks noEditPoints="1"/>
            </p:cNvSpPr>
            <p:nvPr/>
          </p:nvSpPr>
          <p:spPr bwMode="gray">
            <a:xfrm>
              <a:off x="7388404" y="2646278"/>
              <a:ext cx="271275" cy="455090"/>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9" name="Peru" descr="© INSCALE GmbH, 05.05.2010&#10;http://www.presentationload.com/">
              <a:extLst>
                <a:ext uri="{FF2B5EF4-FFF2-40B4-BE49-F238E27FC236}">
                  <a16:creationId xmlns:a16="http://schemas.microsoft.com/office/drawing/2014/main" id="{258CFD33-6A47-CE4B-B639-6E18686E7438}"/>
                </a:ext>
              </a:extLst>
            </p:cNvPr>
            <p:cNvSpPr>
              <a:spLocks/>
            </p:cNvSpPr>
            <p:nvPr/>
          </p:nvSpPr>
          <p:spPr bwMode="gray">
            <a:xfrm>
              <a:off x="2041482" y="3216994"/>
              <a:ext cx="357253" cy="564787"/>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0" name="Paraguay" descr="© INSCALE GmbH, 05.05.2010&#10;http://www.presentationload.com/">
              <a:extLst>
                <a:ext uri="{FF2B5EF4-FFF2-40B4-BE49-F238E27FC236}">
                  <a16:creationId xmlns:a16="http://schemas.microsoft.com/office/drawing/2014/main" id="{6E4DECFC-E30B-584E-B7D1-3BF021A42298}"/>
                </a:ext>
              </a:extLst>
            </p:cNvPr>
            <p:cNvSpPr>
              <a:spLocks/>
            </p:cNvSpPr>
            <p:nvPr/>
          </p:nvSpPr>
          <p:spPr bwMode="gray">
            <a:xfrm>
              <a:off x="2586995" y="3806980"/>
              <a:ext cx="226803" cy="256451"/>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1" name="Papua New Guinea" descr="© INSCALE GmbH, 05.05.2010&#10;http://www.presentationload.com/">
              <a:extLst>
                <a:ext uri="{FF2B5EF4-FFF2-40B4-BE49-F238E27FC236}">
                  <a16:creationId xmlns:a16="http://schemas.microsoft.com/office/drawing/2014/main" id="{3DE843BF-084E-EF42-82D6-4AE326BED3F8}"/>
                </a:ext>
              </a:extLst>
            </p:cNvPr>
            <p:cNvSpPr>
              <a:spLocks noEditPoints="1"/>
            </p:cNvSpPr>
            <p:nvPr/>
          </p:nvSpPr>
          <p:spPr bwMode="gray">
            <a:xfrm>
              <a:off x="8022859" y="3274806"/>
              <a:ext cx="412099" cy="275723"/>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2" name="Panama" descr="© INSCALE GmbH, 05.05.2010&#10;http://www.presentationload.com/">
              <a:extLst>
                <a:ext uri="{FF2B5EF4-FFF2-40B4-BE49-F238E27FC236}">
                  <a16:creationId xmlns:a16="http://schemas.microsoft.com/office/drawing/2014/main" id="{3A5550DF-D63B-104D-B89E-84AC434B4802}"/>
                </a:ext>
              </a:extLst>
            </p:cNvPr>
            <p:cNvSpPr>
              <a:spLocks/>
            </p:cNvSpPr>
            <p:nvPr/>
          </p:nvSpPr>
          <p:spPr bwMode="gray">
            <a:xfrm>
              <a:off x="2002940" y="2924964"/>
              <a:ext cx="154167" cy="74119"/>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3" name="Pakistan" descr="© INSCALE GmbH, 05.05.2010&#10;http://www.presentationload.com/">
              <a:extLst>
                <a:ext uri="{FF2B5EF4-FFF2-40B4-BE49-F238E27FC236}">
                  <a16:creationId xmlns:a16="http://schemas.microsoft.com/office/drawing/2014/main" id="{026F038C-B3D3-DA4B-ACBE-430CA4D75892}"/>
                </a:ext>
              </a:extLst>
            </p:cNvPr>
            <p:cNvSpPr>
              <a:spLocks/>
            </p:cNvSpPr>
            <p:nvPr/>
          </p:nvSpPr>
          <p:spPr bwMode="gray">
            <a:xfrm>
              <a:off x="5825982" y="2087422"/>
              <a:ext cx="398759" cy="400241"/>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4" name="Parcel Islands" descr="© INSCALE GmbH, 05.05.2010&#10;http://www.presentationload.com/">
              <a:extLst>
                <a:ext uri="{FF2B5EF4-FFF2-40B4-BE49-F238E27FC236}">
                  <a16:creationId xmlns:a16="http://schemas.microsoft.com/office/drawing/2014/main" id="{01EFC7E0-2015-7E4C-B9ED-0DEE4AED03CE}"/>
                </a:ext>
              </a:extLst>
            </p:cNvPr>
            <p:cNvSpPr>
              <a:spLocks noEditPoints="1"/>
            </p:cNvSpPr>
            <p:nvPr/>
          </p:nvSpPr>
          <p:spPr bwMode="gray">
            <a:xfrm>
              <a:off x="7204589" y="2690748"/>
              <a:ext cx="35577" cy="23718"/>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5" name="Oman" descr="© INSCALE GmbH, 05.05.2010&#10;http://www.presentationload.com/">
              <a:extLst>
                <a:ext uri="{FF2B5EF4-FFF2-40B4-BE49-F238E27FC236}">
                  <a16:creationId xmlns:a16="http://schemas.microsoft.com/office/drawing/2014/main" id="{25637E7C-8CA4-AE40-9E6B-4871CE8EE05B}"/>
                </a:ext>
              </a:extLst>
            </p:cNvPr>
            <p:cNvSpPr>
              <a:spLocks/>
            </p:cNvSpPr>
            <p:nvPr/>
          </p:nvSpPr>
          <p:spPr bwMode="gray">
            <a:xfrm>
              <a:off x="5621413" y="2453569"/>
              <a:ext cx="204568" cy="254968"/>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6" name="Norway" descr="© INSCALE GmbH, 05.05.2010&#10;http://www.presentationload.com/">
              <a:extLst>
                <a:ext uri="{FF2B5EF4-FFF2-40B4-BE49-F238E27FC236}">
                  <a16:creationId xmlns:a16="http://schemas.microsoft.com/office/drawing/2014/main" id="{83B4FB45-633F-C045-829A-B518FD53BBBC}"/>
                </a:ext>
              </a:extLst>
            </p:cNvPr>
            <p:cNvSpPr>
              <a:spLocks noEditPoints="1"/>
            </p:cNvSpPr>
            <p:nvPr/>
          </p:nvSpPr>
          <p:spPr bwMode="gray">
            <a:xfrm>
              <a:off x="4399938" y="895591"/>
              <a:ext cx="515865" cy="567751"/>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7" name="Nigeria" descr="© INSCALE GmbH, 05.05.2010&#10;http://www.presentationload.com/">
              <a:extLst>
                <a:ext uri="{FF2B5EF4-FFF2-40B4-BE49-F238E27FC236}">
                  <a16:creationId xmlns:a16="http://schemas.microsoft.com/office/drawing/2014/main" id="{167BCD22-AA23-8548-9E8F-71972F0171AC}"/>
                </a:ext>
              </a:extLst>
            </p:cNvPr>
            <p:cNvSpPr>
              <a:spLocks/>
            </p:cNvSpPr>
            <p:nvPr/>
          </p:nvSpPr>
          <p:spPr bwMode="gray">
            <a:xfrm>
              <a:off x="4309513" y="2794515"/>
              <a:ext cx="317228" cy="292029"/>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8" name="Niger" descr="© INSCALE GmbH, 05.05.2010&#10;http://www.presentationload.com/">
              <a:extLst>
                <a:ext uri="{FF2B5EF4-FFF2-40B4-BE49-F238E27FC236}">
                  <a16:creationId xmlns:a16="http://schemas.microsoft.com/office/drawing/2014/main" id="{D9859196-6659-D749-B28D-EA622849BC33}"/>
                </a:ext>
              </a:extLst>
            </p:cNvPr>
            <p:cNvSpPr>
              <a:spLocks/>
            </p:cNvSpPr>
            <p:nvPr/>
          </p:nvSpPr>
          <p:spPr bwMode="gray">
            <a:xfrm>
              <a:off x="4242807" y="2501005"/>
              <a:ext cx="420993" cy="357253"/>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9" name="Nicaragua" descr="© INSCALE GmbH, 05.05.2010&#10;http://www.presentationload.com/">
              <a:extLst>
                <a:ext uri="{FF2B5EF4-FFF2-40B4-BE49-F238E27FC236}">
                  <a16:creationId xmlns:a16="http://schemas.microsoft.com/office/drawing/2014/main" id="{D4B962A7-3C5F-C745-9AAD-116966E43785}"/>
                </a:ext>
              </a:extLst>
            </p:cNvPr>
            <p:cNvSpPr>
              <a:spLocks/>
            </p:cNvSpPr>
            <p:nvPr/>
          </p:nvSpPr>
          <p:spPr bwMode="gray">
            <a:xfrm>
              <a:off x="1888797" y="2764868"/>
              <a:ext cx="123038" cy="126003"/>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0" name="New Zealand" descr="© INSCALE GmbH, 05.05.2010&#10;http://www.presentationload.com/">
              <a:extLst>
                <a:ext uri="{FF2B5EF4-FFF2-40B4-BE49-F238E27FC236}">
                  <a16:creationId xmlns:a16="http://schemas.microsoft.com/office/drawing/2014/main" id="{1A7F7EBB-BD92-7F43-81A6-D584244F5755}"/>
                </a:ext>
              </a:extLst>
            </p:cNvPr>
            <p:cNvSpPr>
              <a:spLocks noEditPoints="1"/>
            </p:cNvSpPr>
            <p:nvPr/>
          </p:nvSpPr>
          <p:spPr bwMode="gray">
            <a:xfrm>
              <a:off x="8260039" y="4266516"/>
              <a:ext cx="481773" cy="372077"/>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1" name="Newfoundland" descr="© INSCALE GmbH, 05.05.2010&#10;http://www.presentationload.com/">
              <a:extLst>
                <a:ext uri="{FF2B5EF4-FFF2-40B4-BE49-F238E27FC236}">
                  <a16:creationId xmlns:a16="http://schemas.microsoft.com/office/drawing/2014/main" id="{E4BF8F75-BBB1-4A4F-9A27-FCB15E662E6C}"/>
                </a:ext>
              </a:extLst>
            </p:cNvPr>
            <p:cNvSpPr>
              <a:spLocks/>
            </p:cNvSpPr>
            <p:nvPr/>
          </p:nvSpPr>
          <p:spPr bwMode="gray">
            <a:xfrm>
              <a:off x="2855305" y="1653085"/>
              <a:ext cx="161579" cy="145273"/>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2" name="Netherlands" descr="© INSCALE GmbH, 05.05.2010&#10;http://www.presentationload.com/">
              <a:extLst>
                <a:ext uri="{FF2B5EF4-FFF2-40B4-BE49-F238E27FC236}">
                  <a16:creationId xmlns:a16="http://schemas.microsoft.com/office/drawing/2014/main" id="{8E638D65-BB03-6043-B4E0-C88F447669E0}"/>
                </a:ext>
              </a:extLst>
            </p:cNvPr>
            <p:cNvSpPr>
              <a:spLocks/>
            </p:cNvSpPr>
            <p:nvPr/>
          </p:nvSpPr>
          <p:spPr bwMode="gray">
            <a:xfrm>
              <a:off x="4340643" y="1595273"/>
              <a:ext cx="102284" cy="80048"/>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3" name="Nepal" descr="© INSCALE GmbH, 05.05.2010&#10;http://www.presentationload.com/">
              <a:extLst>
                <a:ext uri="{FF2B5EF4-FFF2-40B4-BE49-F238E27FC236}">
                  <a16:creationId xmlns:a16="http://schemas.microsoft.com/office/drawing/2014/main" id="{33085323-02A3-B44C-B4EC-D428B2D69AA3}"/>
                </a:ext>
              </a:extLst>
            </p:cNvPr>
            <p:cNvSpPr>
              <a:spLocks/>
            </p:cNvSpPr>
            <p:nvPr/>
          </p:nvSpPr>
          <p:spPr bwMode="gray">
            <a:xfrm>
              <a:off x="6327024" y="2287542"/>
              <a:ext cx="222356" cy="124520"/>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4" name="Namibia" descr="© INSCALE GmbH, 05.05.2010&#10;http://www.presentationload.com/">
              <a:extLst>
                <a:ext uri="{FF2B5EF4-FFF2-40B4-BE49-F238E27FC236}">
                  <a16:creationId xmlns:a16="http://schemas.microsoft.com/office/drawing/2014/main" id="{EB140EAE-4BDB-7848-8343-92EF16399898}"/>
                </a:ext>
              </a:extLst>
            </p:cNvPr>
            <p:cNvSpPr>
              <a:spLocks/>
            </p:cNvSpPr>
            <p:nvPr/>
          </p:nvSpPr>
          <p:spPr bwMode="gray">
            <a:xfrm>
              <a:off x="4548176" y="3735825"/>
              <a:ext cx="361698" cy="369113"/>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5" name="Myanmar" descr="© INSCALE GmbH, 05.05.2010&#10;http://www.presentationload.com/">
              <a:extLst>
                <a:ext uri="{FF2B5EF4-FFF2-40B4-BE49-F238E27FC236}">
                  <a16:creationId xmlns:a16="http://schemas.microsoft.com/office/drawing/2014/main" id="{2BE059CE-5D9E-6F44-BA0F-92B714D5ECAF}"/>
                </a:ext>
              </a:extLst>
            </p:cNvPr>
            <p:cNvSpPr>
              <a:spLocks/>
            </p:cNvSpPr>
            <p:nvPr/>
          </p:nvSpPr>
          <p:spPr bwMode="gray">
            <a:xfrm>
              <a:off x="6676864" y="2346838"/>
              <a:ext cx="241627" cy="567751"/>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6" name="Mozambique" descr="© INSCALE GmbH, 05.05.2010&#10;http://www.presentationload.com/">
              <a:extLst>
                <a:ext uri="{FF2B5EF4-FFF2-40B4-BE49-F238E27FC236}">
                  <a16:creationId xmlns:a16="http://schemas.microsoft.com/office/drawing/2014/main" id="{9BA504FF-4B2F-A848-A21C-5D4474D2CF92}"/>
                </a:ext>
              </a:extLst>
            </p:cNvPr>
            <p:cNvSpPr>
              <a:spLocks/>
            </p:cNvSpPr>
            <p:nvPr/>
          </p:nvSpPr>
          <p:spPr bwMode="gray">
            <a:xfrm>
              <a:off x="5041806" y="3538670"/>
              <a:ext cx="289063" cy="506973"/>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7" name="Morocco" descr="© INSCALE GmbH, 05.05.2010&#10;http://www.presentationload.com/">
              <a:extLst>
                <a:ext uri="{FF2B5EF4-FFF2-40B4-BE49-F238E27FC236}">
                  <a16:creationId xmlns:a16="http://schemas.microsoft.com/office/drawing/2014/main" id="{3B442ACA-3E5C-874B-803A-04B3F8623A57}"/>
                </a:ext>
              </a:extLst>
            </p:cNvPr>
            <p:cNvSpPr>
              <a:spLocks/>
            </p:cNvSpPr>
            <p:nvPr/>
          </p:nvSpPr>
          <p:spPr bwMode="gray">
            <a:xfrm>
              <a:off x="3898895" y="2122999"/>
              <a:ext cx="321676" cy="250522"/>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8" name="Montenegro" descr="© INSCALE GmbH, 05.05.2010&#10;http://www.presentationload.com/">
              <a:extLst>
                <a:ext uri="{FF2B5EF4-FFF2-40B4-BE49-F238E27FC236}">
                  <a16:creationId xmlns:a16="http://schemas.microsoft.com/office/drawing/2014/main" id="{2F6585C1-7C00-B648-BF95-637F0A5D9BC1}"/>
                </a:ext>
              </a:extLst>
            </p:cNvPr>
            <p:cNvSpPr>
              <a:spLocks/>
            </p:cNvSpPr>
            <p:nvPr/>
          </p:nvSpPr>
          <p:spPr bwMode="gray">
            <a:xfrm>
              <a:off x="4709754" y="1887301"/>
              <a:ext cx="42989" cy="51884"/>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9" name="Mongolia" descr="© INSCALE GmbH, 05.05.2010&#10;http://www.presentationload.com/">
              <a:extLst>
                <a:ext uri="{FF2B5EF4-FFF2-40B4-BE49-F238E27FC236}">
                  <a16:creationId xmlns:a16="http://schemas.microsoft.com/office/drawing/2014/main" id="{28AC26BA-1C02-444F-86C4-F400F446A1AA}"/>
                </a:ext>
              </a:extLst>
            </p:cNvPr>
            <p:cNvSpPr>
              <a:spLocks/>
            </p:cNvSpPr>
            <p:nvPr/>
          </p:nvSpPr>
          <p:spPr bwMode="gray">
            <a:xfrm>
              <a:off x="6340365" y="1632332"/>
              <a:ext cx="796036" cy="315747"/>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0" name="Moldova" descr="© INSCALE GmbH, 05.05.2010&#10;http://www.presentationload.com/">
              <a:extLst>
                <a:ext uri="{FF2B5EF4-FFF2-40B4-BE49-F238E27FC236}">
                  <a16:creationId xmlns:a16="http://schemas.microsoft.com/office/drawing/2014/main" id="{93E7DE85-9D50-B04F-8803-B924C2957B62}"/>
                </a:ext>
              </a:extLst>
            </p:cNvPr>
            <p:cNvSpPr>
              <a:spLocks/>
            </p:cNvSpPr>
            <p:nvPr/>
          </p:nvSpPr>
          <p:spPr bwMode="gray">
            <a:xfrm>
              <a:off x="4900980" y="1742027"/>
              <a:ext cx="81531" cy="90425"/>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1" name="Mexico" descr="© INSCALE GmbH, 05.05.2010&#10;http://www.presentationload.com/">
              <a:extLst>
                <a:ext uri="{FF2B5EF4-FFF2-40B4-BE49-F238E27FC236}">
                  <a16:creationId xmlns:a16="http://schemas.microsoft.com/office/drawing/2014/main" id="{9FD10C45-09DD-6542-B6B4-595B46A5FD9A}"/>
                </a:ext>
              </a:extLst>
            </p:cNvPr>
            <p:cNvSpPr>
              <a:spLocks/>
            </p:cNvSpPr>
            <p:nvPr/>
          </p:nvSpPr>
          <p:spPr bwMode="gray">
            <a:xfrm>
              <a:off x="1238035" y="2220836"/>
              <a:ext cx="705610" cy="552927"/>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2" name="Malta" descr="© INSCALE GmbH, 05.05.2010&#10;http://www.presentationload.com/">
              <a:extLst>
                <a:ext uri="{FF2B5EF4-FFF2-40B4-BE49-F238E27FC236}">
                  <a16:creationId xmlns:a16="http://schemas.microsoft.com/office/drawing/2014/main" id="{E3C31C07-01CE-4540-B70F-1AAC9D24800A}"/>
                </a:ext>
              </a:extLst>
            </p:cNvPr>
            <p:cNvSpPr>
              <a:spLocks/>
            </p:cNvSpPr>
            <p:nvPr/>
          </p:nvSpPr>
          <p:spPr bwMode="gray">
            <a:xfrm>
              <a:off x="4608951" y="2112622"/>
              <a:ext cx="11859" cy="10377"/>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3" name="Mauritania" descr="© INSCALE GmbH, 05.05.2010&#10;http://www.presentationload.com/">
              <a:extLst>
                <a:ext uri="{FF2B5EF4-FFF2-40B4-BE49-F238E27FC236}">
                  <a16:creationId xmlns:a16="http://schemas.microsoft.com/office/drawing/2014/main" id="{E006B100-4859-B84A-B24A-5D3667DA4A87}"/>
                </a:ext>
              </a:extLst>
            </p:cNvPr>
            <p:cNvSpPr>
              <a:spLocks/>
            </p:cNvSpPr>
            <p:nvPr/>
          </p:nvSpPr>
          <p:spPr bwMode="gray">
            <a:xfrm>
              <a:off x="3790683" y="2386863"/>
              <a:ext cx="324640" cy="380971"/>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4" name="Mali" descr="© INSCALE GmbH, 05.05.2010&#10;http://www.presentationload.com/">
              <a:extLst>
                <a:ext uri="{FF2B5EF4-FFF2-40B4-BE49-F238E27FC236}">
                  <a16:creationId xmlns:a16="http://schemas.microsoft.com/office/drawing/2014/main" id="{B685BF7B-4D64-A148-8AEF-FE12BA993196}"/>
                </a:ext>
              </a:extLst>
            </p:cNvPr>
            <p:cNvSpPr>
              <a:spLocks/>
            </p:cNvSpPr>
            <p:nvPr/>
          </p:nvSpPr>
          <p:spPr bwMode="gray">
            <a:xfrm>
              <a:off x="3909273" y="2453569"/>
              <a:ext cx="440266" cy="455090"/>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5" name="Malaysia" descr="© INSCALE GmbH, 05.05.2010&#10;http://www.presentationload.com/">
              <a:extLst>
                <a:ext uri="{FF2B5EF4-FFF2-40B4-BE49-F238E27FC236}">
                  <a16:creationId xmlns:a16="http://schemas.microsoft.com/office/drawing/2014/main" id="{73B72343-E8F5-C641-8F6A-FF0D779342CB}"/>
                </a:ext>
              </a:extLst>
            </p:cNvPr>
            <p:cNvSpPr>
              <a:spLocks/>
            </p:cNvSpPr>
            <p:nvPr/>
          </p:nvSpPr>
          <p:spPr bwMode="gray">
            <a:xfrm>
              <a:off x="6928868" y="3012425"/>
              <a:ext cx="115625" cy="166026"/>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6" name="Malaysia" descr="© INSCALE GmbH, 05.05.2010&#10;http://www.presentationload.com/">
              <a:extLst>
                <a:ext uri="{FF2B5EF4-FFF2-40B4-BE49-F238E27FC236}">
                  <a16:creationId xmlns:a16="http://schemas.microsoft.com/office/drawing/2014/main" id="{E159513C-CB6F-1B45-BD07-36AA02DDAAC8}"/>
                </a:ext>
              </a:extLst>
            </p:cNvPr>
            <p:cNvSpPr>
              <a:spLocks/>
            </p:cNvSpPr>
            <p:nvPr/>
          </p:nvSpPr>
          <p:spPr bwMode="gray">
            <a:xfrm>
              <a:off x="7200142" y="2993155"/>
              <a:ext cx="260898" cy="200121"/>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7" name="Malawi" descr="© INSCALE GmbH, 05.05.2010&#10;http://www.presentationload.com/">
              <a:extLst>
                <a:ext uri="{FF2B5EF4-FFF2-40B4-BE49-F238E27FC236}">
                  <a16:creationId xmlns:a16="http://schemas.microsoft.com/office/drawing/2014/main" id="{6C34B81E-9326-F34B-BB26-61E7C983BB85}"/>
                </a:ext>
              </a:extLst>
            </p:cNvPr>
            <p:cNvSpPr>
              <a:spLocks/>
            </p:cNvSpPr>
            <p:nvPr/>
          </p:nvSpPr>
          <p:spPr bwMode="gray">
            <a:xfrm>
              <a:off x="5111478" y="3506055"/>
              <a:ext cx="88942" cy="237181"/>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8" name="Madagascar" descr="© INSCALE GmbH, 05.05.2010&#10;http://www.presentationload.com/">
              <a:extLst>
                <a:ext uri="{FF2B5EF4-FFF2-40B4-BE49-F238E27FC236}">
                  <a16:creationId xmlns:a16="http://schemas.microsoft.com/office/drawing/2014/main" id="{C9D5730D-A670-8844-BA9B-BF53C6DEF673}"/>
                </a:ext>
              </a:extLst>
            </p:cNvPr>
            <p:cNvSpPr>
              <a:spLocks/>
            </p:cNvSpPr>
            <p:nvPr/>
          </p:nvSpPr>
          <p:spPr bwMode="gray">
            <a:xfrm>
              <a:off x="5370893" y="3593517"/>
              <a:ext cx="225320" cy="413584"/>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9" name="Macedonia" descr="© INSCALE GmbH, 05.05.2010&#10;http://www.presentationload.com/">
              <a:extLst>
                <a:ext uri="{FF2B5EF4-FFF2-40B4-BE49-F238E27FC236}">
                  <a16:creationId xmlns:a16="http://schemas.microsoft.com/office/drawing/2014/main" id="{CAE293C3-2432-AC4D-AF60-E8D45A7A55B4}"/>
                </a:ext>
              </a:extLst>
            </p:cNvPr>
            <p:cNvSpPr>
              <a:spLocks/>
            </p:cNvSpPr>
            <p:nvPr/>
          </p:nvSpPr>
          <p:spPr bwMode="gray">
            <a:xfrm>
              <a:off x="4763119" y="1922878"/>
              <a:ext cx="62260" cy="48919"/>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0" name="Luxembourg" descr="© INSCALE GmbH, 05.05.2010&#10;http://www.presentationload.com/">
              <a:extLst>
                <a:ext uri="{FF2B5EF4-FFF2-40B4-BE49-F238E27FC236}">
                  <a16:creationId xmlns:a16="http://schemas.microsoft.com/office/drawing/2014/main" id="{11670800-F650-B44B-AC7F-BF279F7D1445}"/>
                </a:ext>
              </a:extLst>
            </p:cNvPr>
            <p:cNvSpPr>
              <a:spLocks/>
            </p:cNvSpPr>
            <p:nvPr/>
          </p:nvSpPr>
          <p:spPr bwMode="gray">
            <a:xfrm>
              <a:off x="4402903" y="1693109"/>
              <a:ext cx="19271" cy="16307"/>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1" name="Lithuania" descr="© INSCALE GmbH, 05.05.2010&#10;http://www.presentationload.com/">
              <a:extLst>
                <a:ext uri="{FF2B5EF4-FFF2-40B4-BE49-F238E27FC236}">
                  <a16:creationId xmlns:a16="http://schemas.microsoft.com/office/drawing/2014/main" id="{420B6AB7-FD87-AE46-8EBD-029CAE2876F7}"/>
                </a:ext>
              </a:extLst>
            </p:cNvPr>
            <p:cNvSpPr>
              <a:spLocks/>
            </p:cNvSpPr>
            <p:nvPr/>
          </p:nvSpPr>
          <p:spPr bwMode="gray">
            <a:xfrm>
              <a:off x="4752744" y="1507812"/>
              <a:ext cx="128967" cy="74119"/>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2" name="Liechtenstein" descr="© INSCALE GmbH, 05.05.2010&#10;http://www.presentationload.com/">
              <a:extLst>
                <a:ext uri="{FF2B5EF4-FFF2-40B4-BE49-F238E27FC236}">
                  <a16:creationId xmlns:a16="http://schemas.microsoft.com/office/drawing/2014/main" id="{BD23B103-072C-4F4B-AE5D-2A77774E98C2}"/>
                </a:ext>
              </a:extLst>
            </p:cNvPr>
            <p:cNvSpPr>
              <a:spLocks/>
            </p:cNvSpPr>
            <p:nvPr/>
          </p:nvSpPr>
          <p:spPr bwMode="gray">
            <a:xfrm>
              <a:off x="4488881" y="1776123"/>
              <a:ext cx="5929" cy="8894"/>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3" name="Libya" descr="© INSCALE GmbH, 05.05.2010&#10;http://www.presentationload.com/">
              <a:extLst>
                <a:ext uri="{FF2B5EF4-FFF2-40B4-BE49-F238E27FC236}">
                  <a16:creationId xmlns:a16="http://schemas.microsoft.com/office/drawing/2014/main" id="{58285F3B-56BF-154D-96C2-0DD7A9E78DBE}"/>
                </a:ext>
              </a:extLst>
            </p:cNvPr>
            <p:cNvSpPr>
              <a:spLocks/>
            </p:cNvSpPr>
            <p:nvPr/>
          </p:nvSpPr>
          <p:spPr bwMode="gray">
            <a:xfrm>
              <a:off x="4485917" y="2203046"/>
              <a:ext cx="416548" cy="420995"/>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4" name="Liberia" descr="© INSCALE GmbH, 05.05.2010&#10;http://www.presentationload.com/">
              <a:extLst>
                <a:ext uri="{FF2B5EF4-FFF2-40B4-BE49-F238E27FC236}">
                  <a16:creationId xmlns:a16="http://schemas.microsoft.com/office/drawing/2014/main" id="{7F78C221-7121-C94F-823C-204ED1C3B990}"/>
                </a:ext>
              </a:extLst>
            </p:cNvPr>
            <p:cNvSpPr>
              <a:spLocks/>
            </p:cNvSpPr>
            <p:nvPr/>
          </p:nvSpPr>
          <p:spPr bwMode="gray">
            <a:xfrm>
              <a:off x="3918167" y="2956095"/>
              <a:ext cx="117108" cy="130449"/>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5" name="Lesotho" descr="© INSCALE GmbH, 05.05.2010&#10;http://www.presentationload.com/">
              <a:extLst>
                <a:ext uri="{FF2B5EF4-FFF2-40B4-BE49-F238E27FC236}">
                  <a16:creationId xmlns:a16="http://schemas.microsoft.com/office/drawing/2014/main" id="{0DD04185-7A02-0B4D-95B5-29403EADCF57}"/>
                </a:ext>
              </a:extLst>
            </p:cNvPr>
            <p:cNvSpPr>
              <a:spLocks/>
            </p:cNvSpPr>
            <p:nvPr/>
          </p:nvSpPr>
          <p:spPr bwMode="gray">
            <a:xfrm>
              <a:off x="4945451" y="4093078"/>
              <a:ext cx="63743" cy="62260"/>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6" name="Lebanon" descr="© INSCALE GmbH, 05.05.2010&#10;http://www.presentationload.com/">
              <a:extLst>
                <a:ext uri="{FF2B5EF4-FFF2-40B4-BE49-F238E27FC236}">
                  <a16:creationId xmlns:a16="http://schemas.microsoft.com/office/drawing/2014/main" id="{C0A81860-D8AD-DA46-B2A0-3651FC0ED9B1}"/>
                </a:ext>
              </a:extLst>
            </p:cNvPr>
            <p:cNvSpPr>
              <a:spLocks/>
            </p:cNvSpPr>
            <p:nvPr/>
          </p:nvSpPr>
          <p:spPr bwMode="gray">
            <a:xfrm>
              <a:off x="5141125" y="2160058"/>
              <a:ext cx="41506" cy="59295"/>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7" name="Latvia" descr="© INSCALE GmbH, 05.05.2010&#10;http://www.presentationload.com/">
              <a:extLst>
                <a:ext uri="{FF2B5EF4-FFF2-40B4-BE49-F238E27FC236}">
                  <a16:creationId xmlns:a16="http://schemas.microsoft.com/office/drawing/2014/main" id="{692BA78A-38A6-CF41-B1DA-A7AD1E4F8D56}"/>
                </a:ext>
              </a:extLst>
            </p:cNvPr>
            <p:cNvSpPr>
              <a:spLocks/>
            </p:cNvSpPr>
            <p:nvPr/>
          </p:nvSpPr>
          <p:spPr bwMode="gray">
            <a:xfrm>
              <a:off x="4749779" y="1461858"/>
              <a:ext cx="161579" cy="68189"/>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8" name="Laos" descr="© INSCALE GmbH, 05.05.2010&#10;http://www.presentationload.com/">
              <a:extLst>
                <a:ext uri="{FF2B5EF4-FFF2-40B4-BE49-F238E27FC236}">
                  <a16:creationId xmlns:a16="http://schemas.microsoft.com/office/drawing/2014/main" id="{52608FC2-687E-C94B-B249-44454603CCA2}"/>
                </a:ext>
              </a:extLst>
            </p:cNvPr>
            <p:cNvSpPr>
              <a:spLocks/>
            </p:cNvSpPr>
            <p:nvPr/>
          </p:nvSpPr>
          <p:spPr bwMode="gray">
            <a:xfrm>
              <a:off x="6890326" y="2530653"/>
              <a:ext cx="228285" cy="263864"/>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89" name="Kyrgyzstan" descr="© INSCALE GmbH, 05.05.2010&#10;http://www.presentationload.com/">
              <a:extLst>
                <a:ext uri="{FF2B5EF4-FFF2-40B4-BE49-F238E27FC236}">
                  <a16:creationId xmlns:a16="http://schemas.microsoft.com/office/drawing/2014/main" id="{4ECC1DC2-F39D-CA4D-A53C-06C3D5300EE4}"/>
                </a:ext>
              </a:extLst>
            </p:cNvPr>
            <p:cNvSpPr>
              <a:spLocks/>
            </p:cNvSpPr>
            <p:nvPr/>
          </p:nvSpPr>
          <p:spPr bwMode="gray">
            <a:xfrm>
              <a:off x="5980149" y="1900642"/>
              <a:ext cx="254967" cy="118590"/>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0" name="Kuwait" descr="© INSCALE GmbH, 05.05.2010&#10;http://www.presentationload.com/">
              <a:extLst>
                <a:ext uri="{FF2B5EF4-FFF2-40B4-BE49-F238E27FC236}">
                  <a16:creationId xmlns:a16="http://schemas.microsoft.com/office/drawing/2014/main" id="{36A673E6-B5E9-C246-A84D-0A40EDB48CD7}"/>
                </a:ext>
              </a:extLst>
            </p:cNvPr>
            <p:cNvSpPr>
              <a:spLocks/>
            </p:cNvSpPr>
            <p:nvPr/>
          </p:nvSpPr>
          <p:spPr bwMode="gray">
            <a:xfrm>
              <a:off x="5455389" y="2300884"/>
              <a:ext cx="51884" cy="45954"/>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1" name="Kosovo" descr="© INSCALE GmbH, 05.05.2010&#10;http://www.presentationload.com/">
              <a:extLst>
                <a:ext uri="{FF2B5EF4-FFF2-40B4-BE49-F238E27FC236}">
                  <a16:creationId xmlns:a16="http://schemas.microsoft.com/office/drawing/2014/main" id="{E21BA92B-470D-2047-A8EE-08EA4D3F774B}"/>
                </a:ext>
              </a:extLst>
            </p:cNvPr>
            <p:cNvSpPr>
              <a:spLocks noEditPoints="1"/>
            </p:cNvSpPr>
            <p:nvPr/>
          </p:nvSpPr>
          <p:spPr bwMode="gray">
            <a:xfrm>
              <a:off x="4751082" y="1888483"/>
              <a:ext cx="48855" cy="49219"/>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2" name="Korea, South" descr="© INSCALE GmbH, 05.05.2010&#10;http://www.presentationload.com/">
              <a:extLst>
                <a:ext uri="{FF2B5EF4-FFF2-40B4-BE49-F238E27FC236}">
                  <a16:creationId xmlns:a16="http://schemas.microsoft.com/office/drawing/2014/main" id="{4C6A8858-3B20-564E-8646-58106B292170}"/>
                </a:ext>
              </a:extLst>
            </p:cNvPr>
            <p:cNvSpPr>
              <a:spLocks noEditPoints="1"/>
            </p:cNvSpPr>
            <p:nvPr/>
          </p:nvSpPr>
          <p:spPr bwMode="gray">
            <a:xfrm>
              <a:off x="7434357" y="2041468"/>
              <a:ext cx="103766" cy="161579"/>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3" name="Korea, North" descr="© INSCALE GmbH, 05.05.2010&#10;http://www.presentationload.com/">
              <a:extLst>
                <a:ext uri="{FF2B5EF4-FFF2-40B4-BE49-F238E27FC236}">
                  <a16:creationId xmlns:a16="http://schemas.microsoft.com/office/drawing/2014/main" id="{B2A43C62-1624-0240-AC58-599D414D0410}"/>
                </a:ext>
              </a:extLst>
            </p:cNvPr>
            <p:cNvSpPr>
              <a:spLocks/>
            </p:cNvSpPr>
            <p:nvPr/>
          </p:nvSpPr>
          <p:spPr bwMode="gray">
            <a:xfrm>
              <a:off x="7348379" y="1908053"/>
              <a:ext cx="124519" cy="158615"/>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4" name="Kenya" descr="© INSCALE GmbH, 05.05.2010&#10;http://www.presentationload.com/">
              <a:extLst>
                <a:ext uri="{FF2B5EF4-FFF2-40B4-BE49-F238E27FC236}">
                  <a16:creationId xmlns:a16="http://schemas.microsoft.com/office/drawing/2014/main" id="{7F7A87D7-916E-4D47-B2ED-A79215FED0AB}"/>
                </a:ext>
              </a:extLst>
            </p:cNvPr>
            <p:cNvSpPr>
              <a:spLocks/>
            </p:cNvSpPr>
            <p:nvPr/>
          </p:nvSpPr>
          <p:spPr bwMode="gray">
            <a:xfrm>
              <a:off x="5152984" y="3074686"/>
              <a:ext cx="213462" cy="289065"/>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5" name="Kazakhstan" descr="© INSCALE GmbH, 05.05.2010&#10;http://www.presentationload.com/">
              <a:extLst>
                <a:ext uri="{FF2B5EF4-FFF2-40B4-BE49-F238E27FC236}">
                  <a16:creationId xmlns:a16="http://schemas.microsoft.com/office/drawing/2014/main" id="{9B697E59-4F33-334D-9EE6-B9071E1B8EBD}"/>
                </a:ext>
              </a:extLst>
            </p:cNvPr>
            <p:cNvSpPr>
              <a:spLocks noEditPoints="1"/>
            </p:cNvSpPr>
            <p:nvPr/>
          </p:nvSpPr>
          <p:spPr bwMode="gray">
            <a:xfrm>
              <a:off x="5370893" y="1538943"/>
              <a:ext cx="953167" cy="441749"/>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6" name="Jordan" descr="© INSCALE GmbH, 05.05.2010&#10;http://www.presentationload.com/">
              <a:extLst>
                <a:ext uri="{FF2B5EF4-FFF2-40B4-BE49-F238E27FC236}">
                  <a16:creationId xmlns:a16="http://schemas.microsoft.com/office/drawing/2014/main" id="{333DA019-AE1B-B74E-B552-137BB31ED186}"/>
                </a:ext>
              </a:extLst>
            </p:cNvPr>
            <p:cNvSpPr>
              <a:spLocks/>
            </p:cNvSpPr>
            <p:nvPr/>
          </p:nvSpPr>
          <p:spPr bwMode="gray">
            <a:xfrm>
              <a:off x="5152984" y="2201565"/>
              <a:ext cx="106731" cy="127485"/>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7" name="Jamaica" descr="© INSCALE GmbH, 05.05.2010&#10;http://www.presentationload.com/">
              <a:extLst>
                <a:ext uri="{FF2B5EF4-FFF2-40B4-BE49-F238E27FC236}">
                  <a16:creationId xmlns:a16="http://schemas.microsoft.com/office/drawing/2014/main" id="{DF683A4B-B7FA-344A-8DFB-CDBC3AFAF6F0}"/>
                </a:ext>
              </a:extLst>
            </p:cNvPr>
            <p:cNvSpPr>
              <a:spLocks/>
            </p:cNvSpPr>
            <p:nvPr/>
          </p:nvSpPr>
          <p:spPr bwMode="gray">
            <a:xfrm>
              <a:off x="2149695" y="2656655"/>
              <a:ext cx="59295" cy="19271"/>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8" name="Japan" descr="© INSCALE GmbH, 05.05.2010&#10;http://www.presentationload.com/">
              <a:extLst>
                <a:ext uri="{FF2B5EF4-FFF2-40B4-BE49-F238E27FC236}">
                  <a16:creationId xmlns:a16="http://schemas.microsoft.com/office/drawing/2014/main" id="{53718ADD-5426-6E45-BFF4-95910B2DB582}"/>
                </a:ext>
              </a:extLst>
            </p:cNvPr>
            <p:cNvSpPr>
              <a:spLocks noEditPoints="1"/>
            </p:cNvSpPr>
            <p:nvPr/>
          </p:nvSpPr>
          <p:spPr bwMode="gray">
            <a:xfrm>
              <a:off x="7493652" y="1830971"/>
              <a:ext cx="332052" cy="647799"/>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99" name="Italy" descr="© INSCALE GmbH, 05.05.2010&#10;http://www.presentationload.com/">
              <a:extLst>
                <a:ext uri="{FF2B5EF4-FFF2-40B4-BE49-F238E27FC236}">
                  <a16:creationId xmlns:a16="http://schemas.microsoft.com/office/drawing/2014/main" id="{C9473318-0520-134A-8554-BF2B5332DA40}"/>
                </a:ext>
              </a:extLst>
            </p:cNvPr>
            <p:cNvSpPr>
              <a:spLocks noEditPoints="1"/>
            </p:cNvSpPr>
            <p:nvPr/>
          </p:nvSpPr>
          <p:spPr bwMode="gray">
            <a:xfrm>
              <a:off x="4420692" y="1782052"/>
              <a:ext cx="294993" cy="314264"/>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0" name="Israel" descr="© INSCALE GmbH, 05.05.2010&#10;http://www.presentationload.com/">
              <a:extLst>
                <a:ext uri="{FF2B5EF4-FFF2-40B4-BE49-F238E27FC236}">
                  <a16:creationId xmlns:a16="http://schemas.microsoft.com/office/drawing/2014/main" id="{5BF80F8F-F30B-0444-B8F0-055BB3F0382D}"/>
                </a:ext>
              </a:extLst>
            </p:cNvPr>
            <p:cNvSpPr>
              <a:spLocks/>
            </p:cNvSpPr>
            <p:nvPr/>
          </p:nvSpPr>
          <p:spPr bwMode="gray">
            <a:xfrm>
              <a:off x="5130748" y="2197118"/>
              <a:ext cx="38542" cy="121556"/>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1" name="Ireland" descr="© INSCALE GmbH, 05.05.2010&#10;http://www.presentationload.com/">
              <a:extLst>
                <a:ext uri="{FF2B5EF4-FFF2-40B4-BE49-F238E27FC236}">
                  <a16:creationId xmlns:a16="http://schemas.microsoft.com/office/drawing/2014/main" id="{E47390FD-D12E-C540-B512-ADD9586E3872}"/>
                </a:ext>
              </a:extLst>
            </p:cNvPr>
            <p:cNvSpPr>
              <a:spLocks/>
            </p:cNvSpPr>
            <p:nvPr/>
          </p:nvSpPr>
          <p:spPr bwMode="gray">
            <a:xfrm>
              <a:off x="4033791" y="1541907"/>
              <a:ext cx="106731" cy="112660"/>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2" name="Iraq" descr="© INSCALE GmbH, 05.05.2010&#10;http://www.presentationload.com/">
              <a:extLst>
                <a:ext uri="{FF2B5EF4-FFF2-40B4-BE49-F238E27FC236}">
                  <a16:creationId xmlns:a16="http://schemas.microsoft.com/office/drawing/2014/main" id="{A4804B99-E646-9B42-B501-384BACF6804C}"/>
                </a:ext>
              </a:extLst>
            </p:cNvPr>
            <p:cNvSpPr>
              <a:spLocks/>
            </p:cNvSpPr>
            <p:nvPr/>
          </p:nvSpPr>
          <p:spPr bwMode="gray">
            <a:xfrm>
              <a:off x="5241927" y="2078528"/>
              <a:ext cx="259417" cy="250522"/>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3" name="Iran" descr="© INSCALE GmbH, 05.05.2010&#10;http://www.presentationload.com/">
              <a:extLst>
                <a:ext uri="{FF2B5EF4-FFF2-40B4-BE49-F238E27FC236}">
                  <a16:creationId xmlns:a16="http://schemas.microsoft.com/office/drawing/2014/main" id="{76A54A21-69D8-6E49-B725-837CB1428335}"/>
                </a:ext>
              </a:extLst>
            </p:cNvPr>
            <p:cNvSpPr>
              <a:spLocks/>
            </p:cNvSpPr>
            <p:nvPr/>
          </p:nvSpPr>
          <p:spPr bwMode="gray">
            <a:xfrm>
              <a:off x="5353104" y="2002926"/>
              <a:ext cx="545513" cy="447677"/>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4" name="Indonesia" descr="© INSCALE GmbH, 05.05.2010&#10;http://www.presentationload.com/">
              <a:extLst>
                <a:ext uri="{FF2B5EF4-FFF2-40B4-BE49-F238E27FC236}">
                  <a16:creationId xmlns:a16="http://schemas.microsoft.com/office/drawing/2014/main" id="{EE2F06DC-680F-B74E-82F4-B7A7EA397F60}"/>
                </a:ext>
              </a:extLst>
            </p:cNvPr>
            <p:cNvSpPr>
              <a:spLocks noEditPoints="1"/>
            </p:cNvSpPr>
            <p:nvPr/>
          </p:nvSpPr>
          <p:spPr bwMode="gray">
            <a:xfrm>
              <a:off x="6801383" y="3045037"/>
              <a:ext cx="1237783" cy="493632"/>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5" name="India" descr="© INSCALE GmbH, 05.05.2010&#10;http://www.presentationload.com/">
              <a:extLst>
                <a:ext uri="{FF2B5EF4-FFF2-40B4-BE49-F238E27FC236}">
                  <a16:creationId xmlns:a16="http://schemas.microsoft.com/office/drawing/2014/main" id="{049B5EBC-6DF6-0646-BEA5-5541AE676ABD}"/>
                </a:ext>
              </a:extLst>
            </p:cNvPr>
            <p:cNvSpPr>
              <a:spLocks noEditPoints="1"/>
            </p:cNvSpPr>
            <p:nvPr/>
          </p:nvSpPr>
          <p:spPr bwMode="gray">
            <a:xfrm>
              <a:off x="6042408" y="2118552"/>
              <a:ext cx="741187" cy="893873"/>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6" name="Iceland" descr="© INSCALE GmbH, 05.05.2010&#10;http://www.presentationload.com/">
              <a:extLst>
                <a:ext uri="{FF2B5EF4-FFF2-40B4-BE49-F238E27FC236}">
                  <a16:creationId xmlns:a16="http://schemas.microsoft.com/office/drawing/2014/main" id="{2B7B4E0C-A2E8-6C45-A490-1F1BEB8DED14}"/>
                </a:ext>
              </a:extLst>
            </p:cNvPr>
            <p:cNvSpPr>
              <a:spLocks/>
            </p:cNvSpPr>
            <p:nvPr/>
          </p:nvSpPr>
          <p:spPr bwMode="gray">
            <a:xfrm>
              <a:off x="3805506" y="1229126"/>
              <a:ext cx="216427" cy="84496"/>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7" name="Hungary" descr="© INSCALE GmbH, 05.05.2010&#10;http://www.presentationload.com/">
              <a:extLst>
                <a:ext uri="{FF2B5EF4-FFF2-40B4-BE49-F238E27FC236}">
                  <a16:creationId xmlns:a16="http://schemas.microsoft.com/office/drawing/2014/main" id="{D1E95AE6-2892-464F-AA40-017F402A8623}"/>
                </a:ext>
              </a:extLst>
            </p:cNvPr>
            <p:cNvSpPr>
              <a:spLocks/>
            </p:cNvSpPr>
            <p:nvPr/>
          </p:nvSpPr>
          <p:spPr bwMode="gray">
            <a:xfrm>
              <a:off x="4651942" y="1739063"/>
              <a:ext cx="161579" cy="84496"/>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8" name="Honduras" descr="© INSCALE GmbH, 05.05.2010&#10;http://www.presentationload.com/">
              <a:extLst>
                <a:ext uri="{FF2B5EF4-FFF2-40B4-BE49-F238E27FC236}">
                  <a16:creationId xmlns:a16="http://schemas.microsoft.com/office/drawing/2014/main" id="{B1D4EA49-EFF1-FA49-8660-D86A4295DD98}"/>
                </a:ext>
              </a:extLst>
            </p:cNvPr>
            <p:cNvSpPr>
              <a:spLocks/>
            </p:cNvSpPr>
            <p:nvPr/>
          </p:nvSpPr>
          <p:spPr bwMode="gray">
            <a:xfrm>
              <a:off x="1847290" y="2729291"/>
              <a:ext cx="168991" cy="93390"/>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09" name="Haiti" descr="© INSCALE GmbH, 05.05.2010&#10;http://www.presentationload.com/">
              <a:extLst>
                <a:ext uri="{FF2B5EF4-FFF2-40B4-BE49-F238E27FC236}">
                  <a16:creationId xmlns:a16="http://schemas.microsoft.com/office/drawing/2014/main" id="{AF93A6F0-A677-5A41-82C7-0BA17017C3FE}"/>
                </a:ext>
              </a:extLst>
            </p:cNvPr>
            <p:cNvSpPr>
              <a:spLocks/>
            </p:cNvSpPr>
            <p:nvPr/>
          </p:nvSpPr>
          <p:spPr bwMode="gray">
            <a:xfrm>
              <a:off x="2262355" y="2610700"/>
              <a:ext cx="74119" cy="59295"/>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0" name="Guyane (French Guiana)" descr="© INSCALE GmbH, 05.05.2010&#10;http://www.presentationload.com/">
              <a:extLst>
                <a:ext uri="{FF2B5EF4-FFF2-40B4-BE49-F238E27FC236}">
                  <a16:creationId xmlns:a16="http://schemas.microsoft.com/office/drawing/2014/main" id="{2E866E2A-E0B2-BF41-B60E-8693EFF12805}"/>
                </a:ext>
              </a:extLst>
            </p:cNvPr>
            <p:cNvSpPr>
              <a:spLocks/>
            </p:cNvSpPr>
            <p:nvPr/>
          </p:nvSpPr>
          <p:spPr bwMode="gray">
            <a:xfrm>
              <a:off x="2760433" y="3042072"/>
              <a:ext cx="77083" cy="112660"/>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1" name="Guyana" descr="© INSCALE GmbH, 05.05.2010&#10;http://www.presentationload.com/">
              <a:extLst>
                <a:ext uri="{FF2B5EF4-FFF2-40B4-BE49-F238E27FC236}">
                  <a16:creationId xmlns:a16="http://schemas.microsoft.com/office/drawing/2014/main" id="{B41FC741-65B6-DE47-BBDE-1F367D21C5D3}"/>
                </a:ext>
              </a:extLst>
            </p:cNvPr>
            <p:cNvSpPr>
              <a:spLocks/>
            </p:cNvSpPr>
            <p:nvPr/>
          </p:nvSpPr>
          <p:spPr bwMode="gray">
            <a:xfrm>
              <a:off x="2579584" y="2960541"/>
              <a:ext cx="123038" cy="220874"/>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2" name="Guinea-Bissau" descr="© INSCALE GmbH, 05.05.2010&#10;http://www.presentationload.com/">
              <a:extLst>
                <a:ext uri="{FF2B5EF4-FFF2-40B4-BE49-F238E27FC236}">
                  <a16:creationId xmlns:a16="http://schemas.microsoft.com/office/drawing/2014/main" id="{20AA527C-6014-2741-B0C2-4D5958076CD9}"/>
                </a:ext>
              </a:extLst>
            </p:cNvPr>
            <p:cNvSpPr>
              <a:spLocks/>
            </p:cNvSpPr>
            <p:nvPr/>
          </p:nvSpPr>
          <p:spPr bwMode="gray">
            <a:xfrm>
              <a:off x="3799577" y="2828611"/>
              <a:ext cx="69672" cy="59295"/>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3" name="Guinea" descr="© INSCALE GmbH, 05.05.2010&#10;http://www.presentationload.com/">
              <a:extLst>
                <a:ext uri="{FF2B5EF4-FFF2-40B4-BE49-F238E27FC236}">
                  <a16:creationId xmlns:a16="http://schemas.microsoft.com/office/drawing/2014/main" id="{A548B37C-01C0-A946-AD7E-CCD6DF107D0B}"/>
                </a:ext>
              </a:extLst>
            </p:cNvPr>
            <p:cNvSpPr>
              <a:spLocks/>
            </p:cNvSpPr>
            <p:nvPr/>
          </p:nvSpPr>
          <p:spPr bwMode="gray">
            <a:xfrm>
              <a:off x="3833672" y="2831575"/>
              <a:ext cx="197155" cy="167508"/>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4" name="Guatemala" descr="© INSCALE GmbH, 05.05.2010&#10;http://www.presentationload.com/">
              <a:extLst>
                <a:ext uri="{FF2B5EF4-FFF2-40B4-BE49-F238E27FC236}">
                  <a16:creationId xmlns:a16="http://schemas.microsoft.com/office/drawing/2014/main" id="{F7DF9D7D-CCF1-1847-B501-4B093F04B419}"/>
                </a:ext>
              </a:extLst>
            </p:cNvPr>
            <p:cNvSpPr>
              <a:spLocks/>
            </p:cNvSpPr>
            <p:nvPr/>
          </p:nvSpPr>
          <p:spPr bwMode="gray">
            <a:xfrm>
              <a:off x="1768726" y="2671479"/>
              <a:ext cx="112660" cy="127485"/>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5" name="Greenland" descr="© INSCALE GmbH, 05.05.2010&#10;http://www.presentationload.com/">
              <a:extLst>
                <a:ext uri="{FF2B5EF4-FFF2-40B4-BE49-F238E27FC236}">
                  <a16:creationId xmlns:a16="http://schemas.microsoft.com/office/drawing/2014/main" id="{668DB1B5-DBAE-6B4D-B781-8E78DF98D118}"/>
                </a:ext>
              </a:extLst>
            </p:cNvPr>
            <p:cNvSpPr>
              <a:spLocks noEditPoints="1"/>
            </p:cNvSpPr>
            <p:nvPr/>
          </p:nvSpPr>
          <p:spPr bwMode="gray">
            <a:xfrm>
              <a:off x="3076178" y="834813"/>
              <a:ext cx="1062861" cy="578126"/>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6" name="Greece" descr="© INSCALE GmbH, 05.05.2010&#10;http://www.presentationload.com/">
              <a:extLst>
                <a:ext uri="{FF2B5EF4-FFF2-40B4-BE49-F238E27FC236}">
                  <a16:creationId xmlns:a16="http://schemas.microsoft.com/office/drawing/2014/main" id="{3411F3A1-E4ED-834B-AA52-3FDA51091CF4}"/>
                </a:ext>
              </a:extLst>
            </p:cNvPr>
            <p:cNvSpPr>
              <a:spLocks noEditPoints="1"/>
            </p:cNvSpPr>
            <p:nvPr/>
          </p:nvSpPr>
          <p:spPr bwMode="gray">
            <a:xfrm>
              <a:off x="4761636" y="1943631"/>
              <a:ext cx="201602" cy="209016"/>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7" name="Ghana" descr="© INSCALE GmbH, 05.05.2010&#10;http://www.presentationload.com/">
              <a:extLst>
                <a:ext uri="{FF2B5EF4-FFF2-40B4-BE49-F238E27FC236}">
                  <a16:creationId xmlns:a16="http://schemas.microsoft.com/office/drawing/2014/main" id="{404DE7BB-2842-0844-BF09-5FAF4F1E14D9}"/>
                </a:ext>
              </a:extLst>
            </p:cNvPr>
            <p:cNvSpPr>
              <a:spLocks/>
            </p:cNvSpPr>
            <p:nvPr/>
          </p:nvSpPr>
          <p:spPr bwMode="gray">
            <a:xfrm>
              <a:off x="4144970" y="2879011"/>
              <a:ext cx="123038" cy="195673"/>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8" name="Germany" descr="© INSCALE GmbH, 05.05.2010&#10;http://www.presentationload.com/">
              <a:extLst>
                <a:ext uri="{FF2B5EF4-FFF2-40B4-BE49-F238E27FC236}">
                  <a16:creationId xmlns:a16="http://schemas.microsoft.com/office/drawing/2014/main" id="{028BB951-8062-A44D-873E-623D8E155672}"/>
                </a:ext>
              </a:extLst>
            </p:cNvPr>
            <p:cNvSpPr>
              <a:spLocks/>
            </p:cNvSpPr>
            <p:nvPr/>
          </p:nvSpPr>
          <p:spPr bwMode="gray">
            <a:xfrm>
              <a:off x="4408832" y="1552284"/>
              <a:ext cx="213462" cy="223839"/>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19" name="Georgia" descr="© INSCALE GmbH, 05.05.2010&#10;http://www.presentationload.com/">
              <a:extLst>
                <a:ext uri="{FF2B5EF4-FFF2-40B4-BE49-F238E27FC236}">
                  <a16:creationId xmlns:a16="http://schemas.microsoft.com/office/drawing/2014/main" id="{466EF7D0-6884-6043-89A3-C4DBC9965142}"/>
                </a:ext>
              </a:extLst>
            </p:cNvPr>
            <p:cNvSpPr>
              <a:spLocks/>
            </p:cNvSpPr>
            <p:nvPr/>
          </p:nvSpPr>
          <p:spPr bwMode="gray">
            <a:xfrm>
              <a:off x="5237479" y="1887301"/>
              <a:ext cx="174919" cy="80048"/>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0" name="The Gambia" descr="© INSCALE GmbH, 05.05.2010&#10;http://www.presentationload.com/">
              <a:extLst>
                <a:ext uri="{FF2B5EF4-FFF2-40B4-BE49-F238E27FC236}">
                  <a16:creationId xmlns:a16="http://schemas.microsoft.com/office/drawing/2014/main" id="{34171D26-715C-2247-9D39-7667AEC53F36}"/>
                </a:ext>
              </a:extLst>
            </p:cNvPr>
            <p:cNvSpPr>
              <a:spLocks/>
            </p:cNvSpPr>
            <p:nvPr/>
          </p:nvSpPr>
          <p:spPr bwMode="gray">
            <a:xfrm>
              <a:off x="3786235" y="2797481"/>
              <a:ext cx="81531" cy="19271"/>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1" name="Gabon" descr="© INSCALE GmbH, 05.05.2010&#10;http://www.presentationload.com/">
              <a:extLst>
                <a:ext uri="{FF2B5EF4-FFF2-40B4-BE49-F238E27FC236}">
                  <a16:creationId xmlns:a16="http://schemas.microsoft.com/office/drawing/2014/main" id="{90F416DC-CF9F-D941-9471-A20E0CCDB832}"/>
                </a:ext>
              </a:extLst>
            </p:cNvPr>
            <p:cNvSpPr>
              <a:spLocks/>
            </p:cNvSpPr>
            <p:nvPr/>
          </p:nvSpPr>
          <p:spPr bwMode="gray">
            <a:xfrm>
              <a:off x="4468127" y="3144357"/>
              <a:ext cx="158615" cy="194192"/>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2" name="France" descr="© INSCALE GmbH, 05.05.2010&#10;http://www.presentationload.com/">
              <a:extLst>
                <a:ext uri="{FF2B5EF4-FFF2-40B4-BE49-F238E27FC236}">
                  <a16:creationId xmlns:a16="http://schemas.microsoft.com/office/drawing/2014/main" id="{96F4E762-A49F-BE4C-8E04-3A8E97E97F69}"/>
                </a:ext>
              </a:extLst>
            </p:cNvPr>
            <p:cNvSpPr>
              <a:spLocks noEditPoints="1"/>
            </p:cNvSpPr>
            <p:nvPr/>
          </p:nvSpPr>
          <p:spPr bwMode="gray">
            <a:xfrm>
              <a:off x="4149417" y="1660497"/>
              <a:ext cx="345394" cy="297959"/>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3" name="Finland" descr="© INSCALE GmbH, 05.05.2010&#10;http://www.presentationload.com/">
              <a:extLst>
                <a:ext uri="{FF2B5EF4-FFF2-40B4-BE49-F238E27FC236}">
                  <a16:creationId xmlns:a16="http://schemas.microsoft.com/office/drawing/2014/main" id="{5AABE6BE-816F-5448-BA7C-521C5AA0D563}"/>
                </a:ext>
              </a:extLst>
            </p:cNvPr>
            <p:cNvSpPr>
              <a:spLocks/>
            </p:cNvSpPr>
            <p:nvPr/>
          </p:nvSpPr>
          <p:spPr bwMode="gray">
            <a:xfrm>
              <a:off x="4715683" y="1138701"/>
              <a:ext cx="238663" cy="271276"/>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4" name="Ethiopia" descr="© INSCALE GmbH, 05.05.2010&#10;http://www.presentationload.com/">
              <a:extLst>
                <a:ext uri="{FF2B5EF4-FFF2-40B4-BE49-F238E27FC236}">
                  <a16:creationId xmlns:a16="http://schemas.microsoft.com/office/drawing/2014/main" id="{C2E6108C-3AC8-7C49-8E58-BCAA454A2B1B}"/>
                </a:ext>
              </a:extLst>
            </p:cNvPr>
            <p:cNvSpPr>
              <a:spLocks/>
            </p:cNvSpPr>
            <p:nvPr/>
          </p:nvSpPr>
          <p:spPr bwMode="gray">
            <a:xfrm>
              <a:off x="5124819" y="2763386"/>
              <a:ext cx="400241" cy="349841"/>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5" name="Estonia" descr="© INSCALE GmbH, 05.05.2010&#10;http://www.presentationload.com/">
              <a:extLst>
                <a:ext uri="{FF2B5EF4-FFF2-40B4-BE49-F238E27FC236}">
                  <a16:creationId xmlns:a16="http://schemas.microsoft.com/office/drawing/2014/main" id="{854A90FF-FE74-AF4C-8C40-C5FFBE469A46}"/>
                </a:ext>
              </a:extLst>
            </p:cNvPr>
            <p:cNvSpPr>
              <a:spLocks noEditPoints="1"/>
            </p:cNvSpPr>
            <p:nvPr/>
          </p:nvSpPr>
          <p:spPr bwMode="gray">
            <a:xfrm>
              <a:off x="4763119" y="1418871"/>
              <a:ext cx="131932" cy="59295"/>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6" name="Eritrea" descr="© INSCALE GmbH, 05.05.2010&#10;http://www.presentationload.com/">
              <a:extLst>
                <a:ext uri="{FF2B5EF4-FFF2-40B4-BE49-F238E27FC236}">
                  <a16:creationId xmlns:a16="http://schemas.microsoft.com/office/drawing/2014/main" id="{875CA3D2-17EC-5643-B44F-BDA2CB557E7F}"/>
                </a:ext>
              </a:extLst>
            </p:cNvPr>
            <p:cNvSpPr>
              <a:spLocks/>
            </p:cNvSpPr>
            <p:nvPr/>
          </p:nvSpPr>
          <p:spPr bwMode="gray">
            <a:xfrm>
              <a:off x="5209314" y="2667030"/>
              <a:ext cx="182333" cy="173438"/>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7" name="Equatorial Guinea" descr="© INSCALE GmbH, 05.05.2010&#10;http://www.presentationload.com/">
              <a:extLst>
                <a:ext uri="{FF2B5EF4-FFF2-40B4-BE49-F238E27FC236}">
                  <a16:creationId xmlns:a16="http://schemas.microsoft.com/office/drawing/2014/main" id="{9EDD5841-F262-794B-A87E-57BB6E4FAEF7}"/>
                </a:ext>
              </a:extLst>
            </p:cNvPr>
            <p:cNvSpPr>
              <a:spLocks/>
            </p:cNvSpPr>
            <p:nvPr/>
          </p:nvSpPr>
          <p:spPr bwMode="gray">
            <a:xfrm>
              <a:off x="4485917" y="3147321"/>
              <a:ext cx="54848" cy="41506"/>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8" name="El Salvador" descr="© INSCALE GmbH, 05.05.2010&#10;http://www.presentationload.com/">
              <a:extLst>
                <a:ext uri="{FF2B5EF4-FFF2-40B4-BE49-F238E27FC236}">
                  <a16:creationId xmlns:a16="http://schemas.microsoft.com/office/drawing/2014/main" id="{C3C36827-D3A0-8D48-AB1F-A28938519DDC}"/>
                </a:ext>
              </a:extLst>
            </p:cNvPr>
            <p:cNvSpPr>
              <a:spLocks/>
            </p:cNvSpPr>
            <p:nvPr/>
          </p:nvSpPr>
          <p:spPr bwMode="gray">
            <a:xfrm>
              <a:off x="1820609" y="2776727"/>
              <a:ext cx="65224" cy="42989"/>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29" name="Egypt" descr="© INSCALE GmbH, 05.05.2010&#10;http://www.presentationload.com/">
              <a:extLst>
                <a:ext uri="{FF2B5EF4-FFF2-40B4-BE49-F238E27FC236}">
                  <a16:creationId xmlns:a16="http://schemas.microsoft.com/office/drawing/2014/main" id="{5B6E80F9-9D8E-6945-9C87-E3672A75DF37}"/>
                </a:ext>
              </a:extLst>
            </p:cNvPr>
            <p:cNvSpPr>
              <a:spLocks/>
            </p:cNvSpPr>
            <p:nvPr/>
          </p:nvSpPr>
          <p:spPr bwMode="gray">
            <a:xfrm>
              <a:off x="4884675" y="2250482"/>
              <a:ext cx="299440" cy="305370"/>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0" name="Ecuador" descr="© INSCALE GmbH, 05.05.2010&#10;http://www.presentationload.com/">
              <a:extLst>
                <a:ext uri="{FF2B5EF4-FFF2-40B4-BE49-F238E27FC236}">
                  <a16:creationId xmlns:a16="http://schemas.microsoft.com/office/drawing/2014/main" id="{AC976B12-BC9F-544F-87AC-0B5C4DCFC34F}"/>
                </a:ext>
              </a:extLst>
            </p:cNvPr>
            <p:cNvSpPr>
              <a:spLocks noEditPoints="1"/>
            </p:cNvSpPr>
            <p:nvPr/>
          </p:nvSpPr>
          <p:spPr bwMode="gray">
            <a:xfrm>
              <a:off x="2045928" y="3169558"/>
              <a:ext cx="157132" cy="200121"/>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1" name="East Timor" descr="© INSCALE GmbH, 05.05.2010&#10;http://www.presentationload.com/">
              <a:extLst>
                <a:ext uri="{FF2B5EF4-FFF2-40B4-BE49-F238E27FC236}">
                  <a16:creationId xmlns:a16="http://schemas.microsoft.com/office/drawing/2014/main" id="{9D5D59CE-1A47-C14F-8F54-435EDB02B28B}"/>
                </a:ext>
              </a:extLst>
            </p:cNvPr>
            <p:cNvSpPr>
              <a:spLocks noEditPoints="1"/>
            </p:cNvSpPr>
            <p:nvPr/>
          </p:nvSpPr>
          <p:spPr bwMode="gray">
            <a:xfrm>
              <a:off x="7570735" y="3470478"/>
              <a:ext cx="94872" cy="44471"/>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2" name="Dominican Republic" descr="© INSCALE GmbH, 05.05.2010&#10;http://www.presentationload.com/">
              <a:extLst>
                <a:ext uri="{FF2B5EF4-FFF2-40B4-BE49-F238E27FC236}">
                  <a16:creationId xmlns:a16="http://schemas.microsoft.com/office/drawing/2014/main" id="{0EE8ADD0-2460-DF42-BED6-2AFB12A4EAE9}"/>
                </a:ext>
              </a:extLst>
            </p:cNvPr>
            <p:cNvSpPr>
              <a:spLocks/>
            </p:cNvSpPr>
            <p:nvPr/>
          </p:nvSpPr>
          <p:spPr bwMode="gray">
            <a:xfrm>
              <a:off x="2326097" y="2610700"/>
              <a:ext cx="94872" cy="63743"/>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3" name="Djibouti" descr="© INSCALE GmbH, 05.05.2010&#10;http://www.presentationload.com/">
              <a:extLst>
                <a:ext uri="{FF2B5EF4-FFF2-40B4-BE49-F238E27FC236}">
                  <a16:creationId xmlns:a16="http://schemas.microsoft.com/office/drawing/2014/main" id="{A2CE923C-BECD-504A-BC67-594CBAEE9EBD}"/>
                </a:ext>
              </a:extLst>
            </p:cNvPr>
            <p:cNvSpPr>
              <a:spLocks/>
            </p:cNvSpPr>
            <p:nvPr/>
          </p:nvSpPr>
          <p:spPr bwMode="gray">
            <a:xfrm>
              <a:off x="5354588" y="2831575"/>
              <a:ext cx="44471" cy="51884"/>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4" name="Denmark" descr="© INSCALE GmbH, 05.05.2010&#10;http://www.presentationload.com/">
              <a:extLst>
                <a:ext uri="{FF2B5EF4-FFF2-40B4-BE49-F238E27FC236}">
                  <a16:creationId xmlns:a16="http://schemas.microsoft.com/office/drawing/2014/main" id="{B8BE61CC-A8C1-A244-8C6F-95FA1D377969}"/>
                </a:ext>
              </a:extLst>
            </p:cNvPr>
            <p:cNvSpPr>
              <a:spLocks noEditPoints="1"/>
            </p:cNvSpPr>
            <p:nvPr/>
          </p:nvSpPr>
          <p:spPr bwMode="gray">
            <a:xfrm>
              <a:off x="4460716" y="1475201"/>
              <a:ext cx="105249" cy="88942"/>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5" name="Czech Republic" descr="© INSCALE GmbH, 05.05.2010&#10;http://www.presentationload.com/">
              <a:extLst>
                <a:ext uri="{FF2B5EF4-FFF2-40B4-BE49-F238E27FC236}">
                  <a16:creationId xmlns:a16="http://schemas.microsoft.com/office/drawing/2014/main" id="{9450B0FB-B722-194E-ADA4-AF391DA58848}"/>
                </a:ext>
              </a:extLst>
            </p:cNvPr>
            <p:cNvSpPr>
              <a:spLocks/>
            </p:cNvSpPr>
            <p:nvPr/>
          </p:nvSpPr>
          <p:spPr bwMode="gray">
            <a:xfrm>
              <a:off x="4554105" y="1666427"/>
              <a:ext cx="160096" cy="72637"/>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6" name="Cyprus" descr="© INSCALE GmbH, 05.05.2010&#10;http://www.presentationload.com/">
              <a:extLst>
                <a:ext uri="{FF2B5EF4-FFF2-40B4-BE49-F238E27FC236}">
                  <a16:creationId xmlns:a16="http://schemas.microsoft.com/office/drawing/2014/main" id="{2BC106A8-D3D7-7943-846B-283F513CB8CF}"/>
                </a:ext>
              </a:extLst>
            </p:cNvPr>
            <p:cNvSpPr>
              <a:spLocks/>
            </p:cNvSpPr>
            <p:nvPr/>
          </p:nvSpPr>
          <p:spPr bwMode="gray">
            <a:xfrm>
              <a:off x="5068488" y="2130412"/>
              <a:ext cx="56330" cy="32612"/>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7" name="Cuba" descr="© INSCALE GmbH, 05.05.2010&#10;http://www.presentationload.com/">
              <a:extLst>
                <a:ext uri="{FF2B5EF4-FFF2-40B4-BE49-F238E27FC236}">
                  <a16:creationId xmlns:a16="http://schemas.microsoft.com/office/drawing/2014/main" id="{E7E4A5A8-B4D1-DC4A-83C0-A62E62C30490}"/>
                </a:ext>
              </a:extLst>
            </p:cNvPr>
            <p:cNvSpPr>
              <a:spLocks noEditPoints="1"/>
            </p:cNvSpPr>
            <p:nvPr/>
          </p:nvSpPr>
          <p:spPr bwMode="gray">
            <a:xfrm>
              <a:off x="1995529" y="2508417"/>
              <a:ext cx="280168" cy="102284"/>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8" name="Croatia" descr="© INSCALE GmbH, 05.05.2010&#10;http://www.presentationload.com/">
              <a:extLst>
                <a:ext uri="{FF2B5EF4-FFF2-40B4-BE49-F238E27FC236}">
                  <a16:creationId xmlns:a16="http://schemas.microsoft.com/office/drawing/2014/main" id="{2115593D-8EB5-724C-8280-B230272FB17C}"/>
                </a:ext>
              </a:extLst>
            </p:cNvPr>
            <p:cNvSpPr>
              <a:spLocks/>
            </p:cNvSpPr>
            <p:nvPr/>
          </p:nvSpPr>
          <p:spPr bwMode="gray">
            <a:xfrm>
              <a:off x="4592647" y="1801323"/>
              <a:ext cx="139343" cy="103766"/>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39" name="Côte d'Ivoire" descr="© INSCALE GmbH, 05.05.2010&#10;http://www.presentationload.com/">
              <a:extLst>
                <a:ext uri="{FF2B5EF4-FFF2-40B4-BE49-F238E27FC236}">
                  <a16:creationId xmlns:a16="http://schemas.microsoft.com/office/drawing/2014/main" id="{47496269-F91D-5045-84EA-B3B159E087D5}"/>
                </a:ext>
              </a:extLst>
            </p:cNvPr>
            <p:cNvSpPr>
              <a:spLocks/>
            </p:cNvSpPr>
            <p:nvPr/>
          </p:nvSpPr>
          <p:spPr bwMode="gray">
            <a:xfrm>
              <a:off x="4001180" y="2890870"/>
              <a:ext cx="166026" cy="195673"/>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0" name="Costa Rica" descr="© INSCALE GmbH, 05.05.2010&#10;http://www.presentationload.com/">
              <a:extLst>
                <a:ext uri="{FF2B5EF4-FFF2-40B4-BE49-F238E27FC236}">
                  <a16:creationId xmlns:a16="http://schemas.microsoft.com/office/drawing/2014/main" id="{DF0DAA68-7B04-354E-8576-83231A79563F}"/>
                </a:ext>
              </a:extLst>
            </p:cNvPr>
            <p:cNvSpPr>
              <a:spLocks/>
            </p:cNvSpPr>
            <p:nvPr/>
          </p:nvSpPr>
          <p:spPr bwMode="gray">
            <a:xfrm>
              <a:off x="1925857" y="2876046"/>
              <a:ext cx="90425" cy="87461"/>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1" name="Congo" descr="© INSCALE GmbH, 05.05.2010&#10;http://www.presentationload.com/">
              <a:extLst>
                <a:ext uri="{FF2B5EF4-FFF2-40B4-BE49-F238E27FC236}">
                  <a16:creationId xmlns:a16="http://schemas.microsoft.com/office/drawing/2014/main" id="{6F325774-DDE3-274C-AB7B-534F9B74A2BA}"/>
                </a:ext>
              </a:extLst>
            </p:cNvPr>
            <p:cNvSpPr>
              <a:spLocks/>
            </p:cNvSpPr>
            <p:nvPr/>
          </p:nvSpPr>
          <p:spPr bwMode="gray">
            <a:xfrm>
              <a:off x="4565964" y="3053932"/>
              <a:ext cx="511419" cy="575161"/>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2" name="Congo (Brazzaville)" descr="© INSCALE GmbH, 05.05.2010&#10;http://www.presentationload.com/">
              <a:extLst>
                <a:ext uri="{FF2B5EF4-FFF2-40B4-BE49-F238E27FC236}">
                  <a16:creationId xmlns:a16="http://schemas.microsoft.com/office/drawing/2014/main" id="{83A3430F-2745-764D-88A5-B0EBF5F1907D}"/>
                </a:ext>
              </a:extLst>
            </p:cNvPr>
            <p:cNvSpPr>
              <a:spLocks/>
            </p:cNvSpPr>
            <p:nvPr/>
          </p:nvSpPr>
          <p:spPr bwMode="gray">
            <a:xfrm>
              <a:off x="4533352" y="3104333"/>
              <a:ext cx="203086" cy="265346"/>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3" name="Colombia" descr="© INSCALE GmbH, 05.05.2010&#10;http://www.presentationload.com/">
              <a:extLst>
                <a:ext uri="{FF2B5EF4-FFF2-40B4-BE49-F238E27FC236}">
                  <a16:creationId xmlns:a16="http://schemas.microsoft.com/office/drawing/2014/main" id="{210B0AA1-470F-7A41-91C2-6B4CAD5B537A}"/>
                </a:ext>
              </a:extLst>
            </p:cNvPr>
            <p:cNvSpPr>
              <a:spLocks/>
            </p:cNvSpPr>
            <p:nvPr/>
          </p:nvSpPr>
          <p:spPr bwMode="gray">
            <a:xfrm>
              <a:off x="2100776" y="2837505"/>
              <a:ext cx="329086" cy="509938"/>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4" name="Chile" descr="© INSCALE GmbH, 05.05.2010&#10;http://www.presentationload.com/">
              <a:extLst>
                <a:ext uri="{FF2B5EF4-FFF2-40B4-BE49-F238E27FC236}">
                  <a16:creationId xmlns:a16="http://schemas.microsoft.com/office/drawing/2014/main" id="{437847ED-389F-E847-A568-35C447FFEE17}"/>
                </a:ext>
              </a:extLst>
            </p:cNvPr>
            <p:cNvSpPr>
              <a:spLocks noEditPoints="1"/>
            </p:cNvSpPr>
            <p:nvPr/>
          </p:nvSpPr>
          <p:spPr bwMode="gray">
            <a:xfrm>
              <a:off x="2366121" y="3756578"/>
              <a:ext cx="438782" cy="1148842"/>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5" name="China" descr="© INSCALE GmbH, 05.05.2010&#10;http://www.presentationload.com/">
              <a:extLst>
                <a:ext uri="{FF2B5EF4-FFF2-40B4-BE49-F238E27FC236}">
                  <a16:creationId xmlns:a16="http://schemas.microsoft.com/office/drawing/2014/main" id="{95D115A6-273F-2C46-B8F6-1F823FAE9FFB}"/>
                </a:ext>
              </a:extLst>
            </p:cNvPr>
            <p:cNvSpPr>
              <a:spLocks noEditPoints="1"/>
            </p:cNvSpPr>
            <p:nvPr/>
          </p:nvSpPr>
          <p:spPr bwMode="gray">
            <a:xfrm>
              <a:off x="6094291" y="1589343"/>
              <a:ext cx="1387502" cy="1071758"/>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6" name="Chad" descr="© INSCALE GmbH, 05.05.2010&#10;http://www.presentationload.com/">
              <a:extLst>
                <a:ext uri="{FF2B5EF4-FFF2-40B4-BE49-F238E27FC236}">
                  <a16:creationId xmlns:a16="http://schemas.microsoft.com/office/drawing/2014/main" id="{22B39B5C-2FC4-7F44-AEE8-5A38AD5B3B41}"/>
                </a:ext>
              </a:extLst>
            </p:cNvPr>
            <p:cNvSpPr>
              <a:spLocks/>
            </p:cNvSpPr>
            <p:nvPr/>
          </p:nvSpPr>
          <p:spPr bwMode="gray">
            <a:xfrm>
              <a:off x="4595611" y="2501005"/>
              <a:ext cx="281650" cy="489185"/>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7" name="Central African Republic" descr="© INSCALE GmbH, 05.05.2010&#10;http://www.presentationload.com/">
              <a:extLst>
                <a:ext uri="{FF2B5EF4-FFF2-40B4-BE49-F238E27FC236}">
                  <a16:creationId xmlns:a16="http://schemas.microsoft.com/office/drawing/2014/main" id="{31F91569-92A2-3E40-AE0A-63C5DEDC9D92}"/>
                </a:ext>
              </a:extLst>
            </p:cNvPr>
            <p:cNvSpPr>
              <a:spLocks/>
            </p:cNvSpPr>
            <p:nvPr/>
          </p:nvSpPr>
          <p:spPr bwMode="gray">
            <a:xfrm>
              <a:off x="4622295" y="2883458"/>
              <a:ext cx="346876" cy="265346"/>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8" name="Canada" descr="© INSCALE GmbH, 05.05.2010&#10;http://www.presentationload.com/">
              <a:extLst>
                <a:ext uri="{FF2B5EF4-FFF2-40B4-BE49-F238E27FC236}">
                  <a16:creationId xmlns:a16="http://schemas.microsoft.com/office/drawing/2014/main" id="{31A8D896-701B-5E42-BA49-F2E00DBCF944}"/>
                </a:ext>
              </a:extLst>
            </p:cNvPr>
            <p:cNvSpPr>
              <a:spLocks noEditPoints="1"/>
            </p:cNvSpPr>
            <p:nvPr/>
          </p:nvSpPr>
          <p:spPr bwMode="gray">
            <a:xfrm>
              <a:off x="1241001" y="843707"/>
              <a:ext cx="2112383" cy="1093994"/>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49" name="Cameroon" descr="© INSCALE GmbH, 05.05.2010&#10;http://www.presentationload.com/">
              <a:extLst>
                <a:ext uri="{FF2B5EF4-FFF2-40B4-BE49-F238E27FC236}">
                  <a16:creationId xmlns:a16="http://schemas.microsoft.com/office/drawing/2014/main" id="{2C3DA98B-4338-E84C-8372-0F868EFA8F28}"/>
                </a:ext>
              </a:extLst>
            </p:cNvPr>
            <p:cNvSpPr>
              <a:spLocks/>
            </p:cNvSpPr>
            <p:nvPr/>
          </p:nvSpPr>
          <p:spPr bwMode="gray">
            <a:xfrm>
              <a:off x="4465164" y="2816753"/>
              <a:ext cx="207532" cy="351323"/>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0" name="Cambodia" descr="© INSCALE GmbH, 05.05.2010&#10;http://www.presentationload.com/">
              <a:extLst>
                <a:ext uri="{FF2B5EF4-FFF2-40B4-BE49-F238E27FC236}">
                  <a16:creationId xmlns:a16="http://schemas.microsoft.com/office/drawing/2014/main" id="{41766409-3CBC-2F45-9B7A-C9F2EFDD37F0}"/>
                </a:ext>
              </a:extLst>
            </p:cNvPr>
            <p:cNvSpPr>
              <a:spLocks/>
            </p:cNvSpPr>
            <p:nvPr/>
          </p:nvSpPr>
          <p:spPr bwMode="gray">
            <a:xfrm>
              <a:off x="6979269" y="2773762"/>
              <a:ext cx="143790" cy="127485"/>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1" name="Burundi" descr="© INSCALE GmbH, 05.05.2010&#10;http://www.presentationload.com/">
              <a:extLst>
                <a:ext uri="{FF2B5EF4-FFF2-40B4-BE49-F238E27FC236}">
                  <a16:creationId xmlns:a16="http://schemas.microsoft.com/office/drawing/2014/main" id="{5007B546-9F26-ED40-9AE2-664475D2CEB1}"/>
                </a:ext>
              </a:extLst>
            </p:cNvPr>
            <p:cNvSpPr>
              <a:spLocks/>
            </p:cNvSpPr>
            <p:nvPr/>
          </p:nvSpPr>
          <p:spPr bwMode="gray">
            <a:xfrm>
              <a:off x="5016607" y="3292594"/>
              <a:ext cx="50401" cy="63743"/>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2" name="Burkina Faso" descr="© INSCALE GmbH, 05.05.2010&#10;http://www.presentationload.com/">
              <a:extLst>
                <a:ext uri="{FF2B5EF4-FFF2-40B4-BE49-F238E27FC236}">
                  <a16:creationId xmlns:a16="http://schemas.microsoft.com/office/drawing/2014/main" id="{3BE5563D-23FC-6F46-A176-02D68BB44B8B}"/>
                </a:ext>
              </a:extLst>
            </p:cNvPr>
            <p:cNvSpPr>
              <a:spLocks/>
            </p:cNvSpPr>
            <p:nvPr/>
          </p:nvSpPr>
          <p:spPr bwMode="gray">
            <a:xfrm>
              <a:off x="4085676" y="2758938"/>
              <a:ext cx="216427" cy="170474"/>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3" name="Bulgaria" descr="© INSCALE GmbH, 05.05.2010&#10;http://www.presentationload.com/">
              <a:extLst>
                <a:ext uri="{FF2B5EF4-FFF2-40B4-BE49-F238E27FC236}">
                  <a16:creationId xmlns:a16="http://schemas.microsoft.com/office/drawing/2014/main" id="{DBE7D4A9-6EDC-F341-A2E0-28A553C57A05}"/>
                </a:ext>
              </a:extLst>
            </p:cNvPr>
            <p:cNvSpPr>
              <a:spLocks/>
            </p:cNvSpPr>
            <p:nvPr/>
          </p:nvSpPr>
          <p:spPr bwMode="gray">
            <a:xfrm>
              <a:off x="4807591" y="1870996"/>
              <a:ext cx="149720" cy="85978"/>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4" name="Brazil" descr="© INSCALE GmbH, 05.05.2010&#10;http://www.presentationload.com/">
              <a:extLst>
                <a:ext uri="{FF2B5EF4-FFF2-40B4-BE49-F238E27FC236}">
                  <a16:creationId xmlns:a16="http://schemas.microsoft.com/office/drawing/2014/main" id="{062826FC-A3A2-264E-9A43-57269521B26A}"/>
                </a:ext>
              </a:extLst>
            </p:cNvPr>
            <p:cNvSpPr>
              <a:spLocks noEditPoints="1"/>
            </p:cNvSpPr>
            <p:nvPr/>
          </p:nvSpPr>
          <p:spPr bwMode="gray">
            <a:xfrm>
              <a:off x="2243084" y="3056897"/>
              <a:ext cx="1055451" cy="1193314"/>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5" name="Botswana" descr="© INSCALE GmbH, 05.05.2010&#10;http://www.presentationload.com/">
              <a:extLst>
                <a:ext uri="{FF2B5EF4-FFF2-40B4-BE49-F238E27FC236}">
                  <a16:creationId xmlns:a16="http://schemas.microsoft.com/office/drawing/2014/main" id="{2D00990B-BB95-834E-9278-D09962A9FDCD}"/>
                </a:ext>
              </a:extLst>
            </p:cNvPr>
            <p:cNvSpPr>
              <a:spLocks/>
            </p:cNvSpPr>
            <p:nvPr/>
          </p:nvSpPr>
          <p:spPr bwMode="gray">
            <a:xfrm>
              <a:off x="4766085" y="3761025"/>
              <a:ext cx="246074" cy="277205"/>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6" name="Bosnia and Herzegovina" descr="© INSCALE GmbH, 05.05.2010&#10;http://www.presentationload.com/">
              <a:extLst>
                <a:ext uri="{FF2B5EF4-FFF2-40B4-BE49-F238E27FC236}">
                  <a16:creationId xmlns:a16="http://schemas.microsoft.com/office/drawing/2014/main" id="{080C4B14-2DD9-904B-89BF-C99D09D38EC3}"/>
                </a:ext>
              </a:extLst>
            </p:cNvPr>
            <p:cNvSpPr>
              <a:spLocks/>
            </p:cNvSpPr>
            <p:nvPr/>
          </p:nvSpPr>
          <p:spPr bwMode="gray">
            <a:xfrm>
              <a:off x="4638601" y="1836901"/>
              <a:ext cx="100801" cy="88942"/>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7" name="Bolivia" descr="© INSCALE GmbH, 05.05.2010&#10;http://www.presentationload.com/">
              <a:extLst>
                <a:ext uri="{FF2B5EF4-FFF2-40B4-BE49-F238E27FC236}">
                  <a16:creationId xmlns:a16="http://schemas.microsoft.com/office/drawing/2014/main" id="{92BE5D30-9C5A-D64C-8424-68A76263678A}"/>
                </a:ext>
              </a:extLst>
            </p:cNvPr>
            <p:cNvSpPr>
              <a:spLocks/>
            </p:cNvSpPr>
            <p:nvPr/>
          </p:nvSpPr>
          <p:spPr bwMode="gray">
            <a:xfrm>
              <a:off x="2369087" y="3514952"/>
              <a:ext cx="337980" cy="401725"/>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8" name="Bhutan" descr="© INSCALE GmbH, 05.05.2010&#10;http://www.presentationload.com/">
              <a:extLst>
                <a:ext uri="{FF2B5EF4-FFF2-40B4-BE49-F238E27FC236}">
                  <a16:creationId xmlns:a16="http://schemas.microsoft.com/office/drawing/2014/main" id="{15A0D9F6-A2C9-2540-9BD5-A5B8462291A7}"/>
                </a:ext>
              </a:extLst>
            </p:cNvPr>
            <p:cNvSpPr>
              <a:spLocks/>
            </p:cNvSpPr>
            <p:nvPr/>
          </p:nvSpPr>
          <p:spPr bwMode="gray">
            <a:xfrm>
              <a:off x="6562722" y="2352768"/>
              <a:ext cx="88942" cy="50401"/>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59" name="Benin" descr="© INSCALE GmbH, 05.05.2010&#10;http://www.presentationload.com/">
              <a:extLst>
                <a:ext uri="{FF2B5EF4-FFF2-40B4-BE49-F238E27FC236}">
                  <a16:creationId xmlns:a16="http://schemas.microsoft.com/office/drawing/2014/main" id="{38ED5497-6677-5947-B92A-F66C770F0681}"/>
                </a:ext>
              </a:extLst>
            </p:cNvPr>
            <p:cNvSpPr>
              <a:spLocks/>
            </p:cNvSpPr>
            <p:nvPr/>
          </p:nvSpPr>
          <p:spPr bwMode="gray">
            <a:xfrm>
              <a:off x="4256148" y="2840471"/>
              <a:ext cx="84496" cy="188262"/>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0" name="Belize" descr="© INSCALE GmbH, 05.05.2010&#10;http://www.presentationload.com/">
              <a:extLst>
                <a:ext uri="{FF2B5EF4-FFF2-40B4-BE49-F238E27FC236}">
                  <a16:creationId xmlns:a16="http://schemas.microsoft.com/office/drawing/2014/main" id="{75AB78D9-B982-7F47-A375-34E05DE0CFDB}"/>
                </a:ext>
              </a:extLst>
            </p:cNvPr>
            <p:cNvSpPr>
              <a:spLocks/>
            </p:cNvSpPr>
            <p:nvPr/>
          </p:nvSpPr>
          <p:spPr bwMode="gray">
            <a:xfrm>
              <a:off x="1854704" y="2653691"/>
              <a:ext cx="41506" cy="80048"/>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1" name="Belgium" descr="© INSCALE GmbH, 05.05.2010&#10;http://www.presentationload.com/">
              <a:extLst>
                <a:ext uri="{FF2B5EF4-FFF2-40B4-BE49-F238E27FC236}">
                  <a16:creationId xmlns:a16="http://schemas.microsoft.com/office/drawing/2014/main" id="{2703FB00-5466-EB4A-81E2-EE530D012FA2}"/>
                </a:ext>
              </a:extLst>
            </p:cNvPr>
            <p:cNvSpPr>
              <a:spLocks/>
            </p:cNvSpPr>
            <p:nvPr/>
          </p:nvSpPr>
          <p:spPr bwMode="gray">
            <a:xfrm>
              <a:off x="4336196" y="1654569"/>
              <a:ext cx="84496" cy="57813"/>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2" name="Bangladesh" descr="© INSCALE GmbH, 05.05.2010&#10;http://www.presentationload.com/">
              <a:extLst>
                <a:ext uri="{FF2B5EF4-FFF2-40B4-BE49-F238E27FC236}">
                  <a16:creationId xmlns:a16="http://schemas.microsoft.com/office/drawing/2014/main" id="{CE9DE7C0-F02B-4548-84B1-13B1ADE0A1CA}"/>
                </a:ext>
              </a:extLst>
            </p:cNvPr>
            <p:cNvSpPr>
              <a:spLocks/>
            </p:cNvSpPr>
            <p:nvPr/>
          </p:nvSpPr>
          <p:spPr bwMode="gray">
            <a:xfrm>
              <a:off x="6550864" y="2407616"/>
              <a:ext cx="142308" cy="161579"/>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3" name="Bahrain" descr="© INSCALE GmbH, 05.05.2010&#10;http://www.presentationload.com/">
              <a:extLst>
                <a:ext uri="{FF2B5EF4-FFF2-40B4-BE49-F238E27FC236}">
                  <a16:creationId xmlns:a16="http://schemas.microsoft.com/office/drawing/2014/main" id="{D89D658B-E572-6545-9336-81CC7FE8C1FF}"/>
                </a:ext>
              </a:extLst>
            </p:cNvPr>
            <p:cNvSpPr>
              <a:spLocks/>
            </p:cNvSpPr>
            <p:nvPr/>
          </p:nvSpPr>
          <p:spPr bwMode="gray">
            <a:xfrm>
              <a:off x="5569532" y="2413546"/>
              <a:ext cx="10377" cy="20753"/>
            </a:xfrm>
            <a:custGeom>
              <a:avLst/>
              <a:gdLst>
                <a:gd name="T0" fmla="*/ 2147483647 w 15"/>
                <a:gd name="T1" fmla="*/ 0 h 28"/>
                <a:gd name="T2" fmla="*/ 2147483647 w 15"/>
                <a:gd name="T3" fmla="*/ 2147483647 h 28"/>
                <a:gd name="T4" fmla="*/ 2147483647 w 15"/>
                <a:gd name="T5" fmla="*/ 2147483647 h 28"/>
                <a:gd name="T6" fmla="*/ 2032697641 w 15"/>
                <a:gd name="T7" fmla="*/ 2147483647 h 28"/>
                <a:gd name="T8" fmla="*/ 813299296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4" name="Belarus" descr="© INSCALE GmbH, 05.05.2010&#10;http://www.presentationload.com/">
              <a:extLst>
                <a:ext uri="{FF2B5EF4-FFF2-40B4-BE49-F238E27FC236}">
                  <a16:creationId xmlns:a16="http://schemas.microsoft.com/office/drawing/2014/main" id="{3FA065D6-E330-B742-9FF4-ACC825E6881B}"/>
                </a:ext>
              </a:extLst>
            </p:cNvPr>
            <p:cNvSpPr>
              <a:spLocks/>
            </p:cNvSpPr>
            <p:nvPr/>
          </p:nvSpPr>
          <p:spPr bwMode="gray">
            <a:xfrm>
              <a:off x="4809074" y="1516706"/>
              <a:ext cx="216427" cy="140826"/>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5" name="Azerbaijan" descr="© INSCALE GmbH, 05.05.2010&#10;http://www.presentationload.com/">
              <a:extLst>
                <a:ext uri="{FF2B5EF4-FFF2-40B4-BE49-F238E27FC236}">
                  <a16:creationId xmlns:a16="http://schemas.microsoft.com/office/drawing/2014/main" id="{AA994599-D240-DA46-9DEB-CDE72A9622B9}"/>
                </a:ext>
              </a:extLst>
            </p:cNvPr>
            <p:cNvSpPr>
              <a:spLocks noEditPoints="1"/>
            </p:cNvSpPr>
            <p:nvPr/>
          </p:nvSpPr>
          <p:spPr bwMode="gray">
            <a:xfrm>
              <a:off x="5370895" y="1939185"/>
              <a:ext cx="136378" cy="109696"/>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6" name="Austria" descr="© INSCALE GmbH, 05.05.2010&#10;http://www.presentationload.com/">
              <a:extLst>
                <a:ext uri="{FF2B5EF4-FFF2-40B4-BE49-F238E27FC236}">
                  <a16:creationId xmlns:a16="http://schemas.microsoft.com/office/drawing/2014/main" id="{D276960E-AD13-3D47-94DF-BD199A0A07BD}"/>
                </a:ext>
              </a:extLst>
            </p:cNvPr>
            <p:cNvSpPr>
              <a:spLocks/>
            </p:cNvSpPr>
            <p:nvPr/>
          </p:nvSpPr>
          <p:spPr bwMode="gray">
            <a:xfrm>
              <a:off x="4494811" y="1725723"/>
              <a:ext cx="173437" cy="77083"/>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7" name="Australia" descr="© INSCALE GmbH, 05.05.2010&#10;http://www.presentationload.com/">
              <a:extLst>
                <a:ext uri="{FF2B5EF4-FFF2-40B4-BE49-F238E27FC236}">
                  <a16:creationId xmlns:a16="http://schemas.microsoft.com/office/drawing/2014/main" id="{D18A2D70-0D8C-0048-B8B2-D00A22C1DB26}"/>
                </a:ext>
              </a:extLst>
            </p:cNvPr>
            <p:cNvSpPr>
              <a:spLocks noEditPoints="1"/>
            </p:cNvSpPr>
            <p:nvPr/>
          </p:nvSpPr>
          <p:spPr bwMode="gray">
            <a:xfrm>
              <a:off x="7170496" y="3543116"/>
              <a:ext cx="1076204" cy="1009499"/>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8" name="Armenia" descr="© INSCALE GmbH, 05.05.2010&#10;http://www.presentationload.com/">
              <a:extLst>
                <a:ext uri="{FF2B5EF4-FFF2-40B4-BE49-F238E27FC236}">
                  <a16:creationId xmlns:a16="http://schemas.microsoft.com/office/drawing/2014/main" id="{9A5956BB-63AF-9A40-9FEB-B012F44A67AB}"/>
                </a:ext>
              </a:extLst>
            </p:cNvPr>
            <p:cNvSpPr>
              <a:spLocks/>
            </p:cNvSpPr>
            <p:nvPr/>
          </p:nvSpPr>
          <p:spPr bwMode="gray">
            <a:xfrm>
              <a:off x="5332352" y="1955490"/>
              <a:ext cx="84496" cy="80048"/>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69" name="Argentina" descr="© INSCALE GmbH, 05.05.2010&#10;http://www.presentationload.com/">
              <a:extLst>
                <a:ext uri="{FF2B5EF4-FFF2-40B4-BE49-F238E27FC236}">
                  <a16:creationId xmlns:a16="http://schemas.microsoft.com/office/drawing/2014/main" id="{D42C511C-95F1-1049-960F-41169FAEB8A6}"/>
                </a:ext>
              </a:extLst>
            </p:cNvPr>
            <p:cNvSpPr>
              <a:spLocks noEditPoints="1"/>
            </p:cNvSpPr>
            <p:nvPr/>
          </p:nvSpPr>
          <p:spPr bwMode="gray">
            <a:xfrm>
              <a:off x="2423935" y="3887026"/>
              <a:ext cx="413582" cy="925003"/>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70" name="Angola" descr="© INSCALE GmbH, 05.05.2010&#10;http://www.presentationload.com/">
              <a:extLst>
                <a:ext uri="{FF2B5EF4-FFF2-40B4-BE49-F238E27FC236}">
                  <a16:creationId xmlns:a16="http://schemas.microsoft.com/office/drawing/2014/main" id="{82F580F9-CAE0-2E49-A15F-21C70CCD6725}"/>
                </a:ext>
              </a:extLst>
            </p:cNvPr>
            <p:cNvSpPr>
              <a:spLocks noEditPoints="1"/>
            </p:cNvSpPr>
            <p:nvPr/>
          </p:nvSpPr>
          <p:spPr bwMode="gray">
            <a:xfrm>
              <a:off x="4548176" y="3348926"/>
              <a:ext cx="336499" cy="419514"/>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71" name="Andorra" descr="© INSCALE GmbH, 05.05.2010&#10;http://www.presentationload.com/">
              <a:extLst>
                <a:ext uri="{FF2B5EF4-FFF2-40B4-BE49-F238E27FC236}">
                  <a16:creationId xmlns:a16="http://schemas.microsoft.com/office/drawing/2014/main" id="{9216879A-FFDA-AB47-8A13-FD1C84285456}"/>
                </a:ext>
              </a:extLst>
            </p:cNvPr>
            <p:cNvSpPr>
              <a:spLocks/>
            </p:cNvSpPr>
            <p:nvPr/>
          </p:nvSpPr>
          <p:spPr bwMode="gray">
            <a:xfrm>
              <a:off x="4293209" y="1916950"/>
              <a:ext cx="11859" cy="5929"/>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72" name="Algeria" descr="© INSCALE GmbH, 05.05.2010&#10;http://www.presentationload.com/">
              <a:extLst>
                <a:ext uri="{FF2B5EF4-FFF2-40B4-BE49-F238E27FC236}">
                  <a16:creationId xmlns:a16="http://schemas.microsoft.com/office/drawing/2014/main" id="{D9ABEE01-44F2-1749-9677-817476074AE9}"/>
                </a:ext>
              </a:extLst>
            </p:cNvPr>
            <p:cNvSpPr>
              <a:spLocks/>
            </p:cNvSpPr>
            <p:nvPr/>
          </p:nvSpPr>
          <p:spPr bwMode="gray">
            <a:xfrm>
              <a:off x="3996734" y="2082974"/>
              <a:ext cx="560339" cy="554407"/>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73" name="Albania" descr="© INSCALE GmbH, 05.05.2010&#10;http://www.presentationload.com/">
              <a:extLst>
                <a:ext uri="{FF2B5EF4-FFF2-40B4-BE49-F238E27FC236}">
                  <a16:creationId xmlns:a16="http://schemas.microsoft.com/office/drawing/2014/main" id="{4D789248-9896-0E46-AC02-FC8C912D7AA5}"/>
                </a:ext>
              </a:extLst>
            </p:cNvPr>
            <p:cNvSpPr>
              <a:spLocks/>
            </p:cNvSpPr>
            <p:nvPr/>
          </p:nvSpPr>
          <p:spPr bwMode="gray">
            <a:xfrm>
              <a:off x="4724581" y="1916949"/>
              <a:ext cx="54848" cy="93390"/>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574" name="Afghanistan" descr="© INSCALE GmbH, 05.05.2010&#10;http://www.presentationload.com/">
              <a:extLst>
                <a:ext uri="{FF2B5EF4-FFF2-40B4-BE49-F238E27FC236}">
                  <a16:creationId xmlns:a16="http://schemas.microsoft.com/office/drawing/2014/main" id="{6F6AB50A-9FB2-4446-9D69-B6A683F49D1B}"/>
                </a:ext>
              </a:extLst>
            </p:cNvPr>
            <p:cNvSpPr>
              <a:spLocks/>
            </p:cNvSpPr>
            <p:nvPr/>
          </p:nvSpPr>
          <p:spPr bwMode="gray">
            <a:xfrm>
              <a:off x="5791890" y="2041466"/>
              <a:ext cx="343911" cy="280169"/>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grpSp>
    </p:spTree>
    <p:extLst>
      <p:ext uri="{BB962C8B-B14F-4D97-AF65-F5344CB8AC3E}">
        <p14:creationId xmlns:p14="http://schemas.microsoft.com/office/powerpoint/2010/main" val="1506723985"/>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963D2-3078-5C45-9DF1-EF060C4A4D12}"/>
              </a:ext>
            </a:extLst>
          </p:cNvPr>
          <p:cNvSpPr>
            <a:spLocks noGrp="1"/>
          </p:cNvSpPr>
          <p:nvPr>
            <p:ph type="title"/>
          </p:nvPr>
        </p:nvSpPr>
        <p:spPr>
          <a:xfrm>
            <a:off x="380999" y="365126"/>
            <a:ext cx="11429999" cy="662486"/>
          </a:xfrm>
        </p:spPr>
        <p:txBody>
          <a:bodyPr/>
          <a:lstStyle/>
          <a:p>
            <a:r>
              <a:rPr lang="en-US"/>
              <a:t>Click to edit Master title style</a:t>
            </a:r>
          </a:p>
        </p:txBody>
      </p:sp>
      <p:grpSp>
        <p:nvGrpSpPr>
          <p:cNvPr id="231" name="Group 230">
            <a:extLst>
              <a:ext uri="{FF2B5EF4-FFF2-40B4-BE49-F238E27FC236}">
                <a16:creationId xmlns:a16="http://schemas.microsoft.com/office/drawing/2014/main" id="{B7367CEB-639F-5E4D-8B11-87B49CC2F9CE}"/>
              </a:ext>
            </a:extLst>
          </p:cNvPr>
          <p:cNvGrpSpPr/>
          <p:nvPr userDrawn="1"/>
        </p:nvGrpSpPr>
        <p:grpSpPr>
          <a:xfrm>
            <a:off x="1714062" y="1364104"/>
            <a:ext cx="8763875" cy="4722457"/>
            <a:chOff x="1714062" y="1364104"/>
            <a:chExt cx="8763875" cy="4722457"/>
          </a:xfrm>
        </p:grpSpPr>
        <p:sp>
          <p:nvSpPr>
            <p:cNvPr id="232" name="Wyoming">
              <a:extLst>
                <a:ext uri="{FF2B5EF4-FFF2-40B4-BE49-F238E27FC236}">
                  <a16:creationId xmlns:a16="http://schemas.microsoft.com/office/drawing/2014/main" id="{62829848-5FFB-374D-A191-8B61B10EE172}"/>
                </a:ext>
              </a:extLst>
            </p:cNvPr>
            <p:cNvSpPr>
              <a:spLocks/>
            </p:cNvSpPr>
            <p:nvPr/>
          </p:nvSpPr>
          <p:spPr bwMode="auto">
            <a:xfrm>
              <a:off x="4424156" y="2178921"/>
              <a:ext cx="959310" cy="673304"/>
            </a:xfrm>
            <a:custGeom>
              <a:avLst/>
              <a:gdLst>
                <a:gd name="T0" fmla="*/ 204 w 644"/>
                <a:gd name="T1" fmla="*/ 452 h 452"/>
                <a:gd name="T2" fmla="*/ 206 w 644"/>
                <a:gd name="T3" fmla="*/ 452 h 452"/>
                <a:gd name="T4" fmla="*/ 644 w 644"/>
                <a:gd name="T5" fmla="*/ 452 h 452"/>
                <a:gd name="T6" fmla="*/ 644 w 644"/>
                <a:gd name="T7" fmla="*/ 203 h 452"/>
                <a:gd name="T8" fmla="*/ 644 w 644"/>
                <a:gd name="T9" fmla="*/ 201 h 452"/>
                <a:gd name="T10" fmla="*/ 644 w 644"/>
                <a:gd name="T11" fmla="*/ 0 h 452"/>
                <a:gd name="T12" fmla="*/ 0 w 644"/>
                <a:gd name="T13" fmla="*/ 0 h 452"/>
                <a:gd name="T14" fmla="*/ 0 w 644"/>
                <a:gd name="T15" fmla="*/ 26 h 452"/>
                <a:gd name="T16" fmla="*/ 0 w 644"/>
                <a:gd name="T17" fmla="*/ 28 h 452"/>
                <a:gd name="T18" fmla="*/ 0 w 644"/>
                <a:gd name="T19" fmla="*/ 317 h 452"/>
                <a:gd name="T20" fmla="*/ 0 w 644"/>
                <a:gd name="T21" fmla="*/ 317 h 452"/>
                <a:gd name="T22" fmla="*/ 0 w 644"/>
                <a:gd name="T23" fmla="*/ 452 h 452"/>
                <a:gd name="T24" fmla="*/ 204 w 644"/>
                <a:gd name="T25" fmla="*/ 452 h 452"/>
                <a:gd name="T26" fmla="*/ 204 w 644"/>
                <a:gd name="T27" fmla="*/ 452 h 452"/>
                <a:gd name="T28" fmla="*/ 204 w 644"/>
                <a:gd name="T29" fmla="*/ 45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4" h="452">
                  <a:moveTo>
                    <a:pt x="204" y="452"/>
                  </a:moveTo>
                  <a:lnTo>
                    <a:pt x="206" y="452"/>
                  </a:lnTo>
                  <a:lnTo>
                    <a:pt x="644" y="452"/>
                  </a:lnTo>
                  <a:lnTo>
                    <a:pt x="644" y="203"/>
                  </a:lnTo>
                  <a:lnTo>
                    <a:pt x="644" y="201"/>
                  </a:lnTo>
                  <a:lnTo>
                    <a:pt x="644" y="0"/>
                  </a:lnTo>
                  <a:lnTo>
                    <a:pt x="0" y="0"/>
                  </a:lnTo>
                  <a:lnTo>
                    <a:pt x="0" y="26"/>
                  </a:lnTo>
                  <a:lnTo>
                    <a:pt x="0" y="28"/>
                  </a:lnTo>
                  <a:lnTo>
                    <a:pt x="0" y="317"/>
                  </a:lnTo>
                  <a:lnTo>
                    <a:pt x="0" y="317"/>
                  </a:lnTo>
                  <a:lnTo>
                    <a:pt x="0" y="452"/>
                  </a:lnTo>
                  <a:lnTo>
                    <a:pt x="204" y="452"/>
                  </a:lnTo>
                  <a:lnTo>
                    <a:pt x="204" y="452"/>
                  </a:lnTo>
                  <a:lnTo>
                    <a:pt x="204" y="452"/>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33" name="Wisconsin">
              <a:extLst>
                <a:ext uri="{FF2B5EF4-FFF2-40B4-BE49-F238E27FC236}">
                  <a16:creationId xmlns:a16="http://schemas.microsoft.com/office/drawing/2014/main" id="{3F3E2413-EEDD-474D-84A9-BD550C9CA48A}"/>
                </a:ext>
              </a:extLst>
            </p:cNvPr>
            <p:cNvSpPr>
              <a:spLocks/>
            </p:cNvSpPr>
            <p:nvPr/>
          </p:nvSpPr>
          <p:spPr bwMode="auto">
            <a:xfrm>
              <a:off x="6916276" y="1872061"/>
              <a:ext cx="799921" cy="729909"/>
            </a:xfrm>
            <a:custGeom>
              <a:avLst/>
              <a:gdLst>
                <a:gd name="T0" fmla="*/ 18 w 227"/>
                <a:gd name="T1" fmla="*/ 20 h 207"/>
                <a:gd name="T2" fmla="*/ 0 w 227"/>
                <a:gd name="T3" fmla="*/ 49 h 207"/>
                <a:gd name="T4" fmla="*/ 2 w 227"/>
                <a:gd name="T5" fmla="*/ 70 h 207"/>
                <a:gd name="T6" fmla="*/ 4 w 227"/>
                <a:gd name="T7" fmla="*/ 93 h 207"/>
                <a:gd name="T8" fmla="*/ 43 w 227"/>
                <a:gd name="T9" fmla="*/ 129 h 207"/>
                <a:gd name="T10" fmla="*/ 56 w 227"/>
                <a:gd name="T11" fmla="*/ 145 h 207"/>
                <a:gd name="T12" fmla="*/ 56 w 227"/>
                <a:gd name="T13" fmla="*/ 146 h 207"/>
                <a:gd name="T14" fmla="*/ 55 w 227"/>
                <a:gd name="T15" fmla="*/ 156 h 207"/>
                <a:gd name="T16" fmla="*/ 55 w 227"/>
                <a:gd name="T17" fmla="*/ 158 h 207"/>
                <a:gd name="T18" fmla="*/ 57 w 227"/>
                <a:gd name="T19" fmla="*/ 172 h 207"/>
                <a:gd name="T20" fmla="*/ 76 w 227"/>
                <a:gd name="T21" fmla="*/ 202 h 207"/>
                <a:gd name="T22" fmla="*/ 80 w 227"/>
                <a:gd name="T23" fmla="*/ 207 h 207"/>
                <a:gd name="T24" fmla="*/ 195 w 227"/>
                <a:gd name="T25" fmla="*/ 203 h 207"/>
                <a:gd name="T26" fmla="*/ 227 w 227"/>
                <a:gd name="T27" fmla="*/ 94 h 207"/>
                <a:gd name="T28" fmla="*/ 215 w 227"/>
                <a:gd name="T29" fmla="*/ 118 h 207"/>
                <a:gd name="T30" fmla="*/ 192 w 227"/>
                <a:gd name="T31" fmla="*/ 133 h 207"/>
                <a:gd name="T32" fmla="*/ 198 w 227"/>
                <a:gd name="T33" fmla="*/ 119 h 207"/>
                <a:gd name="T34" fmla="*/ 197 w 227"/>
                <a:gd name="T35" fmla="*/ 112 h 207"/>
                <a:gd name="T36" fmla="*/ 196 w 227"/>
                <a:gd name="T37" fmla="*/ 91 h 207"/>
                <a:gd name="T38" fmla="*/ 197 w 227"/>
                <a:gd name="T39" fmla="*/ 89 h 207"/>
                <a:gd name="T40" fmla="*/ 193 w 227"/>
                <a:gd name="T41" fmla="*/ 82 h 207"/>
                <a:gd name="T42" fmla="*/ 180 w 227"/>
                <a:gd name="T43" fmla="*/ 68 h 207"/>
                <a:gd name="T44" fmla="*/ 179 w 227"/>
                <a:gd name="T45" fmla="*/ 61 h 207"/>
                <a:gd name="T46" fmla="*/ 148 w 227"/>
                <a:gd name="T47" fmla="*/ 50 h 207"/>
                <a:gd name="T48" fmla="*/ 141 w 227"/>
                <a:gd name="T49" fmla="*/ 45 h 207"/>
                <a:gd name="T50" fmla="*/ 140 w 227"/>
                <a:gd name="T51" fmla="*/ 45 h 207"/>
                <a:gd name="T52" fmla="*/ 140 w 227"/>
                <a:gd name="T53" fmla="*/ 45 h 207"/>
                <a:gd name="T54" fmla="*/ 138 w 227"/>
                <a:gd name="T55" fmla="*/ 44 h 207"/>
                <a:gd name="T56" fmla="*/ 123 w 227"/>
                <a:gd name="T57" fmla="*/ 44 h 207"/>
                <a:gd name="T58" fmla="*/ 109 w 227"/>
                <a:gd name="T59" fmla="*/ 39 h 207"/>
                <a:gd name="T60" fmla="*/ 100 w 227"/>
                <a:gd name="T61" fmla="*/ 29 h 207"/>
                <a:gd name="T62" fmla="*/ 82 w 227"/>
                <a:gd name="T63" fmla="*/ 20 h 207"/>
                <a:gd name="T64" fmla="*/ 78 w 227"/>
                <a:gd name="T65" fmla="*/ 20 h 207"/>
                <a:gd name="T66" fmla="*/ 82 w 227"/>
                <a:gd name="T67" fmla="*/ 4 h 207"/>
                <a:gd name="T68" fmla="*/ 51 w 227"/>
                <a:gd name="T69" fmla="*/ 20 h 207"/>
                <a:gd name="T70" fmla="*/ 35 w 227"/>
                <a:gd name="T71" fmla="*/ 20 h 207"/>
                <a:gd name="T72" fmla="*/ 24 w 227"/>
                <a:gd name="T73" fmla="*/ 1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 h="207">
                  <a:moveTo>
                    <a:pt x="21" y="15"/>
                  </a:moveTo>
                  <a:cubicBezTo>
                    <a:pt x="20" y="16"/>
                    <a:pt x="18" y="18"/>
                    <a:pt x="18" y="20"/>
                  </a:cubicBezTo>
                  <a:cubicBezTo>
                    <a:pt x="16" y="29"/>
                    <a:pt x="10" y="30"/>
                    <a:pt x="9" y="30"/>
                  </a:cubicBezTo>
                  <a:cubicBezTo>
                    <a:pt x="0" y="49"/>
                    <a:pt x="0" y="49"/>
                    <a:pt x="0" y="49"/>
                  </a:cubicBezTo>
                  <a:cubicBezTo>
                    <a:pt x="0" y="61"/>
                    <a:pt x="0" y="61"/>
                    <a:pt x="0" y="61"/>
                  </a:cubicBezTo>
                  <a:cubicBezTo>
                    <a:pt x="2" y="70"/>
                    <a:pt x="2" y="70"/>
                    <a:pt x="2" y="70"/>
                  </a:cubicBezTo>
                  <a:cubicBezTo>
                    <a:pt x="4" y="78"/>
                    <a:pt x="1" y="81"/>
                    <a:pt x="0" y="82"/>
                  </a:cubicBezTo>
                  <a:cubicBezTo>
                    <a:pt x="4" y="93"/>
                    <a:pt x="4" y="93"/>
                    <a:pt x="4" y="93"/>
                  </a:cubicBezTo>
                  <a:cubicBezTo>
                    <a:pt x="21" y="105"/>
                    <a:pt x="21" y="105"/>
                    <a:pt x="21" y="105"/>
                  </a:cubicBezTo>
                  <a:cubicBezTo>
                    <a:pt x="43" y="129"/>
                    <a:pt x="43" y="129"/>
                    <a:pt x="43" y="129"/>
                  </a:cubicBezTo>
                  <a:cubicBezTo>
                    <a:pt x="44" y="129"/>
                    <a:pt x="46" y="132"/>
                    <a:pt x="55" y="143"/>
                  </a:cubicBezTo>
                  <a:cubicBezTo>
                    <a:pt x="56" y="144"/>
                    <a:pt x="56" y="144"/>
                    <a:pt x="56" y="145"/>
                  </a:cubicBezTo>
                  <a:cubicBezTo>
                    <a:pt x="57" y="145"/>
                    <a:pt x="57" y="145"/>
                    <a:pt x="57" y="145"/>
                  </a:cubicBezTo>
                  <a:cubicBezTo>
                    <a:pt x="56" y="146"/>
                    <a:pt x="56" y="146"/>
                    <a:pt x="56" y="146"/>
                  </a:cubicBezTo>
                  <a:cubicBezTo>
                    <a:pt x="56" y="146"/>
                    <a:pt x="55" y="147"/>
                    <a:pt x="55" y="150"/>
                  </a:cubicBezTo>
                  <a:cubicBezTo>
                    <a:pt x="55" y="152"/>
                    <a:pt x="55" y="154"/>
                    <a:pt x="55" y="156"/>
                  </a:cubicBezTo>
                  <a:cubicBezTo>
                    <a:pt x="56" y="158"/>
                    <a:pt x="56" y="158"/>
                    <a:pt x="56" y="158"/>
                  </a:cubicBezTo>
                  <a:cubicBezTo>
                    <a:pt x="55" y="158"/>
                    <a:pt x="55" y="158"/>
                    <a:pt x="55" y="158"/>
                  </a:cubicBezTo>
                  <a:cubicBezTo>
                    <a:pt x="56" y="164"/>
                    <a:pt x="57" y="170"/>
                    <a:pt x="57" y="172"/>
                  </a:cubicBezTo>
                  <a:cubicBezTo>
                    <a:pt x="57" y="172"/>
                    <a:pt x="57" y="172"/>
                    <a:pt x="57" y="172"/>
                  </a:cubicBezTo>
                  <a:cubicBezTo>
                    <a:pt x="64" y="183"/>
                    <a:pt x="64" y="183"/>
                    <a:pt x="64" y="183"/>
                  </a:cubicBezTo>
                  <a:cubicBezTo>
                    <a:pt x="76" y="202"/>
                    <a:pt x="76" y="202"/>
                    <a:pt x="76" y="202"/>
                  </a:cubicBezTo>
                  <a:cubicBezTo>
                    <a:pt x="80" y="207"/>
                    <a:pt x="80" y="207"/>
                    <a:pt x="80" y="207"/>
                  </a:cubicBezTo>
                  <a:cubicBezTo>
                    <a:pt x="80" y="207"/>
                    <a:pt x="80" y="207"/>
                    <a:pt x="80" y="207"/>
                  </a:cubicBezTo>
                  <a:cubicBezTo>
                    <a:pt x="196" y="207"/>
                    <a:pt x="196" y="207"/>
                    <a:pt x="196" y="207"/>
                  </a:cubicBezTo>
                  <a:cubicBezTo>
                    <a:pt x="195" y="203"/>
                    <a:pt x="195" y="203"/>
                    <a:pt x="195" y="203"/>
                  </a:cubicBezTo>
                  <a:cubicBezTo>
                    <a:pt x="227" y="102"/>
                    <a:pt x="227" y="102"/>
                    <a:pt x="227" y="102"/>
                  </a:cubicBezTo>
                  <a:cubicBezTo>
                    <a:pt x="227" y="94"/>
                    <a:pt x="227" y="94"/>
                    <a:pt x="227" y="94"/>
                  </a:cubicBezTo>
                  <a:cubicBezTo>
                    <a:pt x="215" y="106"/>
                    <a:pt x="215" y="106"/>
                    <a:pt x="215" y="106"/>
                  </a:cubicBezTo>
                  <a:cubicBezTo>
                    <a:pt x="215" y="118"/>
                    <a:pt x="215" y="118"/>
                    <a:pt x="215" y="118"/>
                  </a:cubicBezTo>
                  <a:cubicBezTo>
                    <a:pt x="207" y="118"/>
                    <a:pt x="207" y="118"/>
                    <a:pt x="207" y="118"/>
                  </a:cubicBezTo>
                  <a:cubicBezTo>
                    <a:pt x="192" y="133"/>
                    <a:pt x="192" y="133"/>
                    <a:pt x="192" y="133"/>
                  </a:cubicBezTo>
                  <a:cubicBezTo>
                    <a:pt x="192" y="129"/>
                    <a:pt x="192" y="129"/>
                    <a:pt x="192" y="129"/>
                  </a:cubicBezTo>
                  <a:cubicBezTo>
                    <a:pt x="198" y="119"/>
                    <a:pt x="198" y="119"/>
                    <a:pt x="198" y="119"/>
                  </a:cubicBezTo>
                  <a:cubicBezTo>
                    <a:pt x="198" y="118"/>
                    <a:pt x="198" y="118"/>
                    <a:pt x="198" y="118"/>
                  </a:cubicBezTo>
                  <a:cubicBezTo>
                    <a:pt x="198" y="116"/>
                    <a:pt x="198" y="114"/>
                    <a:pt x="197" y="112"/>
                  </a:cubicBezTo>
                  <a:cubicBezTo>
                    <a:pt x="196" y="109"/>
                    <a:pt x="196" y="106"/>
                    <a:pt x="196" y="104"/>
                  </a:cubicBezTo>
                  <a:cubicBezTo>
                    <a:pt x="197" y="100"/>
                    <a:pt x="197" y="95"/>
                    <a:pt x="196" y="91"/>
                  </a:cubicBezTo>
                  <a:cubicBezTo>
                    <a:pt x="196" y="90"/>
                    <a:pt x="196" y="90"/>
                    <a:pt x="196" y="90"/>
                  </a:cubicBezTo>
                  <a:cubicBezTo>
                    <a:pt x="197" y="89"/>
                    <a:pt x="197" y="89"/>
                    <a:pt x="197" y="89"/>
                  </a:cubicBezTo>
                  <a:cubicBezTo>
                    <a:pt x="195" y="87"/>
                    <a:pt x="195" y="87"/>
                    <a:pt x="195" y="87"/>
                  </a:cubicBezTo>
                  <a:cubicBezTo>
                    <a:pt x="193" y="83"/>
                    <a:pt x="193" y="83"/>
                    <a:pt x="193" y="82"/>
                  </a:cubicBezTo>
                  <a:cubicBezTo>
                    <a:pt x="192" y="82"/>
                    <a:pt x="192" y="81"/>
                    <a:pt x="191" y="80"/>
                  </a:cubicBezTo>
                  <a:cubicBezTo>
                    <a:pt x="187" y="76"/>
                    <a:pt x="181" y="69"/>
                    <a:pt x="180" y="68"/>
                  </a:cubicBezTo>
                  <a:cubicBezTo>
                    <a:pt x="180" y="67"/>
                    <a:pt x="183" y="64"/>
                    <a:pt x="183" y="63"/>
                  </a:cubicBezTo>
                  <a:cubicBezTo>
                    <a:pt x="182" y="62"/>
                    <a:pt x="181" y="61"/>
                    <a:pt x="179" y="61"/>
                  </a:cubicBezTo>
                  <a:cubicBezTo>
                    <a:pt x="148" y="61"/>
                    <a:pt x="148" y="61"/>
                    <a:pt x="148" y="61"/>
                  </a:cubicBezTo>
                  <a:cubicBezTo>
                    <a:pt x="148" y="50"/>
                    <a:pt x="148" y="50"/>
                    <a:pt x="148" y="50"/>
                  </a:cubicBezTo>
                  <a:cubicBezTo>
                    <a:pt x="149" y="49"/>
                    <a:pt x="148" y="47"/>
                    <a:pt x="144" y="46"/>
                  </a:cubicBezTo>
                  <a:cubicBezTo>
                    <a:pt x="142" y="45"/>
                    <a:pt x="141" y="45"/>
                    <a:pt x="141" y="45"/>
                  </a:cubicBezTo>
                  <a:cubicBezTo>
                    <a:pt x="140" y="45"/>
                    <a:pt x="140" y="45"/>
                    <a:pt x="140" y="45"/>
                  </a:cubicBezTo>
                  <a:cubicBezTo>
                    <a:pt x="140" y="45"/>
                    <a:pt x="140" y="45"/>
                    <a:pt x="140" y="45"/>
                  </a:cubicBezTo>
                  <a:cubicBezTo>
                    <a:pt x="140" y="45"/>
                    <a:pt x="140" y="45"/>
                    <a:pt x="140" y="45"/>
                  </a:cubicBezTo>
                  <a:cubicBezTo>
                    <a:pt x="140" y="45"/>
                    <a:pt x="140" y="45"/>
                    <a:pt x="140" y="45"/>
                  </a:cubicBezTo>
                  <a:cubicBezTo>
                    <a:pt x="140" y="44"/>
                    <a:pt x="140" y="44"/>
                    <a:pt x="140" y="44"/>
                  </a:cubicBezTo>
                  <a:cubicBezTo>
                    <a:pt x="139" y="44"/>
                    <a:pt x="139" y="44"/>
                    <a:pt x="138" y="44"/>
                  </a:cubicBezTo>
                  <a:cubicBezTo>
                    <a:pt x="137" y="43"/>
                    <a:pt x="135" y="43"/>
                    <a:pt x="132" y="43"/>
                  </a:cubicBezTo>
                  <a:cubicBezTo>
                    <a:pt x="127" y="43"/>
                    <a:pt x="123" y="44"/>
                    <a:pt x="123" y="44"/>
                  </a:cubicBezTo>
                  <a:cubicBezTo>
                    <a:pt x="117" y="43"/>
                    <a:pt x="117" y="43"/>
                    <a:pt x="117" y="43"/>
                  </a:cubicBezTo>
                  <a:cubicBezTo>
                    <a:pt x="109" y="39"/>
                    <a:pt x="109" y="39"/>
                    <a:pt x="109" y="39"/>
                  </a:cubicBezTo>
                  <a:cubicBezTo>
                    <a:pt x="106" y="39"/>
                    <a:pt x="106" y="39"/>
                    <a:pt x="106" y="39"/>
                  </a:cubicBezTo>
                  <a:cubicBezTo>
                    <a:pt x="100" y="29"/>
                    <a:pt x="100" y="29"/>
                    <a:pt x="100" y="29"/>
                  </a:cubicBezTo>
                  <a:cubicBezTo>
                    <a:pt x="100" y="20"/>
                    <a:pt x="100" y="20"/>
                    <a:pt x="100" y="20"/>
                  </a:cubicBezTo>
                  <a:cubicBezTo>
                    <a:pt x="82" y="20"/>
                    <a:pt x="82" y="20"/>
                    <a:pt x="82" y="20"/>
                  </a:cubicBezTo>
                  <a:cubicBezTo>
                    <a:pt x="82" y="24"/>
                    <a:pt x="82" y="24"/>
                    <a:pt x="82" y="24"/>
                  </a:cubicBezTo>
                  <a:cubicBezTo>
                    <a:pt x="78" y="20"/>
                    <a:pt x="78" y="20"/>
                    <a:pt x="78" y="20"/>
                  </a:cubicBezTo>
                  <a:cubicBezTo>
                    <a:pt x="82" y="12"/>
                    <a:pt x="82" y="12"/>
                    <a:pt x="82" y="12"/>
                  </a:cubicBezTo>
                  <a:cubicBezTo>
                    <a:pt x="82" y="4"/>
                    <a:pt x="82" y="4"/>
                    <a:pt x="82" y="4"/>
                  </a:cubicBezTo>
                  <a:cubicBezTo>
                    <a:pt x="78" y="0"/>
                    <a:pt x="78" y="0"/>
                    <a:pt x="78" y="0"/>
                  </a:cubicBezTo>
                  <a:cubicBezTo>
                    <a:pt x="51" y="20"/>
                    <a:pt x="51" y="20"/>
                    <a:pt x="51" y="20"/>
                  </a:cubicBezTo>
                  <a:cubicBezTo>
                    <a:pt x="43" y="20"/>
                    <a:pt x="43" y="20"/>
                    <a:pt x="43" y="20"/>
                  </a:cubicBezTo>
                  <a:cubicBezTo>
                    <a:pt x="35" y="20"/>
                    <a:pt x="35" y="20"/>
                    <a:pt x="35" y="20"/>
                  </a:cubicBezTo>
                  <a:cubicBezTo>
                    <a:pt x="32" y="16"/>
                    <a:pt x="32" y="16"/>
                    <a:pt x="32" y="16"/>
                  </a:cubicBezTo>
                  <a:cubicBezTo>
                    <a:pt x="30" y="16"/>
                    <a:pt x="27" y="15"/>
                    <a:pt x="24" y="15"/>
                  </a:cubicBezTo>
                  <a:cubicBezTo>
                    <a:pt x="23" y="15"/>
                    <a:pt x="22" y="15"/>
                    <a:pt x="21" y="15"/>
                  </a:cubicBez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34" name="West Virginia">
              <a:extLst>
                <a:ext uri="{FF2B5EF4-FFF2-40B4-BE49-F238E27FC236}">
                  <a16:creationId xmlns:a16="http://schemas.microsoft.com/office/drawing/2014/main" id="{5D4D3533-23ED-5146-B67B-803B4A4293F5}"/>
                </a:ext>
              </a:extLst>
            </p:cNvPr>
            <p:cNvSpPr>
              <a:spLocks/>
            </p:cNvSpPr>
            <p:nvPr/>
          </p:nvSpPr>
          <p:spPr bwMode="auto">
            <a:xfrm>
              <a:off x="8315022" y="3045875"/>
              <a:ext cx="700118" cy="515406"/>
            </a:xfrm>
            <a:custGeom>
              <a:avLst/>
              <a:gdLst>
                <a:gd name="T0" fmla="*/ 79 w 199"/>
                <a:gd name="T1" fmla="*/ 0 h 146"/>
                <a:gd name="T2" fmla="*/ 74 w 199"/>
                <a:gd name="T3" fmla="*/ 17 h 146"/>
                <a:gd name="T4" fmla="*/ 74 w 199"/>
                <a:gd name="T5" fmla="*/ 29 h 146"/>
                <a:gd name="T6" fmla="*/ 74 w 199"/>
                <a:gd name="T7" fmla="*/ 41 h 146"/>
                <a:gd name="T8" fmla="*/ 69 w 199"/>
                <a:gd name="T9" fmla="*/ 53 h 146"/>
                <a:gd name="T10" fmla="*/ 59 w 199"/>
                <a:gd name="T11" fmla="*/ 64 h 146"/>
                <a:gd name="T12" fmla="*/ 49 w 199"/>
                <a:gd name="T13" fmla="*/ 71 h 146"/>
                <a:gd name="T14" fmla="*/ 44 w 199"/>
                <a:gd name="T15" fmla="*/ 75 h 146"/>
                <a:gd name="T16" fmla="*/ 36 w 199"/>
                <a:gd name="T17" fmla="*/ 80 h 146"/>
                <a:gd name="T18" fmla="*/ 20 w 199"/>
                <a:gd name="T19" fmla="*/ 87 h 146"/>
                <a:gd name="T20" fmla="*/ 4 w 199"/>
                <a:gd name="T21" fmla="*/ 100 h 146"/>
                <a:gd name="T22" fmla="*/ 4 w 199"/>
                <a:gd name="T23" fmla="*/ 103 h 146"/>
                <a:gd name="T24" fmla="*/ 2 w 199"/>
                <a:gd name="T25" fmla="*/ 109 h 146"/>
                <a:gd name="T26" fmla="*/ 0 w 199"/>
                <a:gd name="T27" fmla="*/ 122 h 146"/>
                <a:gd name="T28" fmla="*/ 1 w 199"/>
                <a:gd name="T29" fmla="*/ 129 h 146"/>
                <a:gd name="T30" fmla="*/ 5 w 199"/>
                <a:gd name="T31" fmla="*/ 133 h 146"/>
                <a:gd name="T32" fmla="*/ 11 w 199"/>
                <a:gd name="T33" fmla="*/ 138 h 146"/>
                <a:gd name="T34" fmla="*/ 13 w 199"/>
                <a:gd name="T35" fmla="*/ 137 h 146"/>
                <a:gd name="T36" fmla="*/ 16 w 199"/>
                <a:gd name="T37" fmla="*/ 141 h 146"/>
                <a:gd name="T38" fmla="*/ 18 w 199"/>
                <a:gd name="T39" fmla="*/ 144 h 146"/>
                <a:gd name="T40" fmla="*/ 20 w 199"/>
                <a:gd name="T41" fmla="*/ 144 h 146"/>
                <a:gd name="T42" fmla="*/ 23 w 199"/>
                <a:gd name="T43" fmla="*/ 144 h 146"/>
                <a:gd name="T44" fmla="*/ 26 w 199"/>
                <a:gd name="T45" fmla="*/ 144 h 146"/>
                <a:gd name="T46" fmla="*/ 30 w 199"/>
                <a:gd name="T47" fmla="*/ 144 h 146"/>
                <a:gd name="T48" fmla="*/ 33 w 199"/>
                <a:gd name="T49" fmla="*/ 144 h 146"/>
                <a:gd name="T50" fmla="*/ 37 w 199"/>
                <a:gd name="T51" fmla="*/ 144 h 146"/>
                <a:gd name="T52" fmla="*/ 41 w 199"/>
                <a:gd name="T53" fmla="*/ 145 h 146"/>
                <a:gd name="T54" fmla="*/ 46 w 199"/>
                <a:gd name="T55" fmla="*/ 145 h 146"/>
                <a:gd name="T56" fmla="*/ 47 w 199"/>
                <a:gd name="T57" fmla="*/ 145 h 146"/>
                <a:gd name="T58" fmla="*/ 50 w 199"/>
                <a:gd name="T59" fmla="*/ 145 h 146"/>
                <a:gd name="T60" fmla="*/ 55 w 199"/>
                <a:gd name="T61" fmla="*/ 145 h 146"/>
                <a:gd name="T62" fmla="*/ 58 w 199"/>
                <a:gd name="T63" fmla="*/ 146 h 146"/>
                <a:gd name="T64" fmla="*/ 59 w 199"/>
                <a:gd name="T65" fmla="*/ 146 h 146"/>
                <a:gd name="T66" fmla="*/ 64 w 199"/>
                <a:gd name="T67" fmla="*/ 146 h 146"/>
                <a:gd name="T68" fmla="*/ 70 w 199"/>
                <a:gd name="T69" fmla="*/ 144 h 146"/>
                <a:gd name="T70" fmla="*/ 104 w 199"/>
                <a:gd name="T71" fmla="*/ 142 h 146"/>
                <a:gd name="T72" fmla="*/ 108 w 199"/>
                <a:gd name="T73" fmla="*/ 133 h 146"/>
                <a:gd name="T74" fmla="*/ 114 w 199"/>
                <a:gd name="T75" fmla="*/ 128 h 146"/>
                <a:gd name="T76" fmla="*/ 114 w 199"/>
                <a:gd name="T77" fmla="*/ 128 h 146"/>
                <a:gd name="T78" fmla="*/ 117 w 199"/>
                <a:gd name="T79" fmla="*/ 126 h 146"/>
                <a:gd name="T80" fmla="*/ 115 w 199"/>
                <a:gd name="T81" fmla="*/ 126 h 146"/>
                <a:gd name="T82" fmla="*/ 116 w 199"/>
                <a:gd name="T83" fmla="*/ 124 h 146"/>
                <a:gd name="T84" fmla="*/ 120 w 199"/>
                <a:gd name="T85" fmla="*/ 118 h 146"/>
                <a:gd name="T86" fmla="*/ 128 w 199"/>
                <a:gd name="T87" fmla="*/ 106 h 146"/>
                <a:gd name="T88" fmla="*/ 136 w 199"/>
                <a:gd name="T89" fmla="*/ 104 h 146"/>
                <a:gd name="T90" fmla="*/ 143 w 199"/>
                <a:gd name="T91" fmla="*/ 91 h 146"/>
                <a:gd name="T92" fmla="*/ 151 w 199"/>
                <a:gd name="T93" fmla="*/ 88 h 146"/>
                <a:gd name="T94" fmla="*/ 160 w 199"/>
                <a:gd name="T95" fmla="*/ 77 h 146"/>
                <a:gd name="T96" fmla="*/ 166 w 199"/>
                <a:gd name="T97" fmla="*/ 72 h 146"/>
                <a:gd name="T98" fmla="*/ 174 w 199"/>
                <a:gd name="T99" fmla="*/ 70 h 146"/>
                <a:gd name="T100" fmla="*/ 183 w 199"/>
                <a:gd name="T101" fmla="*/ 74 h 146"/>
                <a:gd name="T102" fmla="*/ 186 w 199"/>
                <a:gd name="T103" fmla="*/ 67 h 146"/>
                <a:gd name="T104" fmla="*/ 195 w 199"/>
                <a:gd name="T105" fmla="*/ 67 h 146"/>
                <a:gd name="T106" fmla="*/ 196 w 199"/>
                <a:gd name="T107" fmla="*/ 65 h 146"/>
                <a:gd name="T108" fmla="*/ 199 w 199"/>
                <a:gd name="T109" fmla="*/ 62 h 146"/>
                <a:gd name="T110" fmla="*/ 192 w 199"/>
                <a:gd name="T111" fmla="*/ 60 h 146"/>
                <a:gd name="T112" fmla="*/ 157 w 199"/>
                <a:gd name="T113" fmla="*/ 61 h 146"/>
                <a:gd name="T114" fmla="*/ 140 w 199"/>
                <a:gd name="T115" fmla="*/ 60 h 146"/>
                <a:gd name="T116" fmla="*/ 129 w 199"/>
                <a:gd name="T117" fmla="*/ 62 h 146"/>
                <a:gd name="T118" fmla="*/ 117 w 199"/>
                <a:gd name="T119" fmla="*/ 66 h 146"/>
                <a:gd name="T120" fmla="*/ 81 w 199"/>
                <a:gd name="T121" fmla="*/ 5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9" h="146">
                  <a:moveTo>
                    <a:pt x="81" y="0"/>
                  </a:moveTo>
                  <a:cubicBezTo>
                    <a:pt x="79" y="0"/>
                    <a:pt x="79" y="0"/>
                    <a:pt x="79" y="0"/>
                  </a:cubicBezTo>
                  <a:cubicBezTo>
                    <a:pt x="74" y="13"/>
                    <a:pt x="74" y="13"/>
                    <a:pt x="74" y="13"/>
                  </a:cubicBezTo>
                  <a:cubicBezTo>
                    <a:pt x="74" y="17"/>
                    <a:pt x="74" y="17"/>
                    <a:pt x="74" y="17"/>
                  </a:cubicBezTo>
                  <a:cubicBezTo>
                    <a:pt x="74" y="19"/>
                    <a:pt x="75" y="22"/>
                    <a:pt x="74" y="24"/>
                  </a:cubicBezTo>
                  <a:cubicBezTo>
                    <a:pt x="74" y="26"/>
                    <a:pt x="74" y="27"/>
                    <a:pt x="74" y="29"/>
                  </a:cubicBezTo>
                  <a:cubicBezTo>
                    <a:pt x="74" y="30"/>
                    <a:pt x="74" y="31"/>
                    <a:pt x="74" y="33"/>
                  </a:cubicBezTo>
                  <a:cubicBezTo>
                    <a:pt x="74" y="41"/>
                    <a:pt x="74" y="41"/>
                    <a:pt x="74" y="41"/>
                  </a:cubicBezTo>
                  <a:cubicBezTo>
                    <a:pt x="69" y="41"/>
                    <a:pt x="69" y="41"/>
                    <a:pt x="69" y="41"/>
                  </a:cubicBezTo>
                  <a:cubicBezTo>
                    <a:pt x="69" y="53"/>
                    <a:pt x="69" y="53"/>
                    <a:pt x="69" y="53"/>
                  </a:cubicBezTo>
                  <a:cubicBezTo>
                    <a:pt x="65" y="57"/>
                    <a:pt x="65" y="57"/>
                    <a:pt x="65" y="57"/>
                  </a:cubicBezTo>
                  <a:cubicBezTo>
                    <a:pt x="59" y="64"/>
                    <a:pt x="59" y="64"/>
                    <a:pt x="59" y="64"/>
                  </a:cubicBezTo>
                  <a:cubicBezTo>
                    <a:pt x="54" y="64"/>
                    <a:pt x="54" y="64"/>
                    <a:pt x="54" y="64"/>
                  </a:cubicBezTo>
                  <a:cubicBezTo>
                    <a:pt x="49" y="71"/>
                    <a:pt x="49" y="71"/>
                    <a:pt x="49" y="71"/>
                  </a:cubicBezTo>
                  <a:cubicBezTo>
                    <a:pt x="47" y="74"/>
                    <a:pt x="47" y="74"/>
                    <a:pt x="47" y="74"/>
                  </a:cubicBezTo>
                  <a:cubicBezTo>
                    <a:pt x="46" y="75"/>
                    <a:pt x="45" y="75"/>
                    <a:pt x="44" y="75"/>
                  </a:cubicBezTo>
                  <a:cubicBezTo>
                    <a:pt x="43" y="74"/>
                    <a:pt x="43" y="74"/>
                    <a:pt x="43" y="74"/>
                  </a:cubicBezTo>
                  <a:cubicBezTo>
                    <a:pt x="36" y="80"/>
                    <a:pt x="36" y="80"/>
                    <a:pt x="36" y="80"/>
                  </a:cubicBezTo>
                  <a:cubicBezTo>
                    <a:pt x="36" y="80"/>
                    <a:pt x="29" y="83"/>
                    <a:pt x="23" y="85"/>
                  </a:cubicBezTo>
                  <a:cubicBezTo>
                    <a:pt x="20" y="85"/>
                    <a:pt x="20" y="86"/>
                    <a:pt x="20" y="87"/>
                  </a:cubicBezTo>
                  <a:cubicBezTo>
                    <a:pt x="21" y="89"/>
                    <a:pt x="20" y="91"/>
                    <a:pt x="18" y="92"/>
                  </a:cubicBezTo>
                  <a:cubicBezTo>
                    <a:pt x="13" y="95"/>
                    <a:pt x="5" y="100"/>
                    <a:pt x="4" y="100"/>
                  </a:cubicBezTo>
                  <a:cubicBezTo>
                    <a:pt x="4" y="102"/>
                    <a:pt x="4" y="102"/>
                    <a:pt x="4" y="102"/>
                  </a:cubicBezTo>
                  <a:cubicBezTo>
                    <a:pt x="4" y="103"/>
                    <a:pt x="4" y="103"/>
                    <a:pt x="4" y="103"/>
                  </a:cubicBezTo>
                  <a:cubicBezTo>
                    <a:pt x="4" y="105"/>
                    <a:pt x="4" y="105"/>
                    <a:pt x="4" y="105"/>
                  </a:cubicBezTo>
                  <a:cubicBezTo>
                    <a:pt x="2" y="109"/>
                    <a:pt x="2" y="109"/>
                    <a:pt x="2" y="109"/>
                  </a:cubicBezTo>
                  <a:cubicBezTo>
                    <a:pt x="1" y="112"/>
                    <a:pt x="1" y="114"/>
                    <a:pt x="1" y="115"/>
                  </a:cubicBezTo>
                  <a:cubicBezTo>
                    <a:pt x="1" y="117"/>
                    <a:pt x="0" y="120"/>
                    <a:pt x="0" y="122"/>
                  </a:cubicBezTo>
                  <a:cubicBezTo>
                    <a:pt x="0" y="123"/>
                    <a:pt x="0" y="123"/>
                    <a:pt x="0" y="124"/>
                  </a:cubicBezTo>
                  <a:cubicBezTo>
                    <a:pt x="1" y="129"/>
                    <a:pt x="1" y="129"/>
                    <a:pt x="1" y="129"/>
                  </a:cubicBezTo>
                  <a:cubicBezTo>
                    <a:pt x="2" y="131"/>
                    <a:pt x="2" y="131"/>
                    <a:pt x="2" y="131"/>
                  </a:cubicBezTo>
                  <a:cubicBezTo>
                    <a:pt x="3" y="132"/>
                    <a:pt x="4" y="132"/>
                    <a:pt x="5" y="133"/>
                  </a:cubicBezTo>
                  <a:cubicBezTo>
                    <a:pt x="6" y="134"/>
                    <a:pt x="7" y="135"/>
                    <a:pt x="9" y="137"/>
                  </a:cubicBezTo>
                  <a:cubicBezTo>
                    <a:pt x="9" y="138"/>
                    <a:pt x="10" y="138"/>
                    <a:pt x="11" y="138"/>
                  </a:cubicBezTo>
                  <a:cubicBezTo>
                    <a:pt x="11" y="138"/>
                    <a:pt x="11" y="138"/>
                    <a:pt x="12" y="138"/>
                  </a:cubicBezTo>
                  <a:cubicBezTo>
                    <a:pt x="13" y="137"/>
                    <a:pt x="13" y="137"/>
                    <a:pt x="13" y="137"/>
                  </a:cubicBezTo>
                  <a:cubicBezTo>
                    <a:pt x="14" y="138"/>
                    <a:pt x="14" y="138"/>
                    <a:pt x="14" y="138"/>
                  </a:cubicBezTo>
                  <a:cubicBezTo>
                    <a:pt x="14" y="139"/>
                    <a:pt x="15" y="140"/>
                    <a:pt x="16" y="141"/>
                  </a:cubicBezTo>
                  <a:cubicBezTo>
                    <a:pt x="17" y="142"/>
                    <a:pt x="18" y="143"/>
                    <a:pt x="18" y="144"/>
                  </a:cubicBezTo>
                  <a:cubicBezTo>
                    <a:pt x="18" y="144"/>
                    <a:pt x="18" y="144"/>
                    <a:pt x="18" y="144"/>
                  </a:cubicBezTo>
                  <a:cubicBezTo>
                    <a:pt x="19" y="144"/>
                    <a:pt x="19" y="144"/>
                    <a:pt x="19" y="144"/>
                  </a:cubicBezTo>
                  <a:cubicBezTo>
                    <a:pt x="20" y="144"/>
                    <a:pt x="20" y="144"/>
                    <a:pt x="20" y="144"/>
                  </a:cubicBezTo>
                  <a:cubicBezTo>
                    <a:pt x="21" y="144"/>
                    <a:pt x="21" y="144"/>
                    <a:pt x="22" y="144"/>
                  </a:cubicBezTo>
                  <a:cubicBezTo>
                    <a:pt x="22" y="144"/>
                    <a:pt x="22" y="144"/>
                    <a:pt x="23" y="144"/>
                  </a:cubicBezTo>
                  <a:cubicBezTo>
                    <a:pt x="23" y="144"/>
                    <a:pt x="23" y="144"/>
                    <a:pt x="23" y="144"/>
                  </a:cubicBezTo>
                  <a:cubicBezTo>
                    <a:pt x="24" y="144"/>
                    <a:pt x="25" y="144"/>
                    <a:pt x="26" y="144"/>
                  </a:cubicBezTo>
                  <a:cubicBezTo>
                    <a:pt x="27" y="144"/>
                    <a:pt x="28" y="144"/>
                    <a:pt x="29" y="144"/>
                  </a:cubicBezTo>
                  <a:cubicBezTo>
                    <a:pt x="30" y="144"/>
                    <a:pt x="30" y="144"/>
                    <a:pt x="30" y="144"/>
                  </a:cubicBezTo>
                  <a:cubicBezTo>
                    <a:pt x="31" y="145"/>
                    <a:pt x="31" y="145"/>
                    <a:pt x="31" y="145"/>
                  </a:cubicBezTo>
                  <a:cubicBezTo>
                    <a:pt x="32" y="145"/>
                    <a:pt x="33" y="145"/>
                    <a:pt x="33" y="144"/>
                  </a:cubicBezTo>
                  <a:cubicBezTo>
                    <a:pt x="34" y="144"/>
                    <a:pt x="35" y="144"/>
                    <a:pt x="35" y="144"/>
                  </a:cubicBezTo>
                  <a:cubicBezTo>
                    <a:pt x="36" y="144"/>
                    <a:pt x="36" y="144"/>
                    <a:pt x="37" y="144"/>
                  </a:cubicBezTo>
                  <a:cubicBezTo>
                    <a:pt x="37" y="145"/>
                    <a:pt x="38" y="145"/>
                    <a:pt x="39" y="145"/>
                  </a:cubicBezTo>
                  <a:cubicBezTo>
                    <a:pt x="40" y="145"/>
                    <a:pt x="41" y="145"/>
                    <a:pt x="41" y="145"/>
                  </a:cubicBezTo>
                  <a:cubicBezTo>
                    <a:pt x="42" y="145"/>
                    <a:pt x="43" y="145"/>
                    <a:pt x="44" y="145"/>
                  </a:cubicBezTo>
                  <a:cubicBezTo>
                    <a:pt x="45" y="145"/>
                    <a:pt x="45" y="145"/>
                    <a:pt x="46" y="145"/>
                  </a:cubicBezTo>
                  <a:cubicBezTo>
                    <a:pt x="46" y="145"/>
                    <a:pt x="46" y="145"/>
                    <a:pt x="47" y="145"/>
                  </a:cubicBezTo>
                  <a:cubicBezTo>
                    <a:pt x="47" y="145"/>
                    <a:pt x="47" y="145"/>
                    <a:pt x="47" y="145"/>
                  </a:cubicBezTo>
                  <a:cubicBezTo>
                    <a:pt x="48" y="145"/>
                    <a:pt x="49" y="145"/>
                    <a:pt x="50" y="145"/>
                  </a:cubicBezTo>
                  <a:cubicBezTo>
                    <a:pt x="50" y="145"/>
                    <a:pt x="50" y="145"/>
                    <a:pt x="50" y="145"/>
                  </a:cubicBezTo>
                  <a:cubicBezTo>
                    <a:pt x="50" y="145"/>
                    <a:pt x="50" y="145"/>
                    <a:pt x="50" y="145"/>
                  </a:cubicBezTo>
                  <a:cubicBezTo>
                    <a:pt x="55" y="145"/>
                    <a:pt x="55" y="145"/>
                    <a:pt x="55" y="145"/>
                  </a:cubicBezTo>
                  <a:cubicBezTo>
                    <a:pt x="55" y="145"/>
                    <a:pt x="55" y="145"/>
                    <a:pt x="55" y="145"/>
                  </a:cubicBezTo>
                  <a:cubicBezTo>
                    <a:pt x="56" y="145"/>
                    <a:pt x="57" y="145"/>
                    <a:pt x="58" y="146"/>
                  </a:cubicBezTo>
                  <a:cubicBezTo>
                    <a:pt x="58" y="146"/>
                    <a:pt x="58" y="146"/>
                    <a:pt x="58" y="146"/>
                  </a:cubicBezTo>
                  <a:cubicBezTo>
                    <a:pt x="59" y="146"/>
                    <a:pt x="59" y="146"/>
                    <a:pt x="59" y="146"/>
                  </a:cubicBezTo>
                  <a:cubicBezTo>
                    <a:pt x="60" y="146"/>
                    <a:pt x="61" y="146"/>
                    <a:pt x="62" y="146"/>
                  </a:cubicBezTo>
                  <a:cubicBezTo>
                    <a:pt x="63" y="146"/>
                    <a:pt x="64" y="146"/>
                    <a:pt x="64" y="146"/>
                  </a:cubicBezTo>
                  <a:cubicBezTo>
                    <a:pt x="64" y="146"/>
                    <a:pt x="64" y="146"/>
                    <a:pt x="64" y="146"/>
                  </a:cubicBezTo>
                  <a:cubicBezTo>
                    <a:pt x="67" y="146"/>
                    <a:pt x="70" y="145"/>
                    <a:pt x="70" y="144"/>
                  </a:cubicBezTo>
                  <a:cubicBezTo>
                    <a:pt x="81" y="142"/>
                    <a:pt x="81" y="142"/>
                    <a:pt x="81" y="142"/>
                  </a:cubicBezTo>
                  <a:cubicBezTo>
                    <a:pt x="104" y="142"/>
                    <a:pt x="104" y="142"/>
                    <a:pt x="104" y="142"/>
                  </a:cubicBezTo>
                  <a:cubicBezTo>
                    <a:pt x="104" y="138"/>
                    <a:pt x="104" y="138"/>
                    <a:pt x="104" y="138"/>
                  </a:cubicBezTo>
                  <a:cubicBezTo>
                    <a:pt x="104" y="137"/>
                    <a:pt x="108" y="135"/>
                    <a:pt x="108" y="133"/>
                  </a:cubicBezTo>
                  <a:cubicBezTo>
                    <a:pt x="109" y="132"/>
                    <a:pt x="110" y="130"/>
                    <a:pt x="111" y="127"/>
                  </a:cubicBezTo>
                  <a:cubicBezTo>
                    <a:pt x="112" y="127"/>
                    <a:pt x="113" y="128"/>
                    <a:pt x="114" y="128"/>
                  </a:cubicBezTo>
                  <a:cubicBezTo>
                    <a:pt x="114" y="128"/>
                    <a:pt x="114" y="128"/>
                    <a:pt x="114" y="128"/>
                  </a:cubicBezTo>
                  <a:cubicBezTo>
                    <a:pt x="114" y="128"/>
                    <a:pt x="114" y="128"/>
                    <a:pt x="114" y="128"/>
                  </a:cubicBezTo>
                  <a:cubicBezTo>
                    <a:pt x="115" y="128"/>
                    <a:pt x="115" y="128"/>
                    <a:pt x="115" y="128"/>
                  </a:cubicBezTo>
                  <a:cubicBezTo>
                    <a:pt x="117" y="126"/>
                    <a:pt x="117" y="126"/>
                    <a:pt x="117" y="126"/>
                  </a:cubicBezTo>
                  <a:cubicBezTo>
                    <a:pt x="115" y="126"/>
                    <a:pt x="115" y="126"/>
                    <a:pt x="115" y="126"/>
                  </a:cubicBezTo>
                  <a:cubicBezTo>
                    <a:pt x="115" y="126"/>
                    <a:pt x="115" y="126"/>
                    <a:pt x="115" y="126"/>
                  </a:cubicBezTo>
                  <a:cubicBezTo>
                    <a:pt x="115" y="125"/>
                    <a:pt x="115" y="125"/>
                    <a:pt x="115" y="125"/>
                  </a:cubicBezTo>
                  <a:cubicBezTo>
                    <a:pt x="116" y="124"/>
                    <a:pt x="116" y="124"/>
                    <a:pt x="116" y="124"/>
                  </a:cubicBezTo>
                  <a:cubicBezTo>
                    <a:pt x="118" y="121"/>
                    <a:pt x="119" y="120"/>
                    <a:pt x="119" y="120"/>
                  </a:cubicBezTo>
                  <a:cubicBezTo>
                    <a:pt x="119" y="120"/>
                    <a:pt x="119" y="120"/>
                    <a:pt x="120" y="118"/>
                  </a:cubicBezTo>
                  <a:cubicBezTo>
                    <a:pt x="122" y="116"/>
                    <a:pt x="121" y="110"/>
                    <a:pt x="120" y="109"/>
                  </a:cubicBezTo>
                  <a:cubicBezTo>
                    <a:pt x="128" y="106"/>
                    <a:pt x="128" y="106"/>
                    <a:pt x="128" y="106"/>
                  </a:cubicBezTo>
                  <a:cubicBezTo>
                    <a:pt x="137" y="106"/>
                    <a:pt x="137" y="106"/>
                    <a:pt x="137" y="106"/>
                  </a:cubicBezTo>
                  <a:cubicBezTo>
                    <a:pt x="136" y="104"/>
                    <a:pt x="136" y="104"/>
                    <a:pt x="136" y="104"/>
                  </a:cubicBezTo>
                  <a:cubicBezTo>
                    <a:pt x="135" y="103"/>
                    <a:pt x="135" y="101"/>
                    <a:pt x="137" y="99"/>
                  </a:cubicBezTo>
                  <a:cubicBezTo>
                    <a:pt x="139" y="97"/>
                    <a:pt x="142" y="92"/>
                    <a:pt x="143" y="91"/>
                  </a:cubicBezTo>
                  <a:cubicBezTo>
                    <a:pt x="147" y="91"/>
                    <a:pt x="147" y="91"/>
                    <a:pt x="147" y="91"/>
                  </a:cubicBezTo>
                  <a:cubicBezTo>
                    <a:pt x="151" y="88"/>
                    <a:pt x="151" y="88"/>
                    <a:pt x="151" y="88"/>
                  </a:cubicBezTo>
                  <a:cubicBezTo>
                    <a:pt x="155" y="82"/>
                    <a:pt x="155" y="82"/>
                    <a:pt x="155" y="82"/>
                  </a:cubicBezTo>
                  <a:cubicBezTo>
                    <a:pt x="158" y="79"/>
                    <a:pt x="159" y="77"/>
                    <a:pt x="160" y="77"/>
                  </a:cubicBezTo>
                  <a:cubicBezTo>
                    <a:pt x="162" y="77"/>
                    <a:pt x="162" y="77"/>
                    <a:pt x="162" y="77"/>
                  </a:cubicBezTo>
                  <a:cubicBezTo>
                    <a:pt x="166" y="72"/>
                    <a:pt x="166" y="72"/>
                    <a:pt x="166" y="72"/>
                  </a:cubicBezTo>
                  <a:cubicBezTo>
                    <a:pt x="166" y="67"/>
                    <a:pt x="166" y="67"/>
                    <a:pt x="166" y="67"/>
                  </a:cubicBezTo>
                  <a:cubicBezTo>
                    <a:pt x="174" y="70"/>
                    <a:pt x="174" y="70"/>
                    <a:pt x="174" y="70"/>
                  </a:cubicBezTo>
                  <a:cubicBezTo>
                    <a:pt x="178" y="71"/>
                    <a:pt x="178" y="71"/>
                    <a:pt x="178" y="71"/>
                  </a:cubicBezTo>
                  <a:cubicBezTo>
                    <a:pt x="183" y="74"/>
                    <a:pt x="183" y="74"/>
                    <a:pt x="183" y="74"/>
                  </a:cubicBezTo>
                  <a:cubicBezTo>
                    <a:pt x="186" y="71"/>
                    <a:pt x="186" y="71"/>
                    <a:pt x="186" y="71"/>
                  </a:cubicBezTo>
                  <a:cubicBezTo>
                    <a:pt x="186" y="67"/>
                    <a:pt x="186" y="67"/>
                    <a:pt x="186" y="67"/>
                  </a:cubicBezTo>
                  <a:cubicBezTo>
                    <a:pt x="194" y="67"/>
                    <a:pt x="194" y="67"/>
                    <a:pt x="194" y="67"/>
                  </a:cubicBezTo>
                  <a:cubicBezTo>
                    <a:pt x="195" y="67"/>
                    <a:pt x="195" y="67"/>
                    <a:pt x="195" y="67"/>
                  </a:cubicBezTo>
                  <a:cubicBezTo>
                    <a:pt x="196" y="66"/>
                    <a:pt x="196" y="66"/>
                    <a:pt x="196" y="66"/>
                  </a:cubicBezTo>
                  <a:cubicBezTo>
                    <a:pt x="196" y="65"/>
                    <a:pt x="196" y="65"/>
                    <a:pt x="196" y="65"/>
                  </a:cubicBezTo>
                  <a:cubicBezTo>
                    <a:pt x="196" y="65"/>
                    <a:pt x="196" y="65"/>
                    <a:pt x="196" y="65"/>
                  </a:cubicBezTo>
                  <a:cubicBezTo>
                    <a:pt x="199" y="63"/>
                    <a:pt x="199" y="62"/>
                    <a:pt x="199" y="62"/>
                  </a:cubicBezTo>
                  <a:cubicBezTo>
                    <a:pt x="199" y="62"/>
                    <a:pt x="199" y="62"/>
                    <a:pt x="199" y="62"/>
                  </a:cubicBezTo>
                  <a:cubicBezTo>
                    <a:pt x="196" y="61"/>
                    <a:pt x="193" y="60"/>
                    <a:pt x="192" y="60"/>
                  </a:cubicBezTo>
                  <a:cubicBezTo>
                    <a:pt x="179" y="58"/>
                    <a:pt x="179" y="58"/>
                    <a:pt x="179" y="58"/>
                  </a:cubicBezTo>
                  <a:cubicBezTo>
                    <a:pt x="157" y="61"/>
                    <a:pt x="157" y="61"/>
                    <a:pt x="157" y="61"/>
                  </a:cubicBezTo>
                  <a:cubicBezTo>
                    <a:pt x="149" y="61"/>
                    <a:pt x="149" y="61"/>
                    <a:pt x="149" y="61"/>
                  </a:cubicBezTo>
                  <a:cubicBezTo>
                    <a:pt x="140" y="60"/>
                    <a:pt x="140" y="60"/>
                    <a:pt x="140" y="60"/>
                  </a:cubicBezTo>
                  <a:cubicBezTo>
                    <a:pt x="134" y="60"/>
                    <a:pt x="134" y="60"/>
                    <a:pt x="134" y="60"/>
                  </a:cubicBezTo>
                  <a:cubicBezTo>
                    <a:pt x="129" y="62"/>
                    <a:pt x="129" y="62"/>
                    <a:pt x="129" y="62"/>
                  </a:cubicBezTo>
                  <a:cubicBezTo>
                    <a:pt x="129" y="62"/>
                    <a:pt x="125" y="64"/>
                    <a:pt x="119" y="66"/>
                  </a:cubicBezTo>
                  <a:cubicBezTo>
                    <a:pt x="117" y="66"/>
                    <a:pt x="117" y="66"/>
                    <a:pt x="117" y="66"/>
                  </a:cubicBezTo>
                  <a:cubicBezTo>
                    <a:pt x="117" y="55"/>
                    <a:pt x="117" y="55"/>
                    <a:pt x="117" y="55"/>
                  </a:cubicBezTo>
                  <a:cubicBezTo>
                    <a:pt x="81" y="55"/>
                    <a:pt x="81" y="55"/>
                    <a:pt x="81" y="55"/>
                  </a:cubicBezTo>
                  <a:lnTo>
                    <a:pt x="81" y="0"/>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35" name="Washington">
              <a:extLst>
                <a:ext uri="{FF2B5EF4-FFF2-40B4-BE49-F238E27FC236}">
                  <a16:creationId xmlns:a16="http://schemas.microsoft.com/office/drawing/2014/main" id="{387E8B85-A2AB-9048-9874-5B24AEBC1967}"/>
                </a:ext>
              </a:extLst>
            </p:cNvPr>
            <p:cNvSpPr>
              <a:spLocks/>
            </p:cNvSpPr>
            <p:nvPr/>
          </p:nvSpPr>
          <p:spPr bwMode="auto">
            <a:xfrm>
              <a:off x="2571080" y="1459439"/>
              <a:ext cx="1053155" cy="574990"/>
            </a:xfrm>
            <a:custGeom>
              <a:avLst/>
              <a:gdLst>
                <a:gd name="T0" fmla="*/ 79 w 299"/>
                <a:gd name="T1" fmla="*/ 152 h 163"/>
                <a:gd name="T2" fmla="*/ 79 w 299"/>
                <a:gd name="T3" fmla="*/ 163 h 163"/>
                <a:gd name="T4" fmla="*/ 205 w 299"/>
                <a:gd name="T5" fmla="*/ 163 h 163"/>
                <a:gd name="T6" fmla="*/ 222 w 299"/>
                <a:gd name="T7" fmla="*/ 148 h 163"/>
                <a:gd name="T8" fmla="*/ 261 w 299"/>
                <a:gd name="T9" fmla="*/ 148 h 163"/>
                <a:gd name="T10" fmla="*/ 272 w 299"/>
                <a:gd name="T11" fmla="*/ 148 h 163"/>
                <a:gd name="T12" fmla="*/ 282 w 299"/>
                <a:gd name="T13" fmla="*/ 148 h 163"/>
                <a:gd name="T14" fmla="*/ 293 w 299"/>
                <a:gd name="T15" fmla="*/ 149 h 163"/>
                <a:gd name="T16" fmla="*/ 298 w 299"/>
                <a:gd name="T17" fmla="*/ 149 h 163"/>
                <a:gd name="T18" fmla="*/ 299 w 299"/>
                <a:gd name="T19" fmla="*/ 149 h 163"/>
                <a:gd name="T20" fmla="*/ 299 w 299"/>
                <a:gd name="T21" fmla="*/ 149 h 163"/>
                <a:gd name="T22" fmla="*/ 299 w 299"/>
                <a:gd name="T23" fmla="*/ 149 h 163"/>
                <a:gd name="T24" fmla="*/ 299 w 299"/>
                <a:gd name="T25" fmla="*/ 0 h 163"/>
                <a:gd name="T26" fmla="*/ 74 w 299"/>
                <a:gd name="T27" fmla="*/ 0 h 163"/>
                <a:gd name="T28" fmla="*/ 78 w 299"/>
                <a:gd name="T29" fmla="*/ 4 h 163"/>
                <a:gd name="T30" fmla="*/ 82 w 299"/>
                <a:gd name="T31" fmla="*/ 12 h 163"/>
                <a:gd name="T32" fmla="*/ 86 w 299"/>
                <a:gd name="T33" fmla="*/ 12 h 163"/>
                <a:gd name="T34" fmla="*/ 94 w 299"/>
                <a:gd name="T35" fmla="*/ 12 h 163"/>
                <a:gd name="T36" fmla="*/ 94 w 299"/>
                <a:gd name="T37" fmla="*/ 16 h 163"/>
                <a:gd name="T38" fmla="*/ 90 w 299"/>
                <a:gd name="T39" fmla="*/ 16 h 163"/>
                <a:gd name="T40" fmla="*/ 90 w 299"/>
                <a:gd name="T41" fmla="*/ 24 h 163"/>
                <a:gd name="T42" fmla="*/ 86 w 299"/>
                <a:gd name="T43" fmla="*/ 28 h 163"/>
                <a:gd name="T44" fmla="*/ 82 w 299"/>
                <a:gd name="T45" fmla="*/ 28 h 163"/>
                <a:gd name="T46" fmla="*/ 86 w 299"/>
                <a:gd name="T47" fmla="*/ 32 h 163"/>
                <a:gd name="T48" fmla="*/ 90 w 299"/>
                <a:gd name="T49" fmla="*/ 35 h 163"/>
                <a:gd name="T50" fmla="*/ 94 w 299"/>
                <a:gd name="T51" fmla="*/ 47 h 163"/>
                <a:gd name="T52" fmla="*/ 94 w 299"/>
                <a:gd name="T53" fmla="*/ 71 h 163"/>
                <a:gd name="T54" fmla="*/ 90 w 299"/>
                <a:gd name="T55" fmla="*/ 63 h 163"/>
                <a:gd name="T56" fmla="*/ 86 w 299"/>
                <a:gd name="T57" fmla="*/ 67 h 163"/>
                <a:gd name="T58" fmla="*/ 78 w 299"/>
                <a:gd name="T59" fmla="*/ 75 h 163"/>
                <a:gd name="T60" fmla="*/ 70 w 299"/>
                <a:gd name="T61" fmla="*/ 82 h 163"/>
                <a:gd name="T62" fmla="*/ 70 w 299"/>
                <a:gd name="T63" fmla="*/ 86 h 163"/>
                <a:gd name="T64" fmla="*/ 70 w 299"/>
                <a:gd name="T65" fmla="*/ 90 h 163"/>
                <a:gd name="T66" fmla="*/ 66 w 299"/>
                <a:gd name="T67" fmla="*/ 90 h 163"/>
                <a:gd name="T68" fmla="*/ 66 w 299"/>
                <a:gd name="T69" fmla="*/ 82 h 163"/>
                <a:gd name="T70" fmla="*/ 74 w 299"/>
                <a:gd name="T71" fmla="*/ 67 h 163"/>
                <a:gd name="T72" fmla="*/ 78 w 299"/>
                <a:gd name="T73" fmla="*/ 63 h 163"/>
                <a:gd name="T74" fmla="*/ 82 w 299"/>
                <a:gd name="T75" fmla="*/ 55 h 163"/>
                <a:gd name="T76" fmla="*/ 78 w 299"/>
                <a:gd name="T77" fmla="*/ 51 h 163"/>
                <a:gd name="T78" fmla="*/ 70 w 299"/>
                <a:gd name="T79" fmla="*/ 51 h 163"/>
                <a:gd name="T80" fmla="*/ 58 w 299"/>
                <a:gd name="T81" fmla="*/ 47 h 163"/>
                <a:gd name="T82" fmla="*/ 35 w 299"/>
                <a:gd name="T83" fmla="*/ 43 h 163"/>
                <a:gd name="T84" fmla="*/ 8 w 299"/>
                <a:gd name="T85" fmla="*/ 32 h 163"/>
                <a:gd name="T86" fmla="*/ 4 w 299"/>
                <a:gd name="T87" fmla="*/ 35 h 163"/>
                <a:gd name="T88" fmla="*/ 0 w 299"/>
                <a:gd name="T89" fmla="*/ 43 h 163"/>
                <a:gd name="T90" fmla="*/ 0 w 299"/>
                <a:gd name="T91" fmla="*/ 51 h 163"/>
                <a:gd name="T92" fmla="*/ 8 w 299"/>
                <a:gd name="T93" fmla="*/ 59 h 163"/>
                <a:gd name="T94" fmla="*/ 12 w 299"/>
                <a:gd name="T95" fmla="*/ 67 h 163"/>
                <a:gd name="T96" fmla="*/ 23 w 299"/>
                <a:gd name="T97" fmla="*/ 114 h 163"/>
                <a:gd name="T98" fmla="*/ 27 w 299"/>
                <a:gd name="T99" fmla="*/ 110 h 163"/>
                <a:gd name="T100" fmla="*/ 31 w 299"/>
                <a:gd name="T101" fmla="*/ 114 h 163"/>
                <a:gd name="T102" fmla="*/ 31 w 299"/>
                <a:gd name="T103" fmla="*/ 117 h 163"/>
                <a:gd name="T104" fmla="*/ 27 w 299"/>
                <a:gd name="T105" fmla="*/ 121 h 163"/>
                <a:gd name="T106" fmla="*/ 27 w 299"/>
                <a:gd name="T107" fmla="*/ 125 h 163"/>
                <a:gd name="T108" fmla="*/ 27 w 299"/>
                <a:gd name="T109" fmla="*/ 129 h 163"/>
                <a:gd name="T110" fmla="*/ 31 w 299"/>
                <a:gd name="T111" fmla="*/ 129 h 163"/>
                <a:gd name="T112" fmla="*/ 35 w 299"/>
                <a:gd name="T113" fmla="*/ 129 h 163"/>
                <a:gd name="T114" fmla="*/ 35 w 299"/>
                <a:gd name="T115" fmla="*/ 133 h 163"/>
                <a:gd name="T116" fmla="*/ 68 w 299"/>
                <a:gd name="T117" fmla="*/ 133 h 163"/>
                <a:gd name="T118" fmla="*/ 79 w 299"/>
                <a:gd name="T119" fmla="*/ 15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 h="163">
                  <a:moveTo>
                    <a:pt x="79" y="152"/>
                  </a:moveTo>
                  <a:cubicBezTo>
                    <a:pt x="79" y="163"/>
                    <a:pt x="79" y="163"/>
                    <a:pt x="79" y="163"/>
                  </a:cubicBezTo>
                  <a:cubicBezTo>
                    <a:pt x="205" y="163"/>
                    <a:pt x="205" y="163"/>
                    <a:pt x="205" y="163"/>
                  </a:cubicBezTo>
                  <a:cubicBezTo>
                    <a:pt x="222" y="148"/>
                    <a:pt x="222" y="148"/>
                    <a:pt x="222" y="148"/>
                  </a:cubicBezTo>
                  <a:cubicBezTo>
                    <a:pt x="261" y="148"/>
                    <a:pt x="261" y="148"/>
                    <a:pt x="261" y="148"/>
                  </a:cubicBezTo>
                  <a:cubicBezTo>
                    <a:pt x="261" y="148"/>
                    <a:pt x="266" y="148"/>
                    <a:pt x="272" y="148"/>
                  </a:cubicBezTo>
                  <a:cubicBezTo>
                    <a:pt x="276" y="148"/>
                    <a:pt x="279" y="148"/>
                    <a:pt x="282" y="148"/>
                  </a:cubicBezTo>
                  <a:cubicBezTo>
                    <a:pt x="285" y="148"/>
                    <a:pt x="289" y="149"/>
                    <a:pt x="293" y="149"/>
                  </a:cubicBezTo>
                  <a:cubicBezTo>
                    <a:pt x="295" y="149"/>
                    <a:pt x="297" y="149"/>
                    <a:pt x="298" y="149"/>
                  </a:cubicBezTo>
                  <a:cubicBezTo>
                    <a:pt x="299" y="149"/>
                    <a:pt x="299" y="149"/>
                    <a:pt x="299" y="149"/>
                  </a:cubicBezTo>
                  <a:cubicBezTo>
                    <a:pt x="299" y="149"/>
                    <a:pt x="299" y="149"/>
                    <a:pt x="299" y="149"/>
                  </a:cubicBezTo>
                  <a:cubicBezTo>
                    <a:pt x="299" y="149"/>
                    <a:pt x="299" y="149"/>
                    <a:pt x="299" y="149"/>
                  </a:cubicBezTo>
                  <a:cubicBezTo>
                    <a:pt x="299" y="0"/>
                    <a:pt x="299" y="0"/>
                    <a:pt x="299" y="0"/>
                  </a:cubicBezTo>
                  <a:cubicBezTo>
                    <a:pt x="74" y="0"/>
                    <a:pt x="74" y="0"/>
                    <a:pt x="74" y="0"/>
                  </a:cubicBezTo>
                  <a:cubicBezTo>
                    <a:pt x="78" y="4"/>
                    <a:pt x="78" y="4"/>
                    <a:pt x="78" y="4"/>
                  </a:cubicBezTo>
                  <a:cubicBezTo>
                    <a:pt x="82" y="12"/>
                    <a:pt x="82" y="12"/>
                    <a:pt x="82" y="12"/>
                  </a:cubicBezTo>
                  <a:cubicBezTo>
                    <a:pt x="86" y="12"/>
                    <a:pt x="86" y="12"/>
                    <a:pt x="86" y="12"/>
                  </a:cubicBezTo>
                  <a:cubicBezTo>
                    <a:pt x="94" y="12"/>
                    <a:pt x="94" y="12"/>
                    <a:pt x="94" y="12"/>
                  </a:cubicBezTo>
                  <a:cubicBezTo>
                    <a:pt x="94" y="16"/>
                    <a:pt x="94" y="16"/>
                    <a:pt x="94" y="16"/>
                  </a:cubicBezTo>
                  <a:cubicBezTo>
                    <a:pt x="90" y="16"/>
                    <a:pt x="90" y="16"/>
                    <a:pt x="90" y="16"/>
                  </a:cubicBezTo>
                  <a:cubicBezTo>
                    <a:pt x="90" y="24"/>
                    <a:pt x="90" y="24"/>
                    <a:pt x="90" y="24"/>
                  </a:cubicBezTo>
                  <a:cubicBezTo>
                    <a:pt x="86" y="28"/>
                    <a:pt x="86" y="28"/>
                    <a:pt x="86" y="28"/>
                  </a:cubicBezTo>
                  <a:cubicBezTo>
                    <a:pt x="82" y="28"/>
                    <a:pt x="82" y="28"/>
                    <a:pt x="82" y="28"/>
                  </a:cubicBezTo>
                  <a:cubicBezTo>
                    <a:pt x="86" y="32"/>
                    <a:pt x="86" y="32"/>
                    <a:pt x="86" y="32"/>
                  </a:cubicBezTo>
                  <a:cubicBezTo>
                    <a:pt x="90" y="35"/>
                    <a:pt x="90" y="35"/>
                    <a:pt x="90" y="35"/>
                  </a:cubicBezTo>
                  <a:cubicBezTo>
                    <a:pt x="94" y="47"/>
                    <a:pt x="94" y="47"/>
                    <a:pt x="94" y="47"/>
                  </a:cubicBezTo>
                  <a:cubicBezTo>
                    <a:pt x="94" y="71"/>
                    <a:pt x="94" y="71"/>
                    <a:pt x="94" y="71"/>
                  </a:cubicBezTo>
                  <a:cubicBezTo>
                    <a:pt x="90" y="63"/>
                    <a:pt x="90" y="63"/>
                    <a:pt x="90" y="63"/>
                  </a:cubicBezTo>
                  <a:cubicBezTo>
                    <a:pt x="86" y="67"/>
                    <a:pt x="86" y="67"/>
                    <a:pt x="86" y="67"/>
                  </a:cubicBezTo>
                  <a:cubicBezTo>
                    <a:pt x="78" y="75"/>
                    <a:pt x="78" y="75"/>
                    <a:pt x="78" y="75"/>
                  </a:cubicBezTo>
                  <a:cubicBezTo>
                    <a:pt x="70" y="82"/>
                    <a:pt x="70" y="82"/>
                    <a:pt x="70" y="82"/>
                  </a:cubicBezTo>
                  <a:cubicBezTo>
                    <a:pt x="70" y="86"/>
                    <a:pt x="70" y="86"/>
                    <a:pt x="70" y="86"/>
                  </a:cubicBezTo>
                  <a:cubicBezTo>
                    <a:pt x="70" y="90"/>
                    <a:pt x="70" y="90"/>
                    <a:pt x="70" y="90"/>
                  </a:cubicBezTo>
                  <a:cubicBezTo>
                    <a:pt x="66" y="90"/>
                    <a:pt x="66" y="90"/>
                    <a:pt x="66" y="90"/>
                  </a:cubicBezTo>
                  <a:cubicBezTo>
                    <a:pt x="66" y="82"/>
                    <a:pt x="66" y="82"/>
                    <a:pt x="66" y="82"/>
                  </a:cubicBezTo>
                  <a:cubicBezTo>
                    <a:pt x="74" y="67"/>
                    <a:pt x="74" y="67"/>
                    <a:pt x="74" y="67"/>
                  </a:cubicBezTo>
                  <a:cubicBezTo>
                    <a:pt x="78" y="63"/>
                    <a:pt x="78" y="63"/>
                    <a:pt x="78" y="63"/>
                  </a:cubicBezTo>
                  <a:cubicBezTo>
                    <a:pt x="82" y="55"/>
                    <a:pt x="82" y="55"/>
                    <a:pt x="82" y="55"/>
                  </a:cubicBezTo>
                  <a:cubicBezTo>
                    <a:pt x="78" y="51"/>
                    <a:pt x="78" y="51"/>
                    <a:pt x="78" y="51"/>
                  </a:cubicBezTo>
                  <a:cubicBezTo>
                    <a:pt x="70" y="51"/>
                    <a:pt x="70" y="51"/>
                    <a:pt x="70" y="51"/>
                  </a:cubicBezTo>
                  <a:cubicBezTo>
                    <a:pt x="58" y="47"/>
                    <a:pt x="58" y="47"/>
                    <a:pt x="58" y="47"/>
                  </a:cubicBezTo>
                  <a:cubicBezTo>
                    <a:pt x="35" y="43"/>
                    <a:pt x="35" y="43"/>
                    <a:pt x="35" y="43"/>
                  </a:cubicBezTo>
                  <a:cubicBezTo>
                    <a:pt x="8" y="32"/>
                    <a:pt x="8" y="32"/>
                    <a:pt x="8" y="32"/>
                  </a:cubicBezTo>
                  <a:cubicBezTo>
                    <a:pt x="4" y="35"/>
                    <a:pt x="4" y="35"/>
                    <a:pt x="4" y="35"/>
                  </a:cubicBezTo>
                  <a:cubicBezTo>
                    <a:pt x="0" y="43"/>
                    <a:pt x="0" y="43"/>
                    <a:pt x="0" y="43"/>
                  </a:cubicBezTo>
                  <a:cubicBezTo>
                    <a:pt x="0" y="51"/>
                    <a:pt x="0" y="51"/>
                    <a:pt x="0" y="51"/>
                  </a:cubicBezTo>
                  <a:cubicBezTo>
                    <a:pt x="8" y="59"/>
                    <a:pt x="8" y="59"/>
                    <a:pt x="8" y="59"/>
                  </a:cubicBezTo>
                  <a:cubicBezTo>
                    <a:pt x="12" y="67"/>
                    <a:pt x="12" y="67"/>
                    <a:pt x="12" y="67"/>
                  </a:cubicBezTo>
                  <a:cubicBezTo>
                    <a:pt x="23" y="114"/>
                    <a:pt x="23" y="114"/>
                    <a:pt x="23" y="114"/>
                  </a:cubicBezTo>
                  <a:cubicBezTo>
                    <a:pt x="27" y="110"/>
                    <a:pt x="27" y="110"/>
                    <a:pt x="27" y="110"/>
                  </a:cubicBezTo>
                  <a:cubicBezTo>
                    <a:pt x="31" y="114"/>
                    <a:pt x="31" y="114"/>
                    <a:pt x="31" y="114"/>
                  </a:cubicBezTo>
                  <a:cubicBezTo>
                    <a:pt x="31" y="117"/>
                    <a:pt x="31" y="117"/>
                    <a:pt x="31" y="117"/>
                  </a:cubicBezTo>
                  <a:cubicBezTo>
                    <a:pt x="27" y="121"/>
                    <a:pt x="27" y="121"/>
                    <a:pt x="27" y="121"/>
                  </a:cubicBezTo>
                  <a:cubicBezTo>
                    <a:pt x="27" y="125"/>
                    <a:pt x="27" y="125"/>
                    <a:pt x="27" y="125"/>
                  </a:cubicBezTo>
                  <a:cubicBezTo>
                    <a:pt x="27" y="129"/>
                    <a:pt x="27" y="129"/>
                    <a:pt x="27" y="129"/>
                  </a:cubicBezTo>
                  <a:cubicBezTo>
                    <a:pt x="31" y="129"/>
                    <a:pt x="31" y="129"/>
                    <a:pt x="31" y="129"/>
                  </a:cubicBezTo>
                  <a:cubicBezTo>
                    <a:pt x="35" y="129"/>
                    <a:pt x="35" y="129"/>
                    <a:pt x="35" y="129"/>
                  </a:cubicBezTo>
                  <a:cubicBezTo>
                    <a:pt x="35" y="133"/>
                    <a:pt x="35" y="133"/>
                    <a:pt x="35" y="133"/>
                  </a:cubicBezTo>
                  <a:cubicBezTo>
                    <a:pt x="68" y="133"/>
                    <a:pt x="68" y="133"/>
                    <a:pt x="68" y="133"/>
                  </a:cubicBezTo>
                  <a:lnTo>
                    <a:pt x="79" y="152"/>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36" name="Virginia">
              <a:extLst>
                <a:ext uri="{FF2B5EF4-FFF2-40B4-BE49-F238E27FC236}">
                  <a16:creationId xmlns:a16="http://schemas.microsoft.com/office/drawing/2014/main" id="{C2BCEBC2-1D89-F143-9629-CE187ACB1FFB}"/>
                </a:ext>
              </a:extLst>
            </p:cNvPr>
            <p:cNvSpPr>
              <a:spLocks/>
            </p:cNvSpPr>
            <p:nvPr/>
          </p:nvSpPr>
          <p:spPr bwMode="auto">
            <a:xfrm>
              <a:off x="8297146" y="3282723"/>
              <a:ext cx="901215" cy="353038"/>
            </a:xfrm>
            <a:custGeom>
              <a:avLst/>
              <a:gdLst>
                <a:gd name="T0" fmla="*/ 213 w 256"/>
                <a:gd name="T1" fmla="*/ 40 h 100"/>
                <a:gd name="T2" fmla="*/ 203 w 256"/>
                <a:gd name="T3" fmla="*/ 32 h 100"/>
                <a:gd name="T4" fmla="*/ 207 w 256"/>
                <a:gd name="T5" fmla="*/ 21 h 100"/>
                <a:gd name="T6" fmla="*/ 201 w 256"/>
                <a:gd name="T7" fmla="*/ 0 h 100"/>
                <a:gd name="T8" fmla="*/ 199 w 256"/>
                <a:gd name="T9" fmla="*/ 0 h 100"/>
                <a:gd name="T10" fmla="*/ 191 w 256"/>
                <a:gd name="T11" fmla="*/ 4 h 100"/>
                <a:gd name="T12" fmla="*/ 183 w 256"/>
                <a:gd name="T13" fmla="*/ 4 h 100"/>
                <a:gd name="T14" fmla="*/ 171 w 256"/>
                <a:gd name="T15" fmla="*/ 0 h 100"/>
                <a:gd name="T16" fmla="*/ 167 w 256"/>
                <a:gd name="T17" fmla="*/ 10 h 100"/>
                <a:gd name="T18" fmla="*/ 160 w 256"/>
                <a:gd name="T19" fmla="*/ 15 h 100"/>
                <a:gd name="T20" fmla="*/ 152 w 256"/>
                <a:gd name="T21" fmla="*/ 24 h 100"/>
                <a:gd name="T22" fmla="*/ 142 w 256"/>
                <a:gd name="T23" fmla="*/ 32 h 100"/>
                <a:gd name="T24" fmla="*/ 142 w 256"/>
                <a:gd name="T25" fmla="*/ 39 h 100"/>
                <a:gd name="T26" fmla="*/ 125 w 256"/>
                <a:gd name="T27" fmla="*/ 42 h 100"/>
                <a:gd name="T28" fmla="*/ 124 w 256"/>
                <a:gd name="T29" fmla="*/ 53 h 100"/>
                <a:gd name="T30" fmla="*/ 120 w 256"/>
                <a:gd name="T31" fmla="*/ 58 h 100"/>
                <a:gd name="T32" fmla="*/ 120 w 256"/>
                <a:gd name="T33" fmla="*/ 59 h 100"/>
                <a:gd name="T34" fmla="*/ 120 w 256"/>
                <a:gd name="T35" fmla="*/ 61 h 100"/>
                <a:gd name="T36" fmla="*/ 119 w 256"/>
                <a:gd name="T37" fmla="*/ 61 h 100"/>
                <a:gd name="T38" fmla="*/ 116 w 256"/>
                <a:gd name="T39" fmla="*/ 60 h 100"/>
                <a:gd name="T40" fmla="*/ 109 w 256"/>
                <a:gd name="T41" fmla="*/ 71 h 100"/>
                <a:gd name="T42" fmla="*/ 86 w 256"/>
                <a:gd name="T43" fmla="*/ 75 h 100"/>
                <a:gd name="T44" fmla="*/ 69 w 256"/>
                <a:gd name="T45" fmla="*/ 79 h 100"/>
                <a:gd name="T46" fmla="*/ 67 w 256"/>
                <a:gd name="T47" fmla="*/ 79 h 100"/>
                <a:gd name="T48" fmla="*/ 63 w 256"/>
                <a:gd name="T49" fmla="*/ 79 h 100"/>
                <a:gd name="T50" fmla="*/ 60 w 256"/>
                <a:gd name="T51" fmla="*/ 78 h 100"/>
                <a:gd name="T52" fmla="*/ 55 w 256"/>
                <a:gd name="T53" fmla="*/ 78 h 100"/>
                <a:gd name="T54" fmla="*/ 55 w 256"/>
                <a:gd name="T55" fmla="*/ 78 h 100"/>
                <a:gd name="T56" fmla="*/ 52 w 256"/>
                <a:gd name="T57" fmla="*/ 78 h 100"/>
                <a:gd name="T58" fmla="*/ 49 w 256"/>
                <a:gd name="T59" fmla="*/ 78 h 100"/>
                <a:gd name="T60" fmla="*/ 44 w 256"/>
                <a:gd name="T61" fmla="*/ 78 h 100"/>
                <a:gd name="T62" fmla="*/ 40 w 256"/>
                <a:gd name="T63" fmla="*/ 77 h 100"/>
                <a:gd name="T64" fmla="*/ 36 w 256"/>
                <a:gd name="T65" fmla="*/ 78 h 100"/>
                <a:gd name="T66" fmla="*/ 34 w 256"/>
                <a:gd name="T67" fmla="*/ 77 h 100"/>
                <a:gd name="T68" fmla="*/ 28 w 256"/>
                <a:gd name="T69" fmla="*/ 77 h 100"/>
                <a:gd name="T70" fmla="*/ 27 w 256"/>
                <a:gd name="T71" fmla="*/ 77 h 100"/>
                <a:gd name="T72" fmla="*/ 24 w 256"/>
                <a:gd name="T73" fmla="*/ 77 h 100"/>
                <a:gd name="T74" fmla="*/ 23 w 256"/>
                <a:gd name="T75" fmla="*/ 79 h 100"/>
                <a:gd name="T76" fmla="*/ 22 w 256"/>
                <a:gd name="T77" fmla="*/ 86 h 100"/>
                <a:gd name="T78" fmla="*/ 13 w 256"/>
                <a:gd name="T79" fmla="*/ 91 h 100"/>
                <a:gd name="T80" fmla="*/ 2 w 256"/>
                <a:gd name="T81" fmla="*/ 99 h 100"/>
                <a:gd name="T82" fmla="*/ 33 w 256"/>
                <a:gd name="T83" fmla="*/ 100 h 100"/>
                <a:gd name="T84" fmla="*/ 33 w 256"/>
                <a:gd name="T85" fmla="*/ 100 h 100"/>
                <a:gd name="T86" fmla="*/ 256 w 256"/>
                <a:gd name="T87" fmla="*/ 100 h 100"/>
                <a:gd name="T88" fmla="*/ 252 w 256"/>
                <a:gd name="T89" fmla="*/ 92 h 100"/>
                <a:gd name="T90" fmla="*/ 252 w 256"/>
                <a:gd name="T91" fmla="*/ 84 h 100"/>
                <a:gd name="T92" fmla="*/ 256 w 256"/>
                <a:gd name="T93" fmla="*/ 73 h 100"/>
                <a:gd name="T94" fmla="*/ 237 w 256"/>
                <a:gd name="T95" fmla="*/ 61 h 100"/>
                <a:gd name="T96" fmla="*/ 217 w 256"/>
                <a:gd name="T97" fmla="*/ 49 h 100"/>
                <a:gd name="T98" fmla="*/ 217 w 256"/>
                <a:gd name="T99" fmla="*/ 4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 h="100">
                  <a:moveTo>
                    <a:pt x="217" y="45"/>
                  </a:moveTo>
                  <a:cubicBezTo>
                    <a:pt x="213" y="40"/>
                    <a:pt x="213" y="40"/>
                    <a:pt x="213" y="40"/>
                  </a:cubicBezTo>
                  <a:cubicBezTo>
                    <a:pt x="207" y="36"/>
                    <a:pt x="207" y="36"/>
                    <a:pt x="207" y="36"/>
                  </a:cubicBezTo>
                  <a:cubicBezTo>
                    <a:pt x="203" y="32"/>
                    <a:pt x="203" y="32"/>
                    <a:pt x="203" y="32"/>
                  </a:cubicBezTo>
                  <a:cubicBezTo>
                    <a:pt x="207" y="27"/>
                    <a:pt x="207" y="27"/>
                    <a:pt x="207" y="27"/>
                  </a:cubicBezTo>
                  <a:cubicBezTo>
                    <a:pt x="207" y="21"/>
                    <a:pt x="207" y="21"/>
                    <a:pt x="207" y="21"/>
                  </a:cubicBezTo>
                  <a:cubicBezTo>
                    <a:pt x="201" y="15"/>
                    <a:pt x="201" y="15"/>
                    <a:pt x="201" y="15"/>
                  </a:cubicBezTo>
                  <a:cubicBezTo>
                    <a:pt x="201" y="0"/>
                    <a:pt x="201" y="0"/>
                    <a:pt x="201" y="0"/>
                  </a:cubicBezTo>
                  <a:cubicBezTo>
                    <a:pt x="200" y="0"/>
                    <a:pt x="200" y="0"/>
                    <a:pt x="200" y="0"/>
                  </a:cubicBezTo>
                  <a:cubicBezTo>
                    <a:pt x="199" y="0"/>
                    <a:pt x="199" y="0"/>
                    <a:pt x="199" y="0"/>
                  </a:cubicBezTo>
                  <a:cubicBezTo>
                    <a:pt x="191" y="0"/>
                    <a:pt x="191" y="0"/>
                    <a:pt x="191" y="0"/>
                  </a:cubicBezTo>
                  <a:cubicBezTo>
                    <a:pt x="191" y="4"/>
                    <a:pt x="191" y="4"/>
                    <a:pt x="191" y="4"/>
                  </a:cubicBezTo>
                  <a:cubicBezTo>
                    <a:pt x="188" y="7"/>
                    <a:pt x="188" y="7"/>
                    <a:pt x="188" y="7"/>
                  </a:cubicBezTo>
                  <a:cubicBezTo>
                    <a:pt x="183" y="4"/>
                    <a:pt x="183" y="4"/>
                    <a:pt x="183" y="4"/>
                  </a:cubicBezTo>
                  <a:cubicBezTo>
                    <a:pt x="179" y="3"/>
                    <a:pt x="179" y="3"/>
                    <a:pt x="179" y="3"/>
                  </a:cubicBezTo>
                  <a:cubicBezTo>
                    <a:pt x="171" y="0"/>
                    <a:pt x="171" y="0"/>
                    <a:pt x="171" y="0"/>
                  </a:cubicBezTo>
                  <a:cubicBezTo>
                    <a:pt x="171" y="5"/>
                    <a:pt x="171" y="5"/>
                    <a:pt x="171" y="5"/>
                  </a:cubicBezTo>
                  <a:cubicBezTo>
                    <a:pt x="167" y="10"/>
                    <a:pt x="167" y="10"/>
                    <a:pt x="167" y="10"/>
                  </a:cubicBezTo>
                  <a:cubicBezTo>
                    <a:pt x="165" y="10"/>
                    <a:pt x="165" y="10"/>
                    <a:pt x="165" y="10"/>
                  </a:cubicBezTo>
                  <a:cubicBezTo>
                    <a:pt x="164" y="10"/>
                    <a:pt x="163" y="12"/>
                    <a:pt x="160" y="15"/>
                  </a:cubicBezTo>
                  <a:cubicBezTo>
                    <a:pt x="156" y="21"/>
                    <a:pt x="156" y="21"/>
                    <a:pt x="156" y="21"/>
                  </a:cubicBezTo>
                  <a:cubicBezTo>
                    <a:pt x="152" y="24"/>
                    <a:pt x="152" y="24"/>
                    <a:pt x="152" y="24"/>
                  </a:cubicBezTo>
                  <a:cubicBezTo>
                    <a:pt x="148" y="24"/>
                    <a:pt x="148" y="24"/>
                    <a:pt x="148" y="24"/>
                  </a:cubicBezTo>
                  <a:cubicBezTo>
                    <a:pt x="147" y="25"/>
                    <a:pt x="144" y="30"/>
                    <a:pt x="142" y="32"/>
                  </a:cubicBezTo>
                  <a:cubicBezTo>
                    <a:pt x="140" y="34"/>
                    <a:pt x="140" y="36"/>
                    <a:pt x="141" y="37"/>
                  </a:cubicBezTo>
                  <a:cubicBezTo>
                    <a:pt x="142" y="39"/>
                    <a:pt x="142" y="39"/>
                    <a:pt x="142" y="39"/>
                  </a:cubicBezTo>
                  <a:cubicBezTo>
                    <a:pt x="133" y="39"/>
                    <a:pt x="133" y="39"/>
                    <a:pt x="133" y="39"/>
                  </a:cubicBezTo>
                  <a:cubicBezTo>
                    <a:pt x="125" y="42"/>
                    <a:pt x="125" y="42"/>
                    <a:pt x="125" y="42"/>
                  </a:cubicBezTo>
                  <a:cubicBezTo>
                    <a:pt x="126" y="43"/>
                    <a:pt x="127" y="49"/>
                    <a:pt x="125" y="51"/>
                  </a:cubicBezTo>
                  <a:cubicBezTo>
                    <a:pt x="124" y="53"/>
                    <a:pt x="124" y="53"/>
                    <a:pt x="124" y="53"/>
                  </a:cubicBezTo>
                  <a:cubicBezTo>
                    <a:pt x="124" y="53"/>
                    <a:pt x="123" y="54"/>
                    <a:pt x="121" y="57"/>
                  </a:cubicBezTo>
                  <a:cubicBezTo>
                    <a:pt x="120" y="58"/>
                    <a:pt x="120" y="58"/>
                    <a:pt x="120" y="58"/>
                  </a:cubicBezTo>
                  <a:cubicBezTo>
                    <a:pt x="120" y="59"/>
                    <a:pt x="120" y="59"/>
                    <a:pt x="120" y="59"/>
                  </a:cubicBezTo>
                  <a:cubicBezTo>
                    <a:pt x="120" y="59"/>
                    <a:pt x="120" y="59"/>
                    <a:pt x="120" y="59"/>
                  </a:cubicBezTo>
                  <a:cubicBezTo>
                    <a:pt x="122" y="59"/>
                    <a:pt x="122" y="59"/>
                    <a:pt x="122" y="59"/>
                  </a:cubicBezTo>
                  <a:cubicBezTo>
                    <a:pt x="120" y="61"/>
                    <a:pt x="120" y="61"/>
                    <a:pt x="120" y="61"/>
                  </a:cubicBezTo>
                  <a:cubicBezTo>
                    <a:pt x="119" y="61"/>
                    <a:pt x="119" y="61"/>
                    <a:pt x="119" y="61"/>
                  </a:cubicBezTo>
                  <a:cubicBezTo>
                    <a:pt x="119" y="61"/>
                    <a:pt x="119" y="61"/>
                    <a:pt x="119" y="61"/>
                  </a:cubicBezTo>
                  <a:cubicBezTo>
                    <a:pt x="119" y="61"/>
                    <a:pt x="119" y="61"/>
                    <a:pt x="119" y="61"/>
                  </a:cubicBezTo>
                  <a:cubicBezTo>
                    <a:pt x="118" y="61"/>
                    <a:pt x="117" y="60"/>
                    <a:pt x="116" y="60"/>
                  </a:cubicBezTo>
                  <a:cubicBezTo>
                    <a:pt x="115" y="63"/>
                    <a:pt x="114" y="65"/>
                    <a:pt x="113" y="66"/>
                  </a:cubicBezTo>
                  <a:cubicBezTo>
                    <a:pt x="113" y="68"/>
                    <a:pt x="109" y="70"/>
                    <a:pt x="109" y="71"/>
                  </a:cubicBezTo>
                  <a:cubicBezTo>
                    <a:pt x="109" y="75"/>
                    <a:pt x="109" y="75"/>
                    <a:pt x="109" y="75"/>
                  </a:cubicBezTo>
                  <a:cubicBezTo>
                    <a:pt x="86" y="75"/>
                    <a:pt x="86" y="75"/>
                    <a:pt x="86" y="75"/>
                  </a:cubicBezTo>
                  <a:cubicBezTo>
                    <a:pt x="75" y="77"/>
                    <a:pt x="75" y="77"/>
                    <a:pt x="75" y="77"/>
                  </a:cubicBezTo>
                  <a:cubicBezTo>
                    <a:pt x="75" y="78"/>
                    <a:pt x="72" y="79"/>
                    <a:pt x="69" y="79"/>
                  </a:cubicBezTo>
                  <a:cubicBezTo>
                    <a:pt x="69" y="79"/>
                    <a:pt x="69" y="79"/>
                    <a:pt x="69" y="79"/>
                  </a:cubicBezTo>
                  <a:cubicBezTo>
                    <a:pt x="69" y="79"/>
                    <a:pt x="68" y="79"/>
                    <a:pt x="67" y="79"/>
                  </a:cubicBezTo>
                  <a:cubicBezTo>
                    <a:pt x="66" y="79"/>
                    <a:pt x="65" y="79"/>
                    <a:pt x="64" y="79"/>
                  </a:cubicBezTo>
                  <a:cubicBezTo>
                    <a:pt x="63" y="79"/>
                    <a:pt x="63" y="79"/>
                    <a:pt x="63" y="79"/>
                  </a:cubicBezTo>
                  <a:cubicBezTo>
                    <a:pt x="63" y="79"/>
                    <a:pt x="63" y="79"/>
                    <a:pt x="63" y="79"/>
                  </a:cubicBezTo>
                  <a:cubicBezTo>
                    <a:pt x="62" y="78"/>
                    <a:pt x="61" y="78"/>
                    <a:pt x="60" y="78"/>
                  </a:cubicBezTo>
                  <a:cubicBezTo>
                    <a:pt x="60" y="78"/>
                    <a:pt x="60" y="78"/>
                    <a:pt x="60" y="78"/>
                  </a:cubicBezTo>
                  <a:cubicBezTo>
                    <a:pt x="55" y="78"/>
                    <a:pt x="55" y="78"/>
                    <a:pt x="55" y="78"/>
                  </a:cubicBezTo>
                  <a:cubicBezTo>
                    <a:pt x="55" y="78"/>
                    <a:pt x="55" y="78"/>
                    <a:pt x="55" y="78"/>
                  </a:cubicBezTo>
                  <a:cubicBezTo>
                    <a:pt x="55" y="78"/>
                    <a:pt x="55" y="78"/>
                    <a:pt x="55" y="78"/>
                  </a:cubicBezTo>
                  <a:cubicBezTo>
                    <a:pt x="54" y="78"/>
                    <a:pt x="53" y="78"/>
                    <a:pt x="52" y="78"/>
                  </a:cubicBezTo>
                  <a:cubicBezTo>
                    <a:pt x="52" y="78"/>
                    <a:pt x="52" y="78"/>
                    <a:pt x="52" y="78"/>
                  </a:cubicBezTo>
                  <a:cubicBezTo>
                    <a:pt x="51" y="78"/>
                    <a:pt x="51" y="78"/>
                    <a:pt x="51" y="78"/>
                  </a:cubicBezTo>
                  <a:cubicBezTo>
                    <a:pt x="50" y="78"/>
                    <a:pt x="50" y="78"/>
                    <a:pt x="49" y="78"/>
                  </a:cubicBezTo>
                  <a:cubicBezTo>
                    <a:pt x="48" y="78"/>
                    <a:pt x="47" y="78"/>
                    <a:pt x="46" y="78"/>
                  </a:cubicBezTo>
                  <a:cubicBezTo>
                    <a:pt x="46" y="78"/>
                    <a:pt x="45" y="78"/>
                    <a:pt x="44" y="78"/>
                  </a:cubicBezTo>
                  <a:cubicBezTo>
                    <a:pt x="43" y="78"/>
                    <a:pt x="42" y="78"/>
                    <a:pt x="42" y="77"/>
                  </a:cubicBezTo>
                  <a:cubicBezTo>
                    <a:pt x="41" y="77"/>
                    <a:pt x="41" y="77"/>
                    <a:pt x="40" y="77"/>
                  </a:cubicBezTo>
                  <a:cubicBezTo>
                    <a:pt x="40" y="77"/>
                    <a:pt x="39" y="77"/>
                    <a:pt x="38" y="77"/>
                  </a:cubicBezTo>
                  <a:cubicBezTo>
                    <a:pt x="38" y="78"/>
                    <a:pt x="37" y="78"/>
                    <a:pt x="36" y="78"/>
                  </a:cubicBezTo>
                  <a:cubicBezTo>
                    <a:pt x="36" y="78"/>
                    <a:pt x="36" y="78"/>
                    <a:pt x="35" y="77"/>
                  </a:cubicBezTo>
                  <a:cubicBezTo>
                    <a:pt x="35" y="77"/>
                    <a:pt x="35" y="77"/>
                    <a:pt x="34" y="77"/>
                  </a:cubicBezTo>
                  <a:cubicBezTo>
                    <a:pt x="33" y="77"/>
                    <a:pt x="32" y="77"/>
                    <a:pt x="31" y="77"/>
                  </a:cubicBezTo>
                  <a:cubicBezTo>
                    <a:pt x="30" y="77"/>
                    <a:pt x="29" y="77"/>
                    <a:pt x="28" y="77"/>
                  </a:cubicBezTo>
                  <a:cubicBezTo>
                    <a:pt x="28" y="77"/>
                    <a:pt x="28" y="77"/>
                    <a:pt x="28" y="77"/>
                  </a:cubicBezTo>
                  <a:cubicBezTo>
                    <a:pt x="27" y="77"/>
                    <a:pt x="27" y="77"/>
                    <a:pt x="27" y="77"/>
                  </a:cubicBezTo>
                  <a:cubicBezTo>
                    <a:pt x="26" y="77"/>
                    <a:pt x="26" y="77"/>
                    <a:pt x="25" y="77"/>
                  </a:cubicBezTo>
                  <a:cubicBezTo>
                    <a:pt x="24" y="77"/>
                    <a:pt x="24" y="77"/>
                    <a:pt x="24" y="77"/>
                  </a:cubicBezTo>
                  <a:cubicBezTo>
                    <a:pt x="23" y="77"/>
                    <a:pt x="23" y="77"/>
                    <a:pt x="23" y="77"/>
                  </a:cubicBezTo>
                  <a:cubicBezTo>
                    <a:pt x="23" y="78"/>
                    <a:pt x="23" y="78"/>
                    <a:pt x="23" y="79"/>
                  </a:cubicBezTo>
                  <a:cubicBezTo>
                    <a:pt x="23" y="80"/>
                    <a:pt x="23" y="80"/>
                    <a:pt x="23" y="82"/>
                  </a:cubicBezTo>
                  <a:cubicBezTo>
                    <a:pt x="22" y="83"/>
                    <a:pt x="22" y="85"/>
                    <a:pt x="22" y="86"/>
                  </a:cubicBezTo>
                  <a:cubicBezTo>
                    <a:pt x="23" y="87"/>
                    <a:pt x="23" y="87"/>
                    <a:pt x="23" y="87"/>
                  </a:cubicBezTo>
                  <a:cubicBezTo>
                    <a:pt x="13" y="91"/>
                    <a:pt x="13" y="91"/>
                    <a:pt x="13" y="91"/>
                  </a:cubicBezTo>
                  <a:cubicBezTo>
                    <a:pt x="12" y="92"/>
                    <a:pt x="9" y="94"/>
                    <a:pt x="6" y="96"/>
                  </a:cubicBezTo>
                  <a:cubicBezTo>
                    <a:pt x="5" y="96"/>
                    <a:pt x="3" y="98"/>
                    <a:pt x="2" y="99"/>
                  </a:cubicBezTo>
                  <a:cubicBezTo>
                    <a:pt x="0" y="100"/>
                    <a:pt x="0" y="100"/>
                    <a:pt x="0" y="100"/>
                  </a:cubicBezTo>
                  <a:cubicBezTo>
                    <a:pt x="33" y="100"/>
                    <a:pt x="33" y="100"/>
                    <a:pt x="33" y="100"/>
                  </a:cubicBezTo>
                  <a:cubicBezTo>
                    <a:pt x="33" y="100"/>
                    <a:pt x="33" y="100"/>
                    <a:pt x="33" y="100"/>
                  </a:cubicBezTo>
                  <a:cubicBezTo>
                    <a:pt x="33" y="100"/>
                    <a:pt x="33" y="100"/>
                    <a:pt x="33" y="100"/>
                  </a:cubicBezTo>
                  <a:cubicBezTo>
                    <a:pt x="256" y="100"/>
                    <a:pt x="256" y="100"/>
                    <a:pt x="256" y="100"/>
                  </a:cubicBezTo>
                  <a:cubicBezTo>
                    <a:pt x="256" y="100"/>
                    <a:pt x="256" y="100"/>
                    <a:pt x="256" y="100"/>
                  </a:cubicBezTo>
                  <a:cubicBezTo>
                    <a:pt x="256" y="96"/>
                    <a:pt x="256" y="96"/>
                    <a:pt x="256" y="96"/>
                  </a:cubicBezTo>
                  <a:cubicBezTo>
                    <a:pt x="252" y="92"/>
                    <a:pt x="252" y="92"/>
                    <a:pt x="252" y="92"/>
                  </a:cubicBezTo>
                  <a:cubicBezTo>
                    <a:pt x="252" y="88"/>
                    <a:pt x="252" y="88"/>
                    <a:pt x="252" y="88"/>
                  </a:cubicBezTo>
                  <a:cubicBezTo>
                    <a:pt x="252" y="84"/>
                    <a:pt x="252" y="84"/>
                    <a:pt x="252" y="84"/>
                  </a:cubicBezTo>
                  <a:cubicBezTo>
                    <a:pt x="256" y="77"/>
                    <a:pt x="256" y="77"/>
                    <a:pt x="256" y="77"/>
                  </a:cubicBezTo>
                  <a:cubicBezTo>
                    <a:pt x="256" y="73"/>
                    <a:pt x="256" y="73"/>
                    <a:pt x="256" y="73"/>
                  </a:cubicBezTo>
                  <a:cubicBezTo>
                    <a:pt x="252" y="69"/>
                    <a:pt x="252" y="69"/>
                    <a:pt x="252" y="69"/>
                  </a:cubicBezTo>
                  <a:cubicBezTo>
                    <a:pt x="237" y="61"/>
                    <a:pt x="237" y="61"/>
                    <a:pt x="237" y="61"/>
                  </a:cubicBezTo>
                  <a:cubicBezTo>
                    <a:pt x="229" y="57"/>
                    <a:pt x="229" y="57"/>
                    <a:pt x="229" y="57"/>
                  </a:cubicBezTo>
                  <a:cubicBezTo>
                    <a:pt x="217" y="49"/>
                    <a:pt x="217" y="49"/>
                    <a:pt x="217" y="49"/>
                  </a:cubicBezTo>
                  <a:cubicBezTo>
                    <a:pt x="217" y="47"/>
                    <a:pt x="217" y="47"/>
                    <a:pt x="217" y="47"/>
                  </a:cubicBezTo>
                  <a:cubicBezTo>
                    <a:pt x="217" y="47"/>
                    <a:pt x="217" y="47"/>
                    <a:pt x="217" y="47"/>
                  </a:cubicBezTo>
                  <a:lnTo>
                    <a:pt x="217" y="45"/>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37" name="Vermont">
              <a:extLst>
                <a:ext uri="{FF2B5EF4-FFF2-40B4-BE49-F238E27FC236}">
                  <a16:creationId xmlns:a16="http://schemas.microsoft.com/office/drawing/2014/main" id="{90ECE2EF-083F-444B-85C2-EFDF95300147}"/>
                </a:ext>
              </a:extLst>
            </p:cNvPr>
            <p:cNvSpPr>
              <a:spLocks/>
            </p:cNvSpPr>
            <p:nvPr/>
          </p:nvSpPr>
          <p:spPr bwMode="auto">
            <a:xfrm>
              <a:off x="9636307" y="2253402"/>
              <a:ext cx="214504" cy="387299"/>
            </a:xfrm>
            <a:custGeom>
              <a:avLst/>
              <a:gdLst>
                <a:gd name="T0" fmla="*/ 7 w 61"/>
                <a:gd name="T1" fmla="*/ 98 h 110"/>
                <a:gd name="T2" fmla="*/ 7 w 61"/>
                <a:gd name="T3" fmla="*/ 98 h 110"/>
                <a:gd name="T4" fmla="*/ 4 w 61"/>
                <a:gd name="T5" fmla="*/ 108 h 110"/>
                <a:gd name="T6" fmla="*/ 4 w 61"/>
                <a:gd name="T7" fmla="*/ 110 h 110"/>
                <a:gd name="T8" fmla="*/ 23 w 61"/>
                <a:gd name="T9" fmla="*/ 110 h 110"/>
                <a:gd name="T10" fmla="*/ 23 w 61"/>
                <a:gd name="T11" fmla="*/ 102 h 110"/>
                <a:gd name="T12" fmla="*/ 24 w 61"/>
                <a:gd name="T13" fmla="*/ 102 h 110"/>
                <a:gd name="T14" fmla="*/ 30 w 61"/>
                <a:gd name="T15" fmla="*/ 95 h 110"/>
                <a:gd name="T16" fmla="*/ 30 w 61"/>
                <a:gd name="T17" fmla="*/ 94 h 110"/>
                <a:gd name="T18" fmla="*/ 30 w 61"/>
                <a:gd name="T19" fmla="*/ 94 h 110"/>
                <a:gd name="T20" fmla="*/ 31 w 61"/>
                <a:gd name="T21" fmla="*/ 94 h 110"/>
                <a:gd name="T22" fmla="*/ 31 w 61"/>
                <a:gd name="T23" fmla="*/ 94 h 110"/>
                <a:gd name="T24" fmla="*/ 31 w 61"/>
                <a:gd name="T25" fmla="*/ 93 h 110"/>
                <a:gd name="T26" fmla="*/ 32 w 61"/>
                <a:gd name="T27" fmla="*/ 90 h 110"/>
                <a:gd name="T28" fmla="*/ 33 w 61"/>
                <a:gd name="T29" fmla="*/ 85 h 110"/>
                <a:gd name="T30" fmla="*/ 33 w 61"/>
                <a:gd name="T31" fmla="*/ 85 h 110"/>
                <a:gd name="T32" fmla="*/ 33 w 61"/>
                <a:gd name="T33" fmla="*/ 84 h 110"/>
                <a:gd name="T34" fmla="*/ 33 w 61"/>
                <a:gd name="T35" fmla="*/ 84 h 110"/>
                <a:gd name="T36" fmla="*/ 32 w 61"/>
                <a:gd name="T37" fmla="*/ 84 h 110"/>
                <a:gd name="T38" fmla="*/ 33 w 61"/>
                <a:gd name="T39" fmla="*/ 84 h 110"/>
                <a:gd name="T40" fmla="*/ 33 w 61"/>
                <a:gd name="T41" fmla="*/ 81 h 110"/>
                <a:gd name="T42" fmla="*/ 33 w 61"/>
                <a:gd name="T43" fmla="*/ 68 h 110"/>
                <a:gd name="T44" fmla="*/ 31 w 61"/>
                <a:gd name="T45" fmla="*/ 67 h 110"/>
                <a:gd name="T46" fmla="*/ 30 w 61"/>
                <a:gd name="T47" fmla="*/ 67 h 110"/>
                <a:gd name="T48" fmla="*/ 30 w 61"/>
                <a:gd name="T49" fmla="*/ 67 h 110"/>
                <a:gd name="T50" fmla="*/ 33 w 61"/>
                <a:gd name="T51" fmla="*/ 63 h 110"/>
                <a:gd name="T52" fmla="*/ 38 w 61"/>
                <a:gd name="T53" fmla="*/ 55 h 110"/>
                <a:gd name="T54" fmla="*/ 38 w 61"/>
                <a:gd name="T55" fmla="*/ 54 h 110"/>
                <a:gd name="T56" fmla="*/ 44 w 61"/>
                <a:gd name="T57" fmla="*/ 43 h 110"/>
                <a:gd name="T58" fmla="*/ 42 w 61"/>
                <a:gd name="T59" fmla="*/ 42 h 110"/>
                <a:gd name="T60" fmla="*/ 44 w 61"/>
                <a:gd name="T61" fmla="*/ 38 h 110"/>
                <a:gd name="T62" fmla="*/ 49 w 61"/>
                <a:gd name="T63" fmla="*/ 31 h 110"/>
                <a:gd name="T64" fmla="*/ 49 w 61"/>
                <a:gd name="T65" fmla="*/ 30 h 110"/>
                <a:gd name="T66" fmla="*/ 54 w 61"/>
                <a:gd name="T67" fmla="*/ 24 h 110"/>
                <a:gd name="T68" fmla="*/ 54 w 61"/>
                <a:gd name="T69" fmla="*/ 18 h 110"/>
                <a:gd name="T70" fmla="*/ 55 w 61"/>
                <a:gd name="T71" fmla="*/ 18 h 110"/>
                <a:gd name="T72" fmla="*/ 61 w 61"/>
                <a:gd name="T73" fmla="*/ 12 h 110"/>
                <a:gd name="T74" fmla="*/ 61 w 61"/>
                <a:gd name="T75" fmla="*/ 0 h 110"/>
                <a:gd name="T76" fmla="*/ 60 w 61"/>
                <a:gd name="T77" fmla="*/ 0 h 110"/>
                <a:gd name="T78" fmla="*/ 60 w 61"/>
                <a:gd name="T79" fmla="*/ 2 h 110"/>
                <a:gd name="T80" fmla="*/ 1 w 61"/>
                <a:gd name="T81" fmla="*/ 2 h 110"/>
                <a:gd name="T82" fmla="*/ 0 w 61"/>
                <a:gd name="T83" fmla="*/ 2 h 110"/>
                <a:gd name="T84" fmla="*/ 0 w 61"/>
                <a:gd name="T85" fmla="*/ 87 h 110"/>
                <a:gd name="T86" fmla="*/ 7 w 61"/>
                <a:gd name="T87" fmla="*/ 98 h 110"/>
                <a:gd name="connsiteX0" fmla="*/ 1148 w 10000"/>
                <a:gd name="connsiteY0" fmla="*/ 8909 h 10000"/>
                <a:gd name="connsiteX1" fmla="*/ 1148 w 10000"/>
                <a:gd name="connsiteY1" fmla="*/ 8909 h 10000"/>
                <a:gd name="connsiteX2" fmla="*/ 656 w 10000"/>
                <a:gd name="connsiteY2" fmla="*/ 9818 h 10000"/>
                <a:gd name="connsiteX3" fmla="*/ 656 w 10000"/>
                <a:gd name="connsiteY3" fmla="*/ 10000 h 10000"/>
                <a:gd name="connsiteX4" fmla="*/ 3770 w 10000"/>
                <a:gd name="connsiteY4" fmla="*/ 10000 h 10000"/>
                <a:gd name="connsiteX5" fmla="*/ 3770 w 10000"/>
                <a:gd name="connsiteY5" fmla="*/ 9273 h 10000"/>
                <a:gd name="connsiteX6" fmla="*/ 3934 w 10000"/>
                <a:gd name="connsiteY6" fmla="*/ 9273 h 10000"/>
                <a:gd name="connsiteX7" fmla="*/ 4918 w 10000"/>
                <a:gd name="connsiteY7" fmla="*/ 8636 h 10000"/>
                <a:gd name="connsiteX8" fmla="*/ 4918 w 10000"/>
                <a:gd name="connsiteY8" fmla="*/ 8545 h 10000"/>
                <a:gd name="connsiteX9" fmla="*/ 4918 w 10000"/>
                <a:gd name="connsiteY9" fmla="*/ 8545 h 10000"/>
                <a:gd name="connsiteX10" fmla="*/ 5082 w 10000"/>
                <a:gd name="connsiteY10" fmla="*/ 8545 h 10000"/>
                <a:gd name="connsiteX11" fmla="*/ 5082 w 10000"/>
                <a:gd name="connsiteY11" fmla="*/ 8545 h 10000"/>
                <a:gd name="connsiteX12" fmla="*/ 5082 w 10000"/>
                <a:gd name="connsiteY12" fmla="*/ 8455 h 10000"/>
                <a:gd name="connsiteX13" fmla="*/ 5246 w 10000"/>
                <a:gd name="connsiteY13" fmla="*/ 8182 h 10000"/>
                <a:gd name="connsiteX14" fmla="*/ 5410 w 10000"/>
                <a:gd name="connsiteY14" fmla="*/ 7727 h 10000"/>
                <a:gd name="connsiteX15" fmla="*/ 5410 w 10000"/>
                <a:gd name="connsiteY15" fmla="*/ 7727 h 10000"/>
                <a:gd name="connsiteX16" fmla="*/ 5410 w 10000"/>
                <a:gd name="connsiteY16" fmla="*/ 7636 h 10000"/>
                <a:gd name="connsiteX17" fmla="*/ 5410 w 10000"/>
                <a:gd name="connsiteY17" fmla="*/ 7636 h 10000"/>
                <a:gd name="connsiteX18" fmla="*/ 5410 w 10000"/>
                <a:gd name="connsiteY18" fmla="*/ 7636 h 10000"/>
                <a:gd name="connsiteX19" fmla="*/ 5410 w 10000"/>
                <a:gd name="connsiteY19" fmla="*/ 7364 h 10000"/>
                <a:gd name="connsiteX20" fmla="*/ 5410 w 10000"/>
                <a:gd name="connsiteY20" fmla="*/ 6182 h 10000"/>
                <a:gd name="connsiteX21" fmla="*/ 5082 w 10000"/>
                <a:gd name="connsiteY21" fmla="*/ 6091 h 10000"/>
                <a:gd name="connsiteX22" fmla="*/ 4918 w 10000"/>
                <a:gd name="connsiteY22" fmla="*/ 6091 h 10000"/>
                <a:gd name="connsiteX23" fmla="*/ 4918 w 10000"/>
                <a:gd name="connsiteY23" fmla="*/ 6091 h 10000"/>
                <a:gd name="connsiteX24" fmla="*/ 5410 w 10000"/>
                <a:gd name="connsiteY24" fmla="*/ 5727 h 10000"/>
                <a:gd name="connsiteX25" fmla="*/ 6230 w 10000"/>
                <a:gd name="connsiteY25" fmla="*/ 5000 h 10000"/>
                <a:gd name="connsiteX26" fmla="*/ 6230 w 10000"/>
                <a:gd name="connsiteY26" fmla="*/ 4909 h 10000"/>
                <a:gd name="connsiteX27" fmla="*/ 7213 w 10000"/>
                <a:gd name="connsiteY27" fmla="*/ 3909 h 10000"/>
                <a:gd name="connsiteX28" fmla="*/ 6885 w 10000"/>
                <a:gd name="connsiteY28" fmla="*/ 3818 h 10000"/>
                <a:gd name="connsiteX29" fmla="*/ 7213 w 10000"/>
                <a:gd name="connsiteY29" fmla="*/ 3455 h 10000"/>
                <a:gd name="connsiteX30" fmla="*/ 8033 w 10000"/>
                <a:gd name="connsiteY30" fmla="*/ 2818 h 10000"/>
                <a:gd name="connsiteX31" fmla="*/ 8033 w 10000"/>
                <a:gd name="connsiteY31" fmla="*/ 2727 h 10000"/>
                <a:gd name="connsiteX32" fmla="*/ 8852 w 10000"/>
                <a:gd name="connsiteY32" fmla="*/ 2182 h 10000"/>
                <a:gd name="connsiteX33" fmla="*/ 8852 w 10000"/>
                <a:gd name="connsiteY33" fmla="*/ 1636 h 10000"/>
                <a:gd name="connsiteX34" fmla="*/ 9016 w 10000"/>
                <a:gd name="connsiteY34" fmla="*/ 1636 h 10000"/>
                <a:gd name="connsiteX35" fmla="*/ 10000 w 10000"/>
                <a:gd name="connsiteY35" fmla="*/ 1091 h 10000"/>
                <a:gd name="connsiteX36" fmla="*/ 10000 w 10000"/>
                <a:gd name="connsiteY36" fmla="*/ 0 h 10000"/>
                <a:gd name="connsiteX37" fmla="*/ 9836 w 10000"/>
                <a:gd name="connsiteY37" fmla="*/ 0 h 10000"/>
                <a:gd name="connsiteX38" fmla="*/ 9836 w 10000"/>
                <a:gd name="connsiteY38" fmla="*/ 182 h 10000"/>
                <a:gd name="connsiteX39" fmla="*/ 164 w 10000"/>
                <a:gd name="connsiteY39" fmla="*/ 182 h 10000"/>
                <a:gd name="connsiteX40" fmla="*/ 0 w 10000"/>
                <a:gd name="connsiteY40" fmla="*/ 182 h 10000"/>
                <a:gd name="connsiteX41" fmla="*/ 0 w 10000"/>
                <a:gd name="connsiteY41" fmla="*/ 7909 h 10000"/>
                <a:gd name="connsiteX42" fmla="*/ 1148 w 10000"/>
                <a:gd name="connsiteY42" fmla="*/ 890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00" h="10000">
                  <a:moveTo>
                    <a:pt x="1148" y="8909"/>
                  </a:moveTo>
                  <a:lnTo>
                    <a:pt x="1148" y="8909"/>
                  </a:lnTo>
                  <a:cubicBezTo>
                    <a:pt x="984" y="9091"/>
                    <a:pt x="820" y="9455"/>
                    <a:pt x="656" y="9818"/>
                  </a:cubicBezTo>
                  <a:lnTo>
                    <a:pt x="656" y="10000"/>
                  </a:lnTo>
                  <a:lnTo>
                    <a:pt x="3770" y="10000"/>
                  </a:lnTo>
                  <a:lnTo>
                    <a:pt x="3770" y="9273"/>
                  </a:lnTo>
                  <a:lnTo>
                    <a:pt x="3934" y="9273"/>
                  </a:lnTo>
                  <a:cubicBezTo>
                    <a:pt x="4098" y="9182"/>
                    <a:pt x="4590" y="9000"/>
                    <a:pt x="4918" y="8636"/>
                  </a:cubicBezTo>
                  <a:lnTo>
                    <a:pt x="4918" y="8545"/>
                  </a:lnTo>
                  <a:lnTo>
                    <a:pt x="4918" y="8545"/>
                  </a:lnTo>
                  <a:lnTo>
                    <a:pt x="5082" y="8545"/>
                  </a:lnTo>
                  <a:lnTo>
                    <a:pt x="5082" y="8545"/>
                  </a:lnTo>
                  <a:lnTo>
                    <a:pt x="5082" y="8455"/>
                  </a:lnTo>
                  <a:cubicBezTo>
                    <a:pt x="5082" y="8455"/>
                    <a:pt x="5246" y="8273"/>
                    <a:pt x="5246" y="8182"/>
                  </a:cubicBezTo>
                  <a:cubicBezTo>
                    <a:pt x="5246" y="7909"/>
                    <a:pt x="5246" y="7818"/>
                    <a:pt x="5410" y="7727"/>
                  </a:cubicBezTo>
                  <a:lnTo>
                    <a:pt x="5410" y="7727"/>
                  </a:lnTo>
                  <a:lnTo>
                    <a:pt x="5410" y="7636"/>
                  </a:lnTo>
                  <a:lnTo>
                    <a:pt x="5410" y="7636"/>
                  </a:lnTo>
                  <a:lnTo>
                    <a:pt x="5410" y="7636"/>
                  </a:lnTo>
                  <a:lnTo>
                    <a:pt x="5410" y="7364"/>
                  </a:lnTo>
                  <a:lnTo>
                    <a:pt x="5410" y="6182"/>
                  </a:lnTo>
                  <a:cubicBezTo>
                    <a:pt x="5246" y="6182"/>
                    <a:pt x="5082" y="6182"/>
                    <a:pt x="5082" y="6091"/>
                  </a:cubicBezTo>
                  <a:lnTo>
                    <a:pt x="4918" y="6091"/>
                  </a:lnTo>
                  <a:lnTo>
                    <a:pt x="4918" y="6091"/>
                  </a:lnTo>
                  <a:cubicBezTo>
                    <a:pt x="4918" y="6000"/>
                    <a:pt x="5082" y="5909"/>
                    <a:pt x="5410" y="5727"/>
                  </a:cubicBezTo>
                  <a:cubicBezTo>
                    <a:pt x="6230" y="5364"/>
                    <a:pt x="6230" y="5000"/>
                    <a:pt x="6230" y="5000"/>
                  </a:cubicBezTo>
                  <a:lnTo>
                    <a:pt x="6230" y="4909"/>
                  </a:lnTo>
                  <a:lnTo>
                    <a:pt x="7213" y="3909"/>
                  </a:lnTo>
                  <a:cubicBezTo>
                    <a:pt x="7049" y="3909"/>
                    <a:pt x="6885" y="3909"/>
                    <a:pt x="6885" y="3818"/>
                  </a:cubicBezTo>
                  <a:cubicBezTo>
                    <a:pt x="6885" y="3727"/>
                    <a:pt x="6885" y="3636"/>
                    <a:pt x="7213" y="3455"/>
                  </a:cubicBezTo>
                  <a:cubicBezTo>
                    <a:pt x="7705" y="3182"/>
                    <a:pt x="8033" y="2909"/>
                    <a:pt x="8033" y="2818"/>
                  </a:cubicBezTo>
                  <a:lnTo>
                    <a:pt x="8033" y="2727"/>
                  </a:lnTo>
                  <a:lnTo>
                    <a:pt x="8852" y="2182"/>
                  </a:lnTo>
                  <a:lnTo>
                    <a:pt x="8852" y="1636"/>
                  </a:lnTo>
                  <a:lnTo>
                    <a:pt x="9016" y="1636"/>
                  </a:lnTo>
                  <a:cubicBezTo>
                    <a:pt x="9508" y="1455"/>
                    <a:pt x="10000" y="1273"/>
                    <a:pt x="10000" y="1091"/>
                  </a:cubicBezTo>
                  <a:lnTo>
                    <a:pt x="10000" y="0"/>
                  </a:lnTo>
                  <a:lnTo>
                    <a:pt x="9836" y="0"/>
                  </a:lnTo>
                  <a:lnTo>
                    <a:pt x="9836" y="182"/>
                  </a:lnTo>
                  <a:lnTo>
                    <a:pt x="164" y="182"/>
                  </a:lnTo>
                  <a:lnTo>
                    <a:pt x="0" y="182"/>
                  </a:lnTo>
                  <a:lnTo>
                    <a:pt x="0" y="7909"/>
                  </a:lnTo>
                  <a:lnTo>
                    <a:pt x="1148" y="8909"/>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38" name="Utah">
              <a:extLst>
                <a:ext uri="{FF2B5EF4-FFF2-40B4-BE49-F238E27FC236}">
                  <a16:creationId xmlns:a16="http://schemas.microsoft.com/office/drawing/2014/main" id="{33D47190-44A7-4E47-9EC1-89E42D80ADF2}"/>
                </a:ext>
              </a:extLst>
            </p:cNvPr>
            <p:cNvSpPr>
              <a:spLocks/>
            </p:cNvSpPr>
            <p:nvPr/>
          </p:nvSpPr>
          <p:spPr bwMode="auto">
            <a:xfrm>
              <a:off x="4033878" y="2651128"/>
              <a:ext cx="694159" cy="860995"/>
            </a:xfrm>
            <a:custGeom>
              <a:avLst/>
              <a:gdLst>
                <a:gd name="T0" fmla="*/ 466 w 466"/>
                <a:gd name="T1" fmla="*/ 135 h 578"/>
                <a:gd name="T2" fmla="*/ 262 w 466"/>
                <a:gd name="T3" fmla="*/ 135 h 578"/>
                <a:gd name="T4" fmla="*/ 262 w 466"/>
                <a:gd name="T5" fmla="*/ 0 h 578"/>
                <a:gd name="T6" fmla="*/ 0 w 466"/>
                <a:gd name="T7" fmla="*/ 0 h 578"/>
                <a:gd name="T8" fmla="*/ 0 w 466"/>
                <a:gd name="T9" fmla="*/ 578 h 578"/>
                <a:gd name="T10" fmla="*/ 466 w 466"/>
                <a:gd name="T11" fmla="*/ 578 h 578"/>
                <a:gd name="T12" fmla="*/ 466 w 466"/>
                <a:gd name="T13" fmla="*/ 576 h 578"/>
                <a:gd name="T14" fmla="*/ 466 w 466"/>
                <a:gd name="T15" fmla="*/ 135 h 578"/>
                <a:gd name="T16" fmla="*/ 466 w 466"/>
                <a:gd name="T17" fmla="*/ 135 h 578"/>
                <a:gd name="T18" fmla="*/ 466 w 466"/>
                <a:gd name="T19" fmla="*/ 135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6" h="578">
                  <a:moveTo>
                    <a:pt x="466" y="135"/>
                  </a:moveTo>
                  <a:lnTo>
                    <a:pt x="262" y="135"/>
                  </a:lnTo>
                  <a:lnTo>
                    <a:pt x="262" y="0"/>
                  </a:lnTo>
                  <a:lnTo>
                    <a:pt x="0" y="0"/>
                  </a:lnTo>
                  <a:lnTo>
                    <a:pt x="0" y="578"/>
                  </a:lnTo>
                  <a:lnTo>
                    <a:pt x="466" y="578"/>
                  </a:lnTo>
                  <a:lnTo>
                    <a:pt x="466" y="576"/>
                  </a:lnTo>
                  <a:lnTo>
                    <a:pt x="466" y="135"/>
                  </a:lnTo>
                  <a:lnTo>
                    <a:pt x="466" y="135"/>
                  </a:lnTo>
                  <a:lnTo>
                    <a:pt x="466" y="135"/>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39" name="Texas">
              <a:extLst>
                <a:ext uri="{FF2B5EF4-FFF2-40B4-BE49-F238E27FC236}">
                  <a16:creationId xmlns:a16="http://schemas.microsoft.com/office/drawing/2014/main" id="{888F9F1B-55C6-7A47-8498-79915FD93305}"/>
                </a:ext>
              </a:extLst>
            </p:cNvPr>
            <p:cNvSpPr>
              <a:spLocks/>
            </p:cNvSpPr>
            <p:nvPr/>
          </p:nvSpPr>
          <p:spPr bwMode="auto">
            <a:xfrm>
              <a:off x="5051283" y="3653636"/>
              <a:ext cx="1780085" cy="1827752"/>
            </a:xfrm>
            <a:custGeom>
              <a:avLst/>
              <a:gdLst>
                <a:gd name="T0" fmla="*/ 492 w 505"/>
                <a:gd name="T1" fmla="*/ 336 h 518"/>
                <a:gd name="T2" fmla="*/ 491 w 505"/>
                <a:gd name="T3" fmla="*/ 335 h 518"/>
                <a:gd name="T4" fmla="*/ 495 w 505"/>
                <a:gd name="T5" fmla="*/ 332 h 518"/>
                <a:gd name="T6" fmla="*/ 498 w 505"/>
                <a:gd name="T7" fmla="*/ 328 h 518"/>
                <a:gd name="T8" fmla="*/ 500 w 505"/>
                <a:gd name="T9" fmla="*/ 323 h 518"/>
                <a:gd name="T10" fmla="*/ 501 w 505"/>
                <a:gd name="T11" fmla="*/ 322 h 518"/>
                <a:gd name="T12" fmla="*/ 502 w 505"/>
                <a:gd name="T13" fmla="*/ 315 h 518"/>
                <a:gd name="T14" fmla="*/ 502 w 505"/>
                <a:gd name="T15" fmla="*/ 309 h 518"/>
                <a:gd name="T16" fmla="*/ 502 w 505"/>
                <a:gd name="T17" fmla="*/ 284 h 518"/>
                <a:gd name="T18" fmla="*/ 498 w 505"/>
                <a:gd name="T19" fmla="*/ 276 h 518"/>
                <a:gd name="T20" fmla="*/ 487 w 505"/>
                <a:gd name="T21" fmla="*/ 266 h 518"/>
                <a:gd name="T22" fmla="*/ 482 w 505"/>
                <a:gd name="T23" fmla="*/ 209 h 518"/>
                <a:gd name="T24" fmla="*/ 473 w 505"/>
                <a:gd name="T25" fmla="*/ 139 h 518"/>
                <a:gd name="T26" fmla="*/ 456 w 505"/>
                <a:gd name="T27" fmla="*/ 139 h 518"/>
                <a:gd name="T28" fmla="*/ 454 w 505"/>
                <a:gd name="T29" fmla="*/ 139 h 518"/>
                <a:gd name="T30" fmla="*/ 444 w 505"/>
                <a:gd name="T31" fmla="*/ 133 h 518"/>
                <a:gd name="T32" fmla="*/ 428 w 505"/>
                <a:gd name="T33" fmla="*/ 129 h 518"/>
                <a:gd name="T34" fmla="*/ 412 w 505"/>
                <a:gd name="T35" fmla="*/ 131 h 518"/>
                <a:gd name="T36" fmla="*/ 407 w 505"/>
                <a:gd name="T37" fmla="*/ 134 h 518"/>
                <a:gd name="T38" fmla="*/ 398 w 505"/>
                <a:gd name="T39" fmla="*/ 137 h 518"/>
                <a:gd name="T40" fmla="*/ 343 w 505"/>
                <a:gd name="T41" fmla="*/ 127 h 518"/>
                <a:gd name="T42" fmla="*/ 333 w 505"/>
                <a:gd name="T43" fmla="*/ 127 h 518"/>
                <a:gd name="T44" fmla="*/ 325 w 505"/>
                <a:gd name="T45" fmla="*/ 120 h 518"/>
                <a:gd name="T46" fmla="*/ 304 w 505"/>
                <a:gd name="T47" fmla="*/ 109 h 518"/>
                <a:gd name="T48" fmla="*/ 293 w 505"/>
                <a:gd name="T49" fmla="*/ 108 h 518"/>
                <a:gd name="T50" fmla="*/ 291 w 505"/>
                <a:gd name="T51" fmla="*/ 109 h 518"/>
                <a:gd name="T52" fmla="*/ 276 w 505"/>
                <a:gd name="T53" fmla="*/ 104 h 518"/>
                <a:gd name="T54" fmla="*/ 253 w 505"/>
                <a:gd name="T55" fmla="*/ 89 h 518"/>
                <a:gd name="T56" fmla="*/ 136 w 505"/>
                <a:gd name="T57" fmla="*/ 256 h 518"/>
                <a:gd name="T58" fmla="*/ 0 w 505"/>
                <a:gd name="T59" fmla="*/ 257 h 518"/>
                <a:gd name="T60" fmla="*/ 22 w 505"/>
                <a:gd name="T61" fmla="*/ 272 h 518"/>
                <a:gd name="T62" fmla="*/ 73 w 505"/>
                <a:gd name="T63" fmla="*/ 342 h 518"/>
                <a:gd name="T64" fmla="*/ 151 w 505"/>
                <a:gd name="T65" fmla="*/ 346 h 518"/>
                <a:gd name="T66" fmla="*/ 198 w 505"/>
                <a:gd name="T67" fmla="*/ 346 h 518"/>
                <a:gd name="T68" fmla="*/ 252 w 505"/>
                <a:gd name="T69" fmla="*/ 420 h 518"/>
                <a:gd name="T70" fmla="*/ 279 w 505"/>
                <a:gd name="T71" fmla="*/ 475 h 518"/>
                <a:gd name="T72" fmla="*/ 315 w 505"/>
                <a:gd name="T73" fmla="*/ 502 h 518"/>
                <a:gd name="T74" fmla="*/ 358 w 505"/>
                <a:gd name="T75" fmla="*/ 518 h 518"/>
                <a:gd name="T76" fmla="*/ 361 w 505"/>
                <a:gd name="T77" fmla="*/ 502 h 518"/>
                <a:gd name="T78" fmla="*/ 358 w 505"/>
                <a:gd name="T79" fmla="*/ 471 h 518"/>
                <a:gd name="T80" fmla="*/ 354 w 505"/>
                <a:gd name="T81" fmla="*/ 459 h 518"/>
                <a:gd name="T82" fmla="*/ 365 w 505"/>
                <a:gd name="T83" fmla="*/ 444 h 518"/>
                <a:gd name="T84" fmla="*/ 373 w 505"/>
                <a:gd name="T85" fmla="*/ 428 h 518"/>
                <a:gd name="T86" fmla="*/ 369 w 505"/>
                <a:gd name="T87" fmla="*/ 424 h 518"/>
                <a:gd name="T88" fmla="*/ 385 w 505"/>
                <a:gd name="T89" fmla="*/ 413 h 518"/>
                <a:gd name="T90" fmla="*/ 397 w 505"/>
                <a:gd name="T91" fmla="*/ 405 h 518"/>
                <a:gd name="T92" fmla="*/ 397 w 505"/>
                <a:gd name="T93" fmla="*/ 397 h 518"/>
                <a:gd name="T94" fmla="*/ 404 w 505"/>
                <a:gd name="T95" fmla="*/ 397 h 518"/>
                <a:gd name="T96" fmla="*/ 412 w 505"/>
                <a:gd name="T97" fmla="*/ 401 h 518"/>
                <a:gd name="T98" fmla="*/ 404 w 505"/>
                <a:gd name="T99" fmla="*/ 409 h 518"/>
                <a:gd name="T100" fmla="*/ 451 w 505"/>
                <a:gd name="T101" fmla="*/ 374 h 518"/>
                <a:gd name="T102" fmla="*/ 455 w 505"/>
                <a:gd name="T103" fmla="*/ 346 h 518"/>
                <a:gd name="T104" fmla="*/ 463 w 505"/>
                <a:gd name="T105" fmla="*/ 358 h 518"/>
                <a:gd name="T106" fmla="*/ 479 w 505"/>
                <a:gd name="T107" fmla="*/ 350 h 518"/>
                <a:gd name="T108" fmla="*/ 483 w 505"/>
                <a:gd name="T109" fmla="*/ 341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5" h="518">
                  <a:moveTo>
                    <a:pt x="483" y="341"/>
                  </a:moveTo>
                  <a:cubicBezTo>
                    <a:pt x="488" y="340"/>
                    <a:pt x="491" y="338"/>
                    <a:pt x="492" y="336"/>
                  </a:cubicBezTo>
                  <a:cubicBezTo>
                    <a:pt x="492" y="336"/>
                    <a:pt x="492" y="336"/>
                    <a:pt x="492" y="336"/>
                  </a:cubicBezTo>
                  <a:cubicBezTo>
                    <a:pt x="492" y="336"/>
                    <a:pt x="492" y="336"/>
                    <a:pt x="492" y="336"/>
                  </a:cubicBezTo>
                  <a:cubicBezTo>
                    <a:pt x="492" y="336"/>
                    <a:pt x="492" y="336"/>
                    <a:pt x="492" y="336"/>
                  </a:cubicBezTo>
                  <a:cubicBezTo>
                    <a:pt x="491" y="335"/>
                    <a:pt x="491" y="335"/>
                    <a:pt x="491" y="335"/>
                  </a:cubicBezTo>
                  <a:cubicBezTo>
                    <a:pt x="493" y="334"/>
                    <a:pt x="493" y="334"/>
                    <a:pt x="493" y="334"/>
                  </a:cubicBezTo>
                  <a:cubicBezTo>
                    <a:pt x="494" y="333"/>
                    <a:pt x="494" y="332"/>
                    <a:pt x="494" y="332"/>
                  </a:cubicBezTo>
                  <a:cubicBezTo>
                    <a:pt x="495" y="332"/>
                    <a:pt x="495" y="332"/>
                    <a:pt x="495" y="332"/>
                  </a:cubicBezTo>
                  <a:cubicBezTo>
                    <a:pt x="495" y="332"/>
                    <a:pt x="495" y="332"/>
                    <a:pt x="495" y="332"/>
                  </a:cubicBezTo>
                  <a:cubicBezTo>
                    <a:pt x="495" y="332"/>
                    <a:pt x="496" y="331"/>
                    <a:pt x="497" y="329"/>
                  </a:cubicBezTo>
                  <a:cubicBezTo>
                    <a:pt x="497" y="328"/>
                    <a:pt x="498" y="328"/>
                    <a:pt x="498" y="328"/>
                  </a:cubicBezTo>
                  <a:cubicBezTo>
                    <a:pt x="499" y="327"/>
                    <a:pt x="499" y="327"/>
                    <a:pt x="499" y="327"/>
                  </a:cubicBezTo>
                  <a:cubicBezTo>
                    <a:pt x="499" y="327"/>
                    <a:pt x="499" y="327"/>
                    <a:pt x="499" y="327"/>
                  </a:cubicBezTo>
                  <a:cubicBezTo>
                    <a:pt x="500" y="323"/>
                    <a:pt x="500" y="323"/>
                    <a:pt x="500" y="323"/>
                  </a:cubicBezTo>
                  <a:cubicBezTo>
                    <a:pt x="500" y="323"/>
                    <a:pt x="500" y="323"/>
                    <a:pt x="500" y="323"/>
                  </a:cubicBezTo>
                  <a:cubicBezTo>
                    <a:pt x="501" y="323"/>
                    <a:pt x="501" y="323"/>
                    <a:pt x="501" y="323"/>
                  </a:cubicBezTo>
                  <a:cubicBezTo>
                    <a:pt x="501" y="322"/>
                    <a:pt x="501" y="322"/>
                    <a:pt x="501" y="322"/>
                  </a:cubicBezTo>
                  <a:cubicBezTo>
                    <a:pt x="501" y="322"/>
                    <a:pt x="501" y="322"/>
                    <a:pt x="501" y="322"/>
                  </a:cubicBezTo>
                  <a:cubicBezTo>
                    <a:pt x="501" y="322"/>
                    <a:pt x="501" y="320"/>
                    <a:pt x="502" y="318"/>
                  </a:cubicBezTo>
                  <a:cubicBezTo>
                    <a:pt x="502" y="317"/>
                    <a:pt x="502" y="316"/>
                    <a:pt x="502" y="315"/>
                  </a:cubicBezTo>
                  <a:cubicBezTo>
                    <a:pt x="502" y="314"/>
                    <a:pt x="502" y="314"/>
                    <a:pt x="502" y="314"/>
                  </a:cubicBezTo>
                  <a:cubicBezTo>
                    <a:pt x="502" y="314"/>
                    <a:pt x="502" y="314"/>
                    <a:pt x="502" y="314"/>
                  </a:cubicBezTo>
                  <a:cubicBezTo>
                    <a:pt x="502" y="314"/>
                    <a:pt x="502" y="312"/>
                    <a:pt x="502" y="309"/>
                  </a:cubicBezTo>
                  <a:cubicBezTo>
                    <a:pt x="502" y="298"/>
                    <a:pt x="502" y="298"/>
                    <a:pt x="502" y="298"/>
                  </a:cubicBezTo>
                  <a:cubicBezTo>
                    <a:pt x="502" y="295"/>
                    <a:pt x="503" y="293"/>
                    <a:pt x="504" y="291"/>
                  </a:cubicBezTo>
                  <a:cubicBezTo>
                    <a:pt x="505" y="289"/>
                    <a:pt x="505" y="288"/>
                    <a:pt x="502" y="284"/>
                  </a:cubicBezTo>
                  <a:cubicBezTo>
                    <a:pt x="498" y="277"/>
                    <a:pt x="498" y="277"/>
                    <a:pt x="498" y="277"/>
                  </a:cubicBezTo>
                  <a:cubicBezTo>
                    <a:pt x="498" y="276"/>
                    <a:pt x="498" y="276"/>
                    <a:pt x="498" y="276"/>
                  </a:cubicBezTo>
                  <a:cubicBezTo>
                    <a:pt x="498" y="276"/>
                    <a:pt x="498" y="276"/>
                    <a:pt x="498" y="276"/>
                  </a:cubicBezTo>
                  <a:cubicBezTo>
                    <a:pt x="498" y="275"/>
                    <a:pt x="497" y="274"/>
                    <a:pt x="493" y="271"/>
                  </a:cubicBezTo>
                  <a:cubicBezTo>
                    <a:pt x="487" y="266"/>
                    <a:pt x="487" y="266"/>
                    <a:pt x="487" y="266"/>
                  </a:cubicBezTo>
                  <a:cubicBezTo>
                    <a:pt x="487" y="266"/>
                    <a:pt x="487" y="266"/>
                    <a:pt x="487" y="266"/>
                  </a:cubicBezTo>
                  <a:cubicBezTo>
                    <a:pt x="486" y="265"/>
                    <a:pt x="486" y="263"/>
                    <a:pt x="486" y="260"/>
                  </a:cubicBezTo>
                  <a:cubicBezTo>
                    <a:pt x="486" y="226"/>
                    <a:pt x="486" y="226"/>
                    <a:pt x="486" y="226"/>
                  </a:cubicBezTo>
                  <a:cubicBezTo>
                    <a:pt x="482" y="209"/>
                    <a:pt x="482" y="209"/>
                    <a:pt x="482" y="209"/>
                  </a:cubicBezTo>
                  <a:cubicBezTo>
                    <a:pt x="482" y="173"/>
                    <a:pt x="482" y="173"/>
                    <a:pt x="482" y="173"/>
                  </a:cubicBezTo>
                  <a:cubicBezTo>
                    <a:pt x="482" y="142"/>
                    <a:pt x="482" y="142"/>
                    <a:pt x="482" y="142"/>
                  </a:cubicBezTo>
                  <a:cubicBezTo>
                    <a:pt x="473" y="139"/>
                    <a:pt x="473" y="139"/>
                    <a:pt x="473" y="139"/>
                  </a:cubicBezTo>
                  <a:cubicBezTo>
                    <a:pt x="461" y="139"/>
                    <a:pt x="461" y="139"/>
                    <a:pt x="461" y="139"/>
                  </a:cubicBezTo>
                  <a:cubicBezTo>
                    <a:pt x="459" y="137"/>
                    <a:pt x="459" y="137"/>
                    <a:pt x="459" y="137"/>
                  </a:cubicBezTo>
                  <a:cubicBezTo>
                    <a:pt x="456" y="139"/>
                    <a:pt x="456" y="139"/>
                    <a:pt x="456" y="139"/>
                  </a:cubicBezTo>
                  <a:cubicBezTo>
                    <a:pt x="455" y="139"/>
                    <a:pt x="455" y="139"/>
                    <a:pt x="455" y="139"/>
                  </a:cubicBezTo>
                  <a:cubicBezTo>
                    <a:pt x="454" y="139"/>
                    <a:pt x="454" y="139"/>
                    <a:pt x="454" y="139"/>
                  </a:cubicBezTo>
                  <a:cubicBezTo>
                    <a:pt x="454" y="139"/>
                    <a:pt x="454" y="139"/>
                    <a:pt x="454" y="139"/>
                  </a:cubicBezTo>
                  <a:cubicBezTo>
                    <a:pt x="452" y="138"/>
                    <a:pt x="452" y="136"/>
                    <a:pt x="452" y="135"/>
                  </a:cubicBezTo>
                  <a:cubicBezTo>
                    <a:pt x="444" y="134"/>
                    <a:pt x="444" y="134"/>
                    <a:pt x="444" y="134"/>
                  </a:cubicBezTo>
                  <a:cubicBezTo>
                    <a:pt x="444" y="133"/>
                    <a:pt x="444" y="133"/>
                    <a:pt x="444" y="133"/>
                  </a:cubicBezTo>
                  <a:cubicBezTo>
                    <a:pt x="443" y="132"/>
                    <a:pt x="440" y="128"/>
                    <a:pt x="436" y="126"/>
                  </a:cubicBezTo>
                  <a:cubicBezTo>
                    <a:pt x="435" y="126"/>
                    <a:pt x="434" y="126"/>
                    <a:pt x="434" y="126"/>
                  </a:cubicBezTo>
                  <a:cubicBezTo>
                    <a:pt x="431" y="126"/>
                    <a:pt x="428" y="128"/>
                    <a:pt x="428" y="129"/>
                  </a:cubicBezTo>
                  <a:cubicBezTo>
                    <a:pt x="427" y="130"/>
                    <a:pt x="427" y="130"/>
                    <a:pt x="427" y="130"/>
                  </a:cubicBezTo>
                  <a:cubicBezTo>
                    <a:pt x="415" y="131"/>
                    <a:pt x="415" y="131"/>
                    <a:pt x="415" y="131"/>
                  </a:cubicBezTo>
                  <a:cubicBezTo>
                    <a:pt x="412" y="131"/>
                    <a:pt x="412" y="131"/>
                    <a:pt x="412" y="131"/>
                  </a:cubicBezTo>
                  <a:cubicBezTo>
                    <a:pt x="411" y="131"/>
                    <a:pt x="409" y="132"/>
                    <a:pt x="408" y="133"/>
                  </a:cubicBezTo>
                  <a:cubicBezTo>
                    <a:pt x="408" y="133"/>
                    <a:pt x="408" y="133"/>
                    <a:pt x="408" y="133"/>
                  </a:cubicBezTo>
                  <a:cubicBezTo>
                    <a:pt x="407" y="134"/>
                    <a:pt x="407" y="134"/>
                    <a:pt x="407" y="134"/>
                  </a:cubicBezTo>
                  <a:cubicBezTo>
                    <a:pt x="407" y="134"/>
                    <a:pt x="404" y="135"/>
                    <a:pt x="402" y="137"/>
                  </a:cubicBezTo>
                  <a:cubicBezTo>
                    <a:pt x="402" y="138"/>
                    <a:pt x="401" y="139"/>
                    <a:pt x="400" y="139"/>
                  </a:cubicBezTo>
                  <a:cubicBezTo>
                    <a:pt x="399" y="138"/>
                    <a:pt x="398" y="138"/>
                    <a:pt x="398" y="137"/>
                  </a:cubicBezTo>
                  <a:cubicBezTo>
                    <a:pt x="382" y="137"/>
                    <a:pt x="382" y="137"/>
                    <a:pt x="382" y="137"/>
                  </a:cubicBezTo>
                  <a:cubicBezTo>
                    <a:pt x="382" y="127"/>
                    <a:pt x="382" y="127"/>
                    <a:pt x="382" y="127"/>
                  </a:cubicBezTo>
                  <a:cubicBezTo>
                    <a:pt x="343" y="127"/>
                    <a:pt x="343" y="127"/>
                    <a:pt x="343" y="127"/>
                  </a:cubicBezTo>
                  <a:cubicBezTo>
                    <a:pt x="343" y="123"/>
                    <a:pt x="343" y="123"/>
                    <a:pt x="343" y="123"/>
                  </a:cubicBezTo>
                  <a:cubicBezTo>
                    <a:pt x="338" y="121"/>
                    <a:pt x="338" y="121"/>
                    <a:pt x="338" y="121"/>
                  </a:cubicBezTo>
                  <a:cubicBezTo>
                    <a:pt x="333" y="127"/>
                    <a:pt x="333" y="127"/>
                    <a:pt x="333" y="127"/>
                  </a:cubicBezTo>
                  <a:cubicBezTo>
                    <a:pt x="329" y="127"/>
                    <a:pt x="329" y="127"/>
                    <a:pt x="329" y="127"/>
                  </a:cubicBezTo>
                  <a:cubicBezTo>
                    <a:pt x="325" y="123"/>
                    <a:pt x="325" y="123"/>
                    <a:pt x="325" y="123"/>
                  </a:cubicBezTo>
                  <a:cubicBezTo>
                    <a:pt x="325" y="120"/>
                    <a:pt x="325" y="120"/>
                    <a:pt x="325" y="120"/>
                  </a:cubicBezTo>
                  <a:cubicBezTo>
                    <a:pt x="321" y="115"/>
                    <a:pt x="321" y="115"/>
                    <a:pt x="321" y="115"/>
                  </a:cubicBezTo>
                  <a:cubicBezTo>
                    <a:pt x="314" y="110"/>
                    <a:pt x="314" y="110"/>
                    <a:pt x="314" y="110"/>
                  </a:cubicBezTo>
                  <a:cubicBezTo>
                    <a:pt x="304" y="109"/>
                    <a:pt x="304" y="109"/>
                    <a:pt x="304" y="109"/>
                  </a:cubicBezTo>
                  <a:cubicBezTo>
                    <a:pt x="303" y="109"/>
                    <a:pt x="301" y="110"/>
                    <a:pt x="299" y="110"/>
                  </a:cubicBezTo>
                  <a:cubicBezTo>
                    <a:pt x="298" y="110"/>
                    <a:pt x="297" y="110"/>
                    <a:pt x="295" y="109"/>
                  </a:cubicBezTo>
                  <a:cubicBezTo>
                    <a:pt x="294" y="109"/>
                    <a:pt x="293" y="108"/>
                    <a:pt x="293" y="108"/>
                  </a:cubicBezTo>
                  <a:cubicBezTo>
                    <a:pt x="292" y="108"/>
                    <a:pt x="292" y="108"/>
                    <a:pt x="292" y="109"/>
                  </a:cubicBezTo>
                  <a:cubicBezTo>
                    <a:pt x="292" y="109"/>
                    <a:pt x="292" y="109"/>
                    <a:pt x="292" y="109"/>
                  </a:cubicBezTo>
                  <a:cubicBezTo>
                    <a:pt x="291" y="109"/>
                    <a:pt x="291" y="109"/>
                    <a:pt x="291" y="109"/>
                  </a:cubicBezTo>
                  <a:cubicBezTo>
                    <a:pt x="283" y="109"/>
                    <a:pt x="283" y="109"/>
                    <a:pt x="283" y="109"/>
                  </a:cubicBezTo>
                  <a:cubicBezTo>
                    <a:pt x="280" y="109"/>
                    <a:pt x="277" y="105"/>
                    <a:pt x="276" y="104"/>
                  </a:cubicBezTo>
                  <a:cubicBezTo>
                    <a:pt x="276" y="104"/>
                    <a:pt x="276" y="104"/>
                    <a:pt x="276" y="104"/>
                  </a:cubicBezTo>
                  <a:cubicBezTo>
                    <a:pt x="276" y="97"/>
                    <a:pt x="276" y="97"/>
                    <a:pt x="276" y="97"/>
                  </a:cubicBezTo>
                  <a:cubicBezTo>
                    <a:pt x="257" y="97"/>
                    <a:pt x="257" y="97"/>
                    <a:pt x="257" y="97"/>
                  </a:cubicBezTo>
                  <a:cubicBezTo>
                    <a:pt x="253" y="89"/>
                    <a:pt x="253" y="89"/>
                    <a:pt x="253" y="89"/>
                  </a:cubicBezTo>
                  <a:cubicBezTo>
                    <a:pt x="253" y="0"/>
                    <a:pt x="253" y="0"/>
                    <a:pt x="253" y="0"/>
                  </a:cubicBezTo>
                  <a:cubicBezTo>
                    <a:pt x="136" y="0"/>
                    <a:pt x="136" y="0"/>
                    <a:pt x="136" y="0"/>
                  </a:cubicBezTo>
                  <a:cubicBezTo>
                    <a:pt x="136" y="256"/>
                    <a:pt x="136" y="256"/>
                    <a:pt x="136" y="256"/>
                  </a:cubicBezTo>
                  <a:cubicBezTo>
                    <a:pt x="1" y="256"/>
                    <a:pt x="1" y="256"/>
                    <a:pt x="1" y="256"/>
                  </a:cubicBezTo>
                  <a:cubicBezTo>
                    <a:pt x="0" y="256"/>
                    <a:pt x="0" y="256"/>
                    <a:pt x="0" y="256"/>
                  </a:cubicBezTo>
                  <a:cubicBezTo>
                    <a:pt x="0" y="257"/>
                    <a:pt x="0" y="257"/>
                    <a:pt x="0" y="257"/>
                  </a:cubicBezTo>
                  <a:cubicBezTo>
                    <a:pt x="10" y="260"/>
                    <a:pt x="10" y="260"/>
                    <a:pt x="10" y="260"/>
                  </a:cubicBezTo>
                  <a:cubicBezTo>
                    <a:pt x="14" y="268"/>
                    <a:pt x="14" y="268"/>
                    <a:pt x="14" y="268"/>
                  </a:cubicBezTo>
                  <a:cubicBezTo>
                    <a:pt x="22" y="272"/>
                    <a:pt x="22" y="272"/>
                    <a:pt x="22" y="272"/>
                  </a:cubicBezTo>
                  <a:cubicBezTo>
                    <a:pt x="30" y="284"/>
                    <a:pt x="30" y="284"/>
                    <a:pt x="30" y="284"/>
                  </a:cubicBezTo>
                  <a:cubicBezTo>
                    <a:pt x="61" y="307"/>
                    <a:pt x="61" y="307"/>
                    <a:pt x="61" y="307"/>
                  </a:cubicBezTo>
                  <a:cubicBezTo>
                    <a:pt x="73" y="342"/>
                    <a:pt x="73" y="342"/>
                    <a:pt x="73" y="342"/>
                  </a:cubicBezTo>
                  <a:cubicBezTo>
                    <a:pt x="112" y="381"/>
                    <a:pt x="112" y="381"/>
                    <a:pt x="112" y="381"/>
                  </a:cubicBezTo>
                  <a:cubicBezTo>
                    <a:pt x="131" y="381"/>
                    <a:pt x="131" y="381"/>
                    <a:pt x="131" y="381"/>
                  </a:cubicBezTo>
                  <a:cubicBezTo>
                    <a:pt x="151" y="346"/>
                    <a:pt x="151" y="346"/>
                    <a:pt x="151" y="346"/>
                  </a:cubicBezTo>
                  <a:cubicBezTo>
                    <a:pt x="155" y="346"/>
                    <a:pt x="155" y="346"/>
                    <a:pt x="155" y="346"/>
                  </a:cubicBezTo>
                  <a:cubicBezTo>
                    <a:pt x="162" y="346"/>
                    <a:pt x="162" y="346"/>
                    <a:pt x="162" y="346"/>
                  </a:cubicBezTo>
                  <a:cubicBezTo>
                    <a:pt x="198" y="346"/>
                    <a:pt x="198" y="346"/>
                    <a:pt x="198" y="346"/>
                  </a:cubicBezTo>
                  <a:cubicBezTo>
                    <a:pt x="225" y="378"/>
                    <a:pt x="225" y="378"/>
                    <a:pt x="225" y="378"/>
                  </a:cubicBezTo>
                  <a:cubicBezTo>
                    <a:pt x="240" y="409"/>
                    <a:pt x="240" y="409"/>
                    <a:pt x="240" y="409"/>
                  </a:cubicBezTo>
                  <a:cubicBezTo>
                    <a:pt x="252" y="420"/>
                    <a:pt x="252" y="420"/>
                    <a:pt x="252" y="420"/>
                  </a:cubicBezTo>
                  <a:cubicBezTo>
                    <a:pt x="256" y="436"/>
                    <a:pt x="256" y="436"/>
                    <a:pt x="256" y="436"/>
                  </a:cubicBezTo>
                  <a:cubicBezTo>
                    <a:pt x="268" y="444"/>
                    <a:pt x="268" y="444"/>
                    <a:pt x="268" y="444"/>
                  </a:cubicBezTo>
                  <a:cubicBezTo>
                    <a:pt x="279" y="475"/>
                    <a:pt x="279" y="475"/>
                    <a:pt x="279" y="475"/>
                  </a:cubicBezTo>
                  <a:cubicBezTo>
                    <a:pt x="291" y="495"/>
                    <a:pt x="291" y="495"/>
                    <a:pt x="291" y="495"/>
                  </a:cubicBezTo>
                  <a:cubicBezTo>
                    <a:pt x="303" y="502"/>
                    <a:pt x="303" y="502"/>
                    <a:pt x="303" y="502"/>
                  </a:cubicBezTo>
                  <a:cubicBezTo>
                    <a:pt x="315" y="502"/>
                    <a:pt x="315" y="502"/>
                    <a:pt x="315" y="502"/>
                  </a:cubicBezTo>
                  <a:cubicBezTo>
                    <a:pt x="322" y="510"/>
                    <a:pt x="322" y="510"/>
                    <a:pt x="322" y="510"/>
                  </a:cubicBezTo>
                  <a:cubicBezTo>
                    <a:pt x="342" y="510"/>
                    <a:pt x="342" y="510"/>
                    <a:pt x="342" y="510"/>
                  </a:cubicBezTo>
                  <a:cubicBezTo>
                    <a:pt x="358" y="518"/>
                    <a:pt x="358" y="518"/>
                    <a:pt x="358" y="518"/>
                  </a:cubicBezTo>
                  <a:cubicBezTo>
                    <a:pt x="369" y="518"/>
                    <a:pt x="369" y="518"/>
                    <a:pt x="369" y="518"/>
                  </a:cubicBezTo>
                  <a:cubicBezTo>
                    <a:pt x="365" y="514"/>
                    <a:pt x="365" y="514"/>
                    <a:pt x="365" y="514"/>
                  </a:cubicBezTo>
                  <a:cubicBezTo>
                    <a:pt x="361" y="502"/>
                    <a:pt x="361" y="502"/>
                    <a:pt x="361" y="502"/>
                  </a:cubicBezTo>
                  <a:cubicBezTo>
                    <a:pt x="361" y="499"/>
                    <a:pt x="361" y="499"/>
                    <a:pt x="361" y="499"/>
                  </a:cubicBezTo>
                  <a:cubicBezTo>
                    <a:pt x="354" y="475"/>
                    <a:pt x="354" y="475"/>
                    <a:pt x="354" y="475"/>
                  </a:cubicBezTo>
                  <a:cubicBezTo>
                    <a:pt x="358" y="471"/>
                    <a:pt x="358" y="471"/>
                    <a:pt x="358" y="471"/>
                  </a:cubicBezTo>
                  <a:cubicBezTo>
                    <a:pt x="358" y="463"/>
                    <a:pt x="358" y="463"/>
                    <a:pt x="358" y="463"/>
                  </a:cubicBezTo>
                  <a:cubicBezTo>
                    <a:pt x="354" y="463"/>
                    <a:pt x="354" y="463"/>
                    <a:pt x="354" y="463"/>
                  </a:cubicBezTo>
                  <a:cubicBezTo>
                    <a:pt x="354" y="459"/>
                    <a:pt x="354" y="459"/>
                    <a:pt x="354" y="459"/>
                  </a:cubicBezTo>
                  <a:cubicBezTo>
                    <a:pt x="358" y="459"/>
                    <a:pt x="358" y="459"/>
                    <a:pt x="358" y="459"/>
                  </a:cubicBezTo>
                  <a:cubicBezTo>
                    <a:pt x="361" y="459"/>
                    <a:pt x="361" y="459"/>
                    <a:pt x="361" y="459"/>
                  </a:cubicBezTo>
                  <a:cubicBezTo>
                    <a:pt x="365" y="444"/>
                    <a:pt x="365" y="444"/>
                    <a:pt x="365" y="444"/>
                  </a:cubicBezTo>
                  <a:cubicBezTo>
                    <a:pt x="361" y="436"/>
                    <a:pt x="361" y="436"/>
                    <a:pt x="361" y="436"/>
                  </a:cubicBezTo>
                  <a:cubicBezTo>
                    <a:pt x="369" y="436"/>
                    <a:pt x="369" y="436"/>
                    <a:pt x="369" y="436"/>
                  </a:cubicBezTo>
                  <a:cubicBezTo>
                    <a:pt x="373" y="428"/>
                    <a:pt x="373" y="428"/>
                    <a:pt x="373" y="428"/>
                  </a:cubicBezTo>
                  <a:cubicBezTo>
                    <a:pt x="373" y="424"/>
                    <a:pt x="373" y="424"/>
                    <a:pt x="373" y="424"/>
                  </a:cubicBezTo>
                  <a:cubicBezTo>
                    <a:pt x="369" y="428"/>
                    <a:pt x="369" y="428"/>
                    <a:pt x="369" y="428"/>
                  </a:cubicBezTo>
                  <a:cubicBezTo>
                    <a:pt x="369" y="424"/>
                    <a:pt x="369" y="424"/>
                    <a:pt x="369" y="424"/>
                  </a:cubicBezTo>
                  <a:cubicBezTo>
                    <a:pt x="377" y="420"/>
                    <a:pt x="377" y="420"/>
                    <a:pt x="377" y="420"/>
                  </a:cubicBezTo>
                  <a:cubicBezTo>
                    <a:pt x="385" y="417"/>
                    <a:pt x="385" y="417"/>
                    <a:pt x="385" y="417"/>
                  </a:cubicBezTo>
                  <a:cubicBezTo>
                    <a:pt x="385" y="413"/>
                    <a:pt x="385" y="413"/>
                    <a:pt x="385" y="413"/>
                  </a:cubicBezTo>
                  <a:cubicBezTo>
                    <a:pt x="393" y="413"/>
                    <a:pt x="393" y="413"/>
                    <a:pt x="393" y="413"/>
                  </a:cubicBezTo>
                  <a:cubicBezTo>
                    <a:pt x="397" y="409"/>
                    <a:pt x="397" y="409"/>
                    <a:pt x="397" y="409"/>
                  </a:cubicBezTo>
                  <a:cubicBezTo>
                    <a:pt x="397" y="405"/>
                    <a:pt x="397" y="405"/>
                    <a:pt x="397" y="405"/>
                  </a:cubicBezTo>
                  <a:cubicBezTo>
                    <a:pt x="393" y="401"/>
                    <a:pt x="393" y="401"/>
                    <a:pt x="393" y="401"/>
                  </a:cubicBezTo>
                  <a:cubicBezTo>
                    <a:pt x="393" y="397"/>
                    <a:pt x="393" y="397"/>
                    <a:pt x="393" y="397"/>
                  </a:cubicBezTo>
                  <a:cubicBezTo>
                    <a:pt x="397" y="397"/>
                    <a:pt x="397" y="397"/>
                    <a:pt x="397" y="397"/>
                  </a:cubicBezTo>
                  <a:cubicBezTo>
                    <a:pt x="400" y="401"/>
                    <a:pt x="400" y="401"/>
                    <a:pt x="400" y="401"/>
                  </a:cubicBezTo>
                  <a:cubicBezTo>
                    <a:pt x="400" y="397"/>
                    <a:pt x="400" y="397"/>
                    <a:pt x="400" y="397"/>
                  </a:cubicBezTo>
                  <a:cubicBezTo>
                    <a:pt x="404" y="397"/>
                    <a:pt x="404" y="397"/>
                    <a:pt x="404" y="397"/>
                  </a:cubicBezTo>
                  <a:cubicBezTo>
                    <a:pt x="408" y="397"/>
                    <a:pt x="408" y="397"/>
                    <a:pt x="408" y="397"/>
                  </a:cubicBezTo>
                  <a:cubicBezTo>
                    <a:pt x="408" y="393"/>
                    <a:pt x="408" y="393"/>
                    <a:pt x="408" y="393"/>
                  </a:cubicBezTo>
                  <a:cubicBezTo>
                    <a:pt x="412" y="401"/>
                    <a:pt x="412" y="401"/>
                    <a:pt x="412" y="401"/>
                  </a:cubicBezTo>
                  <a:cubicBezTo>
                    <a:pt x="424" y="397"/>
                    <a:pt x="424" y="397"/>
                    <a:pt x="424" y="397"/>
                  </a:cubicBezTo>
                  <a:cubicBezTo>
                    <a:pt x="408" y="405"/>
                    <a:pt x="408" y="405"/>
                    <a:pt x="408" y="405"/>
                  </a:cubicBezTo>
                  <a:cubicBezTo>
                    <a:pt x="404" y="409"/>
                    <a:pt x="404" y="409"/>
                    <a:pt x="404" y="409"/>
                  </a:cubicBezTo>
                  <a:cubicBezTo>
                    <a:pt x="408" y="409"/>
                    <a:pt x="408" y="409"/>
                    <a:pt x="408" y="409"/>
                  </a:cubicBezTo>
                  <a:cubicBezTo>
                    <a:pt x="443" y="385"/>
                    <a:pt x="443" y="385"/>
                    <a:pt x="443" y="385"/>
                  </a:cubicBezTo>
                  <a:cubicBezTo>
                    <a:pt x="451" y="374"/>
                    <a:pt x="451" y="374"/>
                    <a:pt x="451" y="374"/>
                  </a:cubicBezTo>
                  <a:cubicBezTo>
                    <a:pt x="451" y="350"/>
                    <a:pt x="451" y="350"/>
                    <a:pt x="451" y="350"/>
                  </a:cubicBezTo>
                  <a:cubicBezTo>
                    <a:pt x="451" y="346"/>
                    <a:pt x="451" y="346"/>
                    <a:pt x="451" y="346"/>
                  </a:cubicBezTo>
                  <a:cubicBezTo>
                    <a:pt x="455" y="346"/>
                    <a:pt x="455" y="346"/>
                    <a:pt x="455" y="346"/>
                  </a:cubicBezTo>
                  <a:cubicBezTo>
                    <a:pt x="455" y="354"/>
                    <a:pt x="455" y="354"/>
                    <a:pt x="455" y="354"/>
                  </a:cubicBezTo>
                  <a:cubicBezTo>
                    <a:pt x="463" y="354"/>
                    <a:pt x="463" y="354"/>
                    <a:pt x="463" y="354"/>
                  </a:cubicBezTo>
                  <a:cubicBezTo>
                    <a:pt x="463" y="358"/>
                    <a:pt x="463" y="358"/>
                    <a:pt x="463" y="358"/>
                  </a:cubicBezTo>
                  <a:cubicBezTo>
                    <a:pt x="455" y="358"/>
                    <a:pt x="455" y="358"/>
                    <a:pt x="455" y="358"/>
                  </a:cubicBezTo>
                  <a:cubicBezTo>
                    <a:pt x="459" y="362"/>
                    <a:pt x="459" y="362"/>
                    <a:pt x="459" y="362"/>
                  </a:cubicBezTo>
                  <a:cubicBezTo>
                    <a:pt x="479" y="350"/>
                    <a:pt x="479" y="350"/>
                    <a:pt x="479" y="350"/>
                  </a:cubicBezTo>
                  <a:cubicBezTo>
                    <a:pt x="482" y="350"/>
                    <a:pt x="482" y="350"/>
                    <a:pt x="482" y="350"/>
                  </a:cubicBezTo>
                  <a:cubicBezTo>
                    <a:pt x="482" y="341"/>
                    <a:pt x="482" y="341"/>
                    <a:pt x="482" y="341"/>
                  </a:cubicBezTo>
                  <a:lnTo>
                    <a:pt x="483" y="341"/>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0" name="Tennessee">
              <a:extLst>
                <a:ext uri="{FF2B5EF4-FFF2-40B4-BE49-F238E27FC236}">
                  <a16:creationId xmlns:a16="http://schemas.microsoft.com/office/drawing/2014/main" id="{02EDE82B-6F44-DE42-9907-C80FD7406D71}"/>
                </a:ext>
              </a:extLst>
            </p:cNvPr>
            <p:cNvSpPr>
              <a:spLocks/>
            </p:cNvSpPr>
            <p:nvPr/>
          </p:nvSpPr>
          <p:spPr bwMode="auto">
            <a:xfrm>
              <a:off x="7229094" y="3635760"/>
              <a:ext cx="1184241" cy="275578"/>
            </a:xfrm>
            <a:custGeom>
              <a:avLst/>
              <a:gdLst>
                <a:gd name="T0" fmla="*/ 302 w 336"/>
                <a:gd name="T1" fmla="*/ 0 h 78"/>
                <a:gd name="T2" fmla="*/ 94 w 336"/>
                <a:gd name="T3" fmla="*/ 0 h 78"/>
                <a:gd name="T4" fmla="*/ 94 w 336"/>
                <a:gd name="T5" fmla="*/ 13 h 78"/>
                <a:gd name="T6" fmla="*/ 38 w 336"/>
                <a:gd name="T7" fmla="*/ 13 h 78"/>
                <a:gd name="T8" fmla="*/ 38 w 336"/>
                <a:gd name="T9" fmla="*/ 12 h 78"/>
                <a:gd name="T10" fmla="*/ 38 w 336"/>
                <a:gd name="T11" fmla="*/ 12 h 78"/>
                <a:gd name="T12" fmla="*/ 33 w 336"/>
                <a:gd name="T13" fmla="*/ 21 h 78"/>
                <a:gd name="T14" fmla="*/ 33 w 336"/>
                <a:gd name="T15" fmla="*/ 21 h 78"/>
                <a:gd name="T16" fmla="*/ 33 w 336"/>
                <a:gd name="T17" fmla="*/ 21 h 78"/>
                <a:gd name="T18" fmla="*/ 30 w 336"/>
                <a:gd name="T19" fmla="*/ 24 h 78"/>
                <a:gd name="T20" fmla="*/ 29 w 336"/>
                <a:gd name="T21" fmla="*/ 26 h 78"/>
                <a:gd name="T22" fmla="*/ 26 w 336"/>
                <a:gd name="T23" fmla="*/ 28 h 78"/>
                <a:gd name="T24" fmla="*/ 26 w 336"/>
                <a:gd name="T25" fmla="*/ 29 h 78"/>
                <a:gd name="T26" fmla="*/ 26 w 336"/>
                <a:gd name="T27" fmla="*/ 33 h 78"/>
                <a:gd name="T28" fmla="*/ 24 w 336"/>
                <a:gd name="T29" fmla="*/ 37 h 78"/>
                <a:gd name="T30" fmla="*/ 23 w 336"/>
                <a:gd name="T31" fmla="*/ 39 h 78"/>
                <a:gd name="T32" fmla="*/ 23 w 336"/>
                <a:gd name="T33" fmla="*/ 40 h 78"/>
                <a:gd name="T34" fmla="*/ 23 w 336"/>
                <a:gd name="T35" fmla="*/ 42 h 78"/>
                <a:gd name="T36" fmla="*/ 23 w 336"/>
                <a:gd name="T37" fmla="*/ 44 h 78"/>
                <a:gd name="T38" fmla="*/ 20 w 336"/>
                <a:gd name="T39" fmla="*/ 44 h 78"/>
                <a:gd name="T40" fmla="*/ 22 w 336"/>
                <a:gd name="T41" fmla="*/ 46 h 78"/>
                <a:gd name="T42" fmla="*/ 17 w 336"/>
                <a:gd name="T43" fmla="*/ 50 h 78"/>
                <a:gd name="T44" fmla="*/ 14 w 336"/>
                <a:gd name="T45" fmla="*/ 58 h 78"/>
                <a:gd name="T46" fmla="*/ 6 w 336"/>
                <a:gd name="T47" fmla="*/ 64 h 78"/>
                <a:gd name="T48" fmla="*/ 6 w 336"/>
                <a:gd name="T49" fmla="*/ 70 h 78"/>
                <a:gd name="T50" fmla="*/ 2 w 336"/>
                <a:gd name="T51" fmla="*/ 74 h 78"/>
                <a:gd name="T52" fmla="*/ 0 w 336"/>
                <a:gd name="T53" fmla="*/ 78 h 78"/>
                <a:gd name="T54" fmla="*/ 0 w 336"/>
                <a:gd name="T55" fmla="*/ 78 h 78"/>
                <a:gd name="T56" fmla="*/ 94 w 336"/>
                <a:gd name="T57" fmla="*/ 78 h 78"/>
                <a:gd name="T58" fmla="*/ 189 w 336"/>
                <a:gd name="T59" fmla="*/ 78 h 78"/>
                <a:gd name="T60" fmla="*/ 230 w 336"/>
                <a:gd name="T61" fmla="*/ 78 h 78"/>
                <a:gd name="T62" fmla="*/ 230 w 336"/>
                <a:gd name="T63" fmla="*/ 78 h 78"/>
                <a:gd name="T64" fmla="*/ 230 w 336"/>
                <a:gd name="T65" fmla="*/ 75 h 78"/>
                <a:gd name="T66" fmla="*/ 230 w 336"/>
                <a:gd name="T67" fmla="*/ 73 h 78"/>
                <a:gd name="T68" fmla="*/ 231 w 336"/>
                <a:gd name="T69" fmla="*/ 72 h 78"/>
                <a:gd name="T70" fmla="*/ 233 w 336"/>
                <a:gd name="T71" fmla="*/ 70 h 78"/>
                <a:gd name="T72" fmla="*/ 233 w 336"/>
                <a:gd name="T73" fmla="*/ 70 h 78"/>
                <a:gd name="T74" fmla="*/ 237 w 336"/>
                <a:gd name="T75" fmla="*/ 65 h 78"/>
                <a:gd name="T76" fmla="*/ 245 w 336"/>
                <a:gd name="T77" fmla="*/ 61 h 78"/>
                <a:gd name="T78" fmla="*/ 249 w 336"/>
                <a:gd name="T79" fmla="*/ 58 h 78"/>
                <a:gd name="T80" fmla="*/ 257 w 336"/>
                <a:gd name="T81" fmla="*/ 58 h 78"/>
                <a:gd name="T82" fmla="*/ 261 w 336"/>
                <a:gd name="T83" fmla="*/ 52 h 78"/>
                <a:gd name="T84" fmla="*/ 269 w 336"/>
                <a:gd name="T85" fmla="*/ 48 h 78"/>
                <a:gd name="T86" fmla="*/ 272 w 336"/>
                <a:gd name="T87" fmla="*/ 48 h 78"/>
                <a:gd name="T88" fmla="*/ 276 w 336"/>
                <a:gd name="T89" fmla="*/ 45 h 78"/>
                <a:gd name="T90" fmla="*/ 280 w 336"/>
                <a:gd name="T91" fmla="*/ 45 h 78"/>
                <a:gd name="T92" fmla="*/ 280 w 336"/>
                <a:gd name="T93" fmla="*/ 41 h 78"/>
                <a:gd name="T94" fmla="*/ 296 w 336"/>
                <a:gd name="T95" fmla="*/ 34 h 78"/>
                <a:gd name="T96" fmla="*/ 314 w 336"/>
                <a:gd name="T97" fmla="*/ 34 h 78"/>
                <a:gd name="T98" fmla="*/ 324 w 336"/>
                <a:gd name="T99" fmla="*/ 29 h 78"/>
                <a:gd name="T100" fmla="*/ 324 w 336"/>
                <a:gd name="T101" fmla="*/ 28 h 78"/>
                <a:gd name="T102" fmla="*/ 325 w 336"/>
                <a:gd name="T103" fmla="*/ 25 h 78"/>
                <a:gd name="T104" fmla="*/ 327 w 336"/>
                <a:gd name="T105" fmla="*/ 22 h 78"/>
                <a:gd name="T106" fmla="*/ 333 w 336"/>
                <a:gd name="T107" fmla="*/ 22 h 78"/>
                <a:gd name="T108" fmla="*/ 336 w 336"/>
                <a:gd name="T109" fmla="*/ 15 h 78"/>
                <a:gd name="T110" fmla="*/ 336 w 336"/>
                <a:gd name="T111" fmla="*/ 0 h 78"/>
                <a:gd name="T112" fmla="*/ 336 w 336"/>
                <a:gd name="T113" fmla="*/ 0 h 78"/>
                <a:gd name="T114" fmla="*/ 336 w 336"/>
                <a:gd name="T115" fmla="*/ 0 h 78"/>
                <a:gd name="T116" fmla="*/ 303 w 336"/>
                <a:gd name="T117" fmla="*/ 0 h 78"/>
                <a:gd name="T118" fmla="*/ 303 w 336"/>
                <a:gd name="T119" fmla="*/ 0 h 78"/>
                <a:gd name="T120" fmla="*/ 302 w 336"/>
                <a:gd name="T1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6" h="78">
                  <a:moveTo>
                    <a:pt x="302" y="0"/>
                  </a:moveTo>
                  <a:cubicBezTo>
                    <a:pt x="94" y="0"/>
                    <a:pt x="94" y="0"/>
                    <a:pt x="94" y="0"/>
                  </a:cubicBezTo>
                  <a:cubicBezTo>
                    <a:pt x="94" y="13"/>
                    <a:pt x="94" y="13"/>
                    <a:pt x="94" y="13"/>
                  </a:cubicBezTo>
                  <a:cubicBezTo>
                    <a:pt x="38" y="13"/>
                    <a:pt x="38" y="13"/>
                    <a:pt x="38" y="13"/>
                  </a:cubicBezTo>
                  <a:cubicBezTo>
                    <a:pt x="38" y="12"/>
                    <a:pt x="38" y="12"/>
                    <a:pt x="38" y="12"/>
                  </a:cubicBezTo>
                  <a:cubicBezTo>
                    <a:pt x="38" y="12"/>
                    <a:pt x="38" y="12"/>
                    <a:pt x="38" y="12"/>
                  </a:cubicBezTo>
                  <a:cubicBezTo>
                    <a:pt x="33" y="21"/>
                    <a:pt x="33" y="21"/>
                    <a:pt x="33" y="21"/>
                  </a:cubicBezTo>
                  <a:cubicBezTo>
                    <a:pt x="33" y="21"/>
                    <a:pt x="33" y="21"/>
                    <a:pt x="33" y="21"/>
                  </a:cubicBezTo>
                  <a:cubicBezTo>
                    <a:pt x="33" y="21"/>
                    <a:pt x="33" y="21"/>
                    <a:pt x="33" y="21"/>
                  </a:cubicBezTo>
                  <a:cubicBezTo>
                    <a:pt x="32" y="22"/>
                    <a:pt x="31" y="23"/>
                    <a:pt x="30" y="24"/>
                  </a:cubicBezTo>
                  <a:cubicBezTo>
                    <a:pt x="29" y="26"/>
                    <a:pt x="29" y="26"/>
                    <a:pt x="29" y="26"/>
                  </a:cubicBezTo>
                  <a:cubicBezTo>
                    <a:pt x="28" y="27"/>
                    <a:pt x="26" y="28"/>
                    <a:pt x="26" y="28"/>
                  </a:cubicBezTo>
                  <a:cubicBezTo>
                    <a:pt x="26" y="29"/>
                    <a:pt x="26" y="29"/>
                    <a:pt x="26" y="29"/>
                  </a:cubicBezTo>
                  <a:cubicBezTo>
                    <a:pt x="26" y="33"/>
                    <a:pt x="26" y="33"/>
                    <a:pt x="26" y="33"/>
                  </a:cubicBezTo>
                  <a:cubicBezTo>
                    <a:pt x="24" y="37"/>
                    <a:pt x="24" y="37"/>
                    <a:pt x="24" y="37"/>
                  </a:cubicBezTo>
                  <a:cubicBezTo>
                    <a:pt x="23" y="39"/>
                    <a:pt x="23" y="39"/>
                    <a:pt x="23" y="39"/>
                  </a:cubicBezTo>
                  <a:cubicBezTo>
                    <a:pt x="23" y="40"/>
                    <a:pt x="23" y="40"/>
                    <a:pt x="23" y="40"/>
                  </a:cubicBezTo>
                  <a:cubicBezTo>
                    <a:pt x="23" y="40"/>
                    <a:pt x="23" y="41"/>
                    <a:pt x="23" y="42"/>
                  </a:cubicBezTo>
                  <a:cubicBezTo>
                    <a:pt x="23" y="43"/>
                    <a:pt x="23" y="43"/>
                    <a:pt x="23" y="44"/>
                  </a:cubicBezTo>
                  <a:cubicBezTo>
                    <a:pt x="20" y="44"/>
                    <a:pt x="20" y="44"/>
                    <a:pt x="20" y="44"/>
                  </a:cubicBezTo>
                  <a:cubicBezTo>
                    <a:pt x="22" y="46"/>
                    <a:pt x="22" y="46"/>
                    <a:pt x="22" y="46"/>
                  </a:cubicBezTo>
                  <a:cubicBezTo>
                    <a:pt x="17" y="50"/>
                    <a:pt x="17" y="50"/>
                    <a:pt x="17" y="50"/>
                  </a:cubicBezTo>
                  <a:cubicBezTo>
                    <a:pt x="14" y="58"/>
                    <a:pt x="14" y="58"/>
                    <a:pt x="14" y="58"/>
                  </a:cubicBezTo>
                  <a:cubicBezTo>
                    <a:pt x="6" y="64"/>
                    <a:pt x="6" y="64"/>
                    <a:pt x="6" y="64"/>
                  </a:cubicBezTo>
                  <a:cubicBezTo>
                    <a:pt x="6" y="70"/>
                    <a:pt x="6" y="70"/>
                    <a:pt x="6" y="70"/>
                  </a:cubicBezTo>
                  <a:cubicBezTo>
                    <a:pt x="2" y="74"/>
                    <a:pt x="2" y="74"/>
                    <a:pt x="2" y="74"/>
                  </a:cubicBezTo>
                  <a:cubicBezTo>
                    <a:pt x="0" y="78"/>
                    <a:pt x="0" y="78"/>
                    <a:pt x="0" y="78"/>
                  </a:cubicBezTo>
                  <a:cubicBezTo>
                    <a:pt x="0" y="78"/>
                    <a:pt x="0" y="78"/>
                    <a:pt x="0" y="78"/>
                  </a:cubicBezTo>
                  <a:cubicBezTo>
                    <a:pt x="94" y="78"/>
                    <a:pt x="94" y="78"/>
                    <a:pt x="94" y="78"/>
                  </a:cubicBezTo>
                  <a:cubicBezTo>
                    <a:pt x="189" y="78"/>
                    <a:pt x="189" y="78"/>
                    <a:pt x="189" y="78"/>
                  </a:cubicBezTo>
                  <a:cubicBezTo>
                    <a:pt x="230" y="78"/>
                    <a:pt x="230" y="78"/>
                    <a:pt x="230" y="78"/>
                  </a:cubicBezTo>
                  <a:cubicBezTo>
                    <a:pt x="230" y="78"/>
                    <a:pt x="230" y="78"/>
                    <a:pt x="230" y="78"/>
                  </a:cubicBezTo>
                  <a:cubicBezTo>
                    <a:pt x="230" y="75"/>
                    <a:pt x="230" y="75"/>
                    <a:pt x="230" y="75"/>
                  </a:cubicBezTo>
                  <a:cubicBezTo>
                    <a:pt x="230" y="74"/>
                    <a:pt x="230" y="73"/>
                    <a:pt x="230" y="73"/>
                  </a:cubicBezTo>
                  <a:cubicBezTo>
                    <a:pt x="230" y="73"/>
                    <a:pt x="230" y="73"/>
                    <a:pt x="231" y="72"/>
                  </a:cubicBezTo>
                  <a:cubicBezTo>
                    <a:pt x="233" y="70"/>
                    <a:pt x="233" y="70"/>
                    <a:pt x="233" y="70"/>
                  </a:cubicBezTo>
                  <a:cubicBezTo>
                    <a:pt x="233" y="70"/>
                    <a:pt x="233" y="70"/>
                    <a:pt x="233" y="70"/>
                  </a:cubicBezTo>
                  <a:cubicBezTo>
                    <a:pt x="234" y="68"/>
                    <a:pt x="235" y="65"/>
                    <a:pt x="237" y="65"/>
                  </a:cubicBezTo>
                  <a:cubicBezTo>
                    <a:pt x="239" y="65"/>
                    <a:pt x="245" y="61"/>
                    <a:pt x="245" y="61"/>
                  </a:cubicBezTo>
                  <a:cubicBezTo>
                    <a:pt x="249" y="58"/>
                    <a:pt x="249" y="58"/>
                    <a:pt x="249" y="58"/>
                  </a:cubicBezTo>
                  <a:cubicBezTo>
                    <a:pt x="257" y="58"/>
                    <a:pt x="257" y="58"/>
                    <a:pt x="257" y="58"/>
                  </a:cubicBezTo>
                  <a:cubicBezTo>
                    <a:pt x="261" y="52"/>
                    <a:pt x="261" y="52"/>
                    <a:pt x="261" y="52"/>
                  </a:cubicBezTo>
                  <a:cubicBezTo>
                    <a:pt x="269" y="48"/>
                    <a:pt x="269" y="48"/>
                    <a:pt x="269" y="48"/>
                  </a:cubicBezTo>
                  <a:cubicBezTo>
                    <a:pt x="272" y="48"/>
                    <a:pt x="272" y="48"/>
                    <a:pt x="272" y="48"/>
                  </a:cubicBezTo>
                  <a:cubicBezTo>
                    <a:pt x="276" y="45"/>
                    <a:pt x="276" y="45"/>
                    <a:pt x="276" y="45"/>
                  </a:cubicBezTo>
                  <a:cubicBezTo>
                    <a:pt x="280" y="45"/>
                    <a:pt x="280" y="45"/>
                    <a:pt x="280" y="45"/>
                  </a:cubicBezTo>
                  <a:cubicBezTo>
                    <a:pt x="280" y="41"/>
                    <a:pt x="280" y="41"/>
                    <a:pt x="280" y="41"/>
                  </a:cubicBezTo>
                  <a:cubicBezTo>
                    <a:pt x="296" y="34"/>
                    <a:pt x="296" y="34"/>
                    <a:pt x="296" y="34"/>
                  </a:cubicBezTo>
                  <a:cubicBezTo>
                    <a:pt x="314" y="34"/>
                    <a:pt x="314" y="34"/>
                    <a:pt x="314" y="34"/>
                  </a:cubicBezTo>
                  <a:cubicBezTo>
                    <a:pt x="324" y="29"/>
                    <a:pt x="324" y="29"/>
                    <a:pt x="324" y="29"/>
                  </a:cubicBezTo>
                  <a:cubicBezTo>
                    <a:pt x="324" y="28"/>
                    <a:pt x="324" y="28"/>
                    <a:pt x="324" y="28"/>
                  </a:cubicBezTo>
                  <a:cubicBezTo>
                    <a:pt x="324" y="27"/>
                    <a:pt x="324" y="26"/>
                    <a:pt x="325" y="25"/>
                  </a:cubicBezTo>
                  <a:cubicBezTo>
                    <a:pt x="327" y="22"/>
                    <a:pt x="327" y="22"/>
                    <a:pt x="327" y="22"/>
                  </a:cubicBezTo>
                  <a:cubicBezTo>
                    <a:pt x="333" y="22"/>
                    <a:pt x="333" y="22"/>
                    <a:pt x="333" y="22"/>
                  </a:cubicBezTo>
                  <a:cubicBezTo>
                    <a:pt x="336" y="15"/>
                    <a:pt x="336" y="15"/>
                    <a:pt x="336" y="15"/>
                  </a:cubicBezTo>
                  <a:cubicBezTo>
                    <a:pt x="336" y="0"/>
                    <a:pt x="336" y="0"/>
                    <a:pt x="336" y="0"/>
                  </a:cubicBezTo>
                  <a:cubicBezTo>
                    <a:pt x="336" y="0"/>
                    <a:pt x="336" y="0"/>
                    <a:pt x="336" y="0"/>
                  </a:cubicBezTo>
                  <a:cubicBezTo>
                    <a:pt x="336" y="0"/>
                    <a:pt x="336" y="0"/>
                    <a:pt x="336" y="0"/>
                  </a:cubicBezTo>
                  <a:cubicBezTo>
                    <a:pt x="303" y="0"/>
                    <a:pt x="303" y="0"/>
                    <a:pt x="303" y="0"/>
                  </a:cubicBezTo>
                  <a:cubicBezTo>
                    <a:pt x="303" y="0"/>
                    <a:pt x="303" y="0"/>
                    <a:pt x="303" y="0"/>
                  </a:cubicBezTo>
                  <a:lnTo>
                    <a:pt x="302" y="0"/>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1" name="South Dakota">
              <a:extLst>
                <a:ext uri="{FF2B5EF4-FFF2-40B4-BE49-F238E27FC236}">
                  <a16:creationId xmlns:a16="http://schemas.microsoft.com/office/drawing/2014/main" id="{127D9C6D-B0B2-1246-A43F-D7CE072DEEBE}"/>
                </a:ext>
              </a:extLst>
            </p:cNvPr>
            <p:cNvSpPr>
              <a:spLocks/>
            </p:cNvSpPr>
            <p:nvPr/>
          </p:nvSpPr>
          <p:spPr bwMode="auto">
            <a:xfrm>
              <a:off x="5383466" y="2001658"/>
              <a:ext cx="1056135" cy="569031"/>
            </a:xfrm>
            <a:custGeom>
              <a:avLst/>
              <a:gdLst>
                <a:gd name="T0" fmla="*/ 0 w 709"/>
                <a:gd name="T1" fmla="*/ 322 h 382"/>
                <a:gd name="T2" fmla="*/ 492 w 709"/>
                <a:gd name="T3" fmla="*/ 322 h 382"/>
                <a:gd name="T4" fmla="*/ 525 w 709"/>
                <a:gd name="T5" fmla="*/ 349 h 382"/>
                <a:gd name="T6" fmla="*/ 622 w 709"/>
                <a:gd name="T7" fmla="*/ 349 h 382"/>
                <a:gd name="T8" fmla="*/ 650 w 709"/>
                <a:gd name="T9" fmla="*/ 370 h 382"/>
                <a:gd name="T10" fmla="*/ 679 w 709"/>
                <a:gd name="T11" fmla="*/ 382 h 382"/>
                <a:gd name="T12" fmla="*/ 679 w 709"/>
                <a:gd name="T13" fmla="*/ 382 h 382"/>
                <a:gd name="T14" fmla="*/ 709 w 709"/>
                <a:gd name="T15" fmla="*/ 351 h 382"/>
                <a:gd name="T16" fmla="*/ 709 w 709"/>
                <a:gd name="T17" fmla="*/ 287 h 382"/>
                <a:gd name="T18" fmla="*/ 707 w 709"/>
                <a:gd name="T19" fmla="*/ 287 h 382"/>
                <a:gd name="T20" fmla="*/ 707 w 709"/>
                <a:gd name="T21" fmla="*/ 285 h 382"/>
                <a:gd name="T22" fmla="*/ 707 w 709"/>
                <a:gd name="T23" fmla="*/ 124 h 382"/>
                <a:gd name="T24" fmla="*/ 679 w 709"/>
                <a:gd name="T25" fmla="*/ 90 h 382"/>
                <a:gd name="T26" fmla="*/ 679 w 709"/>
                <a:gd name="T27" fmla="*/ 0 h 382"/>
                <a:gd name="T28" fmla="*/ 2 w 709"/>
                <a:gd name="T29" fmla="*/ 0 h 382"/>
                <a:gd name="T30" fmla="*/ 2 w 709"/>
                <a:gd name="T31" fmla="*/ 116 h 382"/>
                <a:gd name="T32" fmla="*/ 2 w 709"/>
                <a:gd name="T33" fmla="*/ 119 h 382"/>
                <a:gd name="T34" fmla="*/ 0 w 709"/>
                <a:gd name="T35" fmla="*/ 119 h 382"/>
                <a:gd name="T36" fmla="*/ 0 w 709"/>
                <a:gd name="T37" fmla="*/ 320 h 382"/>
                <a:gd name="T38" fmla="*/ 0 w 709"/>
                <a:gd name="T39" fmla="*/ 322 h 382"/>
                <a:gd name="T40" fmla="*/ 0 w 709"/>
                <a:gd name="T41" fmla="*/ 322 h 382"/>
                <a:gd name="T42" fmla="*/ 0 w 709"/>
                <a:gd name="T43" fmla="*/ 32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9" h="382">
                  <a:moveTo>
                    <a:pt x="0" y="322"/>
                  </a:moveTo>
                  <a:lnTo>
                    <a:pt x="492" y="322"/>
                  </a:lnTo>
                  <a:lnTo>
                    <a:pt x="525" y="349"/>
                  </a:lnTo>
                  <a:lnTo>
                    <a:pt x="622" y="349"/>
                  </a:lnTo>
                  <a:lnTo>
                    <a:pt x="650" y="370"/>
                  </a:lnTo>
                  <a:lnTo>
                    <a:pt x="679" y="382"/>
                  </a:lnTo>
                  <a:lnTo>
                    <a:pt x="679" y="382"/>
                  </a:lnTo>
                  <a:lnTo>
                    <a:pt x="709" y="351"/>
                  </a:lnTo>
                  <a:lnTo>
                    <a:pt x="709" y="287"/>
                  </a:lnTo>
                  <a:lnTo>
                    <a:pt x="707" y="287"/>
                  </a:lnTo>
                  <a:lnTo>
                    <a:pt x="707" y="285"/>
                  </a:lnTo>
                  <a:lnTo>
                    <a:pt x="707" y="124"/>
                  </a:lnTo>
                  <a:lnTo>
                    <a:pt x="679" y="90"/>
                  </a:lnTo>
                  <a:lnTo>
                    <a:pt x="679" y="0"/>
                  </a:lnTo>
                  <a:lnTo>
                    <a:pt x="2" y="0"/>
                  </a:lnTo>
                  <a:lnTo>
                    <a:pt x="2" y="116"/>
                  </a:lnTo>
                  <a:lnTo>
                    <a:pt x="2" y="119"/>
                  </a:lnTo>
                  <a:lnTo>
                    <a:pt x="0" y="119"/>
                  </a:lnTo>
                  <a:lnTo>
                    <a:pt x="0" y="320"/>
                  </a:lnTo>
                  <a:lnTo>
                    <a:pt x="0" y="322"/>
                  </a:lnTo>
                  <a:lnTo>
                    <a:pt x="0" y="322"/>
                  </a:lnTo>
                  <a:lnTo>
                    <a:pt x="0" y="322"/>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2" name="South Carolina">
              <a:extLst>
                <a:ext uri="{FF2B5EF4-FFF2-40B4-BE49-F238E27FC236}">
                  <a16:creationId xmlns:a16="http://schemas.microsoft.com/office/drawing/2014/main" id="{F857E015-BCB9-744A-A9A8-9C04120FB8AE}"/>
                </a:ext>
              </a:extLst>
            </p:cNvPr>
            <p:cNvSpPr>
              <a:spLocks/>
            </p:cNvSpPr>
            <p:nvPr/>
          </p:nvSpPr>
          <p:spPr bwMode="auto">
            <a:xfrm>
              <a:off x="8233093" y="3883036"/>
              <a:ext cx="704586" cy="582438"/>
            </a:xfrm>
            <a:custGeom>
              <a:avLst/>
              <a:gdLst>
                <a:gd name="T0" fmla="*/ 200 w 200"/>
                <a:gd name="T1" fmla="*/ 93 h 165"/>
                <a:gd name="T2" fmla="*/ 199 w 200"/>
                <a:gd name="T3" fmla="*/ 93 h 165"/>
                <a:gd name="T4" fmla="*/ 184 w 200"/>
                <a:gd name="T5" fmla="*/ 62 h 165"/>
                <a:gd name="T6" fmla="*/ 175 w 200"/>
                <a:gd name="T7" fmla="*/ 55 h 165"/>
                <a:gd name="T8" fmla="*/ 165 w 200"/>
                <a:gd name="T9" fmla="*/ 44 h 165"/>
                <a:gd name="T10" fmla="*/ 156 w 200"/>
                <a:gd name="T11" fmla="*/ 29 h 165"/>
                <a:gd name="T12" fmla="*/ 143 w 200"/>
                <a:gd name="T13" fmla="*/ 20 h 165"/>
                <a:gd name="T14" fmla="*/ 110 w 200"/>
                <a:gd name="T15" fmla="*/ 18 h 165"/>
                <a:gd name="T16" fmla="*/ 85 w 200"/>
                <a:gd name="T17" fmla="*/ 1 h 165"/>
                <a:gd name="T18" fmla="*/ 40 w 200"/>
                <a:gd name="T19" fmla="*/ 0 h 165"/>
                <a:gd name="T20" fmla="*/ 18 w 200"/>
                <a:gd name="T21" fmla="*/ 2 h 165"/>
                <a:gd name="T22" fmla="*/ 18 w 200"/>
                <a:gd name="T23" fmla="*/ 4 h 165"/>
                <a:gd name="T24" fmla="*/ 18 w 200"/>
                <a:gd name="T25" fmla="*/ 4 h 165"/>
                <a:gd name="T26" fmla="*/ 0 w 200"/>
                <a:gd name="T27" fmla="*/ 8 h 165"/>
                <a:gd name="T28" fmla="*/ 15 w 200"/>
                <a:gd name="T29" fmla="*/ 41 h 165"/>
                <a:gd name="T30" fmla="*/ 26 w 200"/>
                <a:gd name="T31" fmla="*/ 56 h 165"/>
                <a:gd name="T32" fmla="*/ 37 w 200"/>
                <a:gd name="T33" fmla="*/ 70 h 165"/>
                <a:gd name="T34" fmla="*/ 44 w 200"/>
                <a:gd name="T35" fmla="*/ 80 h 165"/>
                <a:gd name="T36" fmla="*/ 54 w 200"/>
                <a:gd name="T37" fmla="*/ 85 h 165"/>
                <a:gd name="T38" fmla="*/ 60 w 200"/>
                <a:gd name="T39" fmla="*/ 94 h 165"/>
                <a:gd name="T40" fmla="*/ 68 w 200"/>
                <a:gd name="T41" fmla="*/ 108 h 165"/>
                <a:gd name="T42" fmla="*/ 77 w 200"/>
                <a:gd name="T43" fmla="*/ 117 h 165"/>
                <a:gd name="T44" fmla="*/ 84 w 200"/>
                <a:gd name="T45" fmla="*/ 141 h 165"/>
                <a:gd name="T46" fmla="*/ 90 w 200"/>
                <a:gd name="T47" fmla="*/ 153 h 165"/>
                <a:gd name="T48" fmla="*/ 102 w 200"/>
                <a:gd name="T49" fmla="*/ 163 h 165"/>
                <a:gd name="T50" fmla="*/ 105 w 200"/>
                <a:gd name="T51" fmla="*/ 165 h 165"/>
                <a:gd name="T52" fmla="*/ 99 w 200"/>
                <a:gd name="T53" fmla="*/ 156 h 165"/>
                <a:gd name="T54" fmla="*/ 122 w 200"/>
                <a:gd name="T55" fmla="*/ 156 h 165"/>
                <a:gd name="T56" fmla="*/ 141 w 200"/>
                <a:gd name="T57" fmla="*/ 145 h 165"/>
                <a:gd name="T58" fmla="*/ 145 w 200"/>
                <a:gd name="T59" fmla="*/ 141 h 165"/>
                <a:gd name="T60" fmla="*/ 157 w 200"/>
                <a:gd name="T61" fmla="*/ 133 h 165"/>
                <a:gd name="T62" fmla="*/ 161 w 200"/>
                <a:gd name="T63" fmla="*/ 125 h 165"/>
                <a:gd name="T64" fmla="*/ 165 w 200"/>
                <a:gd name="T65" fmla="*/ 117 h 165"/>
                <a:gd name="T66" fmla="*/ 173 w 200"/>
                <a:gd name="T67" fmla="*/ 106 h 165"/>
                <a:gd name="T68" fmla="*/ 184 w 200"/>
                <a:gd name="T69" fmla="*/ 98 h 165"/>
                <a:gd name="T70" fmla="*/ 200 w 200"/>
                <a:gd name="T71" fmla="*/ 9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0" h="165">
                  <a:moveTo>
                    <a:pt x="200" y="93"/>
                  </a:moveTo>
                  <a:cubicBezTo>
                    <a:pt x="200" y="93"/>
                    <a:pt x="200" y="93"/>
                    <a:pt x="200" y="93"/>
                  </a:cubicBezTo>
                  <a:cubicBezTo>
                    <a:pt x="200" y="93"/>
                    <a:pt x="200" y="93"/>
                    <a:pt x="200" y="93"/>
                  </a:cubicBezTo>
                  <a:cubicBezTo>
                    <a:pt x="199" y="93"/>
                    <a:pt x="199" y="93"/>
                    <a:pt x="199" y="93"/>
                  </a:cubicBezTo>
                  <a:cubicBezTo>
                    <a:pt x="184" y="74"/>
                    <a:pt x="184" y="74"/>
                    <a:pt x="184" y="74"/>
                  </a:cubicBezTo>
                  <a:cubicBezTo>
                    <a:pt x="184" y="62"/>
                    <a:pt x="184" y="62"/>
                    <a:pt x="184" y="62"/>
                  </a:cubicBezTo>
                  <a:cubicBezTo>
                    <a:pt x="175" y="55"/>
                    <a:pt x="175" y="55"/>
                    <a:pt x="175" y="55"/>
                  </a:cubicBezTo>
                  <a:cubicBezTo>
                    <a:pt x="175" y="55"/>
                    <a:pt x="175" y="55"/>
                    <a:pt x="175" y="55"/>
                  </a:cubicBezTo>
                  <a:cubicBezTo>
                    <a:pt x="171" y="52"/>
                    <a:pt x="171" y="52"/>
                    <a:pt x="171" y="52"/>
                  </a:cubicBezTo>
                  <a:cubicBezTo>
                    <a:pt x="165" y="44"/>
                    <a:pt x="165" y="44"/>
                    <a:pt x="165" y="44"/>
                  </a:cubicBezTo>
                  <a:cubicBezTo>
                    <a:pt x="156" y="37"/>
                    <a:pt x="156" y="37"/>
                    <a:pt x="156" y="37"/>
                  </a:cubicBezTo>
                  <a:cubicBezTo>
                    <a:pt x="156" y="29"/>
                    <a:pt x="156" y="29"/>
                    <a:pt x="156" y="29"/>
                  </a:cubicBezTo>
                  <a:cubicBezTo>
                    <a:pt x="151" y="25"/>
                    <a:pt x="151" y="25"/>
                    <a:pt x="151" y="25"/>
                  </a:cubicBezTo>
                  <a:cubicBezTo>
                    <a:pt x="143" y="20"/>
                    <a:pt x="143" y="20"/>
                    <a:pt x="143" y="20"/>
                  </a:cubicBezTo>
                  <a:cubicBezTo>
                    <a:pt x="138" y="18"/>
                    <a:pt x="138" y="18"/>
                    <a:pt x="138" y="18"/>
                  </a:cubicBezTo>
                  <a:cubicBezTo>
                    <a:pt x="110" y="18"/>
                    <a:pt x="110" y="18"/>
                    <a:pt x="110" y="18"/>
                  </a:cubicBezTo>
                  <a:cubicBezTo>
                    <a:pt x="99" y="8"/>
                    <a:pt x="99" y="8"/>
                    <a:pt x="99" y="8"/>
                  </a:cubicBezTo>
                  <a:cubicBezTo>
                    <a:pt x="85" y="1"/>
                    <a:pt x="85" y="1"/>
                    <a:pt x="85" y="1"/>
                  </a:cubicBezTo>
                  <a:cubicBezTo>
                    <a:pt x="85" y="1"/>
                    <a:pt x="85" y="1"/>
                    <a:pt x="85" y="1"/>
                  </a:cubicBezTo>
                  <a:cubicBezTo>
                    <a:pt x="72" y="0"/>
                    <a:pt x="54" y="0"/>
                    <a:pt x="40" y="0"/>
                  </a:cubicBezTo>
                  <a:cubicBezTo>
                    <a:pt x="23" y="0"/>
                    <a:pt x="21" y="1"/>
                    <a:pt x="20" y="1"/>
                  </a:cubicBezTo>
                  <a:cubicBezTo>
                    <a:pt x="19" y="1"/>
                    <a:pt x="18" y="2"/>
                    <a:pt x="18" y="2"/>
                  </a:cubicBezTo>
                  <a:cubicBezTo>
                    <a:pt x="15" y="4"/>
                    <a:pt x="15" y="4"/>
                    <a:pt x="15" y="4"/>
                  </a:cubicBezTo>
                  <a:cubicBezTo>
                    <a:pt x="18" y="4"/>
                    <a:pt x="18" y="4"/>
                    <a:pt x="18" y="4"/>
                  </a:cubicBezTo>
                  <a:cubicBezTo>
                    <a:pt x="18" y="4"/>
                    <a:pt x="18" y="4"/>
                    <a:pt x="18" y="4"/>
                  </a:cubicBezTo>
                  <a:cubicBezTo>
                    <a:pt x="18" y="4"/>
                    <a:pt x="18" y="4"/>
                    <a:pt x="18" y="4"/>
                  </a:cubicBezTo>
                  <a:cubicBezTo>
                    <a:pt x="0" y="8"/>
                    <a:pt x="0" y="8"/>
                    <a:pt x="0" y="8"/>
                  </a:cubicBezTo>
                  <a:cubicBezTo>
                    <a:pt x="0" y="8"/>
                    <a:pt x="0" y="8"/>
                    <a:pt x="0" y="8"/>
                  </a:cubicBezTo>
                  <a:cubicBezTo>
                    <a:pt x="0" y="25"/>
                    <a:pt x="0" y="25"/>
                    <a:pt x="0" y="25"/>
                  </a:cubicBezTo>
                  <a:cubicBezTo>
                    <a:pt x="15" y="41"/>
                    <a:pt x="15" y="41"/>
                    <a:pt x="15" y="41"/>
                  </a:cubicBezTo>
                  <a:cubicBezTo>
                    <a:pt x="25" y="44"/>
                    <a:pt x="25" y="44"/>
                    <a:pt x="25" y="44"/>
                  </a:cubicBezTo>
                  <a:cubicBezTo>
                    <a:pt x="26" y="56"/>
                    <a:pt x="26" y="56"/>
                    <a:pt x="26" y="56"/>
                  </a:cubicBezTo>
                  <a:cubicBezTo>
                    <a:pt x="29" y="65"/>
                    <a:pt x="29" y="65"/>
                    <a:pt x="29" y="65"/>
                  </a:cubicBezTo>
                  <a:cubicBezTo>
                    <a:pt x="37" y="70"/>
                    <a:pt x="37" y="70"/>
                    <a:pt x="37" y="70"/>
                  </a:cubicBezTo>
                  <a:cubicBezTo>
                    <a:pt x="37" y="76"/>
                    <a:pt x="37" y="76"/>
                    <a:pt x="37" y="76"/>
                  </a:cubicBezTo>
                  <a:cubicBezTo>
                    <a:pt x="44" y="80"/>
                    <a:pt x="44" y="80"/>
                    <a:pt x="44" y="80"/>
                  </a:cubicBezTo>
                  <a:cubicBezTo>
                    <a:pt x="49" y="80"/>
                    <a:pt x="49" y="80"/>
                    <a:pt x="49" y="80"/>
                  </a:cubicBezTo>
                  <a:cubicBezTo>
                    <a:pt x="54" y="85"/>
                    <a:pt x="54" y="85"/>
                    <a:pt x="54" y="85"/>
                  </a:cubicBezTo>
                  <a:cubicBezTo>
                    <a:pt x="54" y="94"/>
                    <a:pt x="54" y="94"/>
                    <a:pt x="54" y="94"/>
                  </a:cubicBezTo>
                  <a:cubicBezTo>
                    <a:pt x="60" y="94"/>
                    <a:pt x="60" y="94"/>
                    <a:pt x="60" y="94"/>
                  </a:cubicBezTo>
                  <a:cubicBezTo>
                    <a:pt x="60" y="103"/>
                    <a:pt x="60" y="103"/>
                    <a:pt x="60" y="103"/>
                  </a:cubicBezTo>
                  <a:cubicBezTo>
                    <a:pt x="68" y="108"/>
                    <a:pt x="68" y="108"/>
                    <a:pt x="68" y="108"/>
                  </a:cubicBezTo>
                  <a:cubicBezTo>
                    <a:pt x="73" y="113"/>
                    <a:pt x="73" y="113"/>
                    <a:pt x="73" y="113"/>
                  </a:cubicBezTo>
                  <a:cubicBezTo>
                    <a:pt x="77" y="117"/>
                    <a:pt x="77" y="117"/>
                    <a:pt x="77" y="117"/>
                  </a:cubicBezTo>
                  <a:cubicBezTo>
                    <a:pt x="77" y="134"/>
                    <a:pt x="77" y="134"/>
                    <a:pt x="77" y="134"/>
                  </a:cubicBezTo>
                  <a:cubicBezTo>
                    <a:pt x="84" y="141"/>
                    <a:pt x="84" y="141"/>
                    <a:pt x="84" y="141"/>
                  </a:cubicBezTo>
                  <a:cubicBezTo>
                    <a:pt x="84" y="149"/>
                    <a:pt x="84" y="149"/>
                    <a:pt x="84" y="149"/>
                  </a:cubicBezTo>
                  <a:cubicBezTo>
                    <a:pt x="90" y="153"/>
                    <a:pt x="90" y="153"/>
                    <a:pt x="90" y="153"/>
                  </a:cubicBezTo>
                  <a:cubicBezTo>
                    <a:pt x="95" y="153"/>
                    <a:pt x="95" y="153"/>
                    <a:pt x="95" y="153"/>
                  </a:cubicBezTo>
                  <a:cubicBezTo>
                    <a:pt x="102" y="163"/>
                    <a:pt x="102" y="163"/>
                    <a:pt x="102" y="163"/>
                  </a:cubicBezTo>
                  <a:cubicBezTo>
                    <a:pt x="104" y="165"/>
                    <a:pt x="104" y="165"/>
                    <a:pt x="104" y="165"/>
                  </a:cubicBezTo>
                  <a:cubicBezTo>
                    <a:pt x="105" y="165"/>
                    <a:pt x="105" y="165"/>
                    <a:pt x="105" y="165"/>
                  </a:cubicBezTo>
                  <a:cubicBezTo>
                    <a:pt x="102" y="160"/>
                    <a:pt x="102" y="160"/>
                    <a:pt x="102" y="160"/>
                  </a:cubicBezTo>
                  <a:cubicBezTo>
                    <a:pt x="99" y="156"/>
                    <a:pt x="99" y="156"/>
                    <a:pt x="99" y="156"/>
                  </a:cubicBezTo>
                  <a:cubicBezTo>
                    <a:pt x="102" y="156"/>
                    <a:pt x="102" y="156"/>
                    <a:pt x="102" y="156"/>
                  </a:cubicBezTo>
                  <a:cubicBezTo>
                    <a:pt x="122" y="156"/>
                    <a:pt x="122" y="156"/>
                    <a:pt x="122" y="156"/>
                  </a:cubicBezTo>
                  <a:cubicBezTo>
                    <a:pt x="126" y="156"/>
                    <a:pt x="126" y="156"/>
                    <a:pt x="126" y="156"/>
                  </a:cubicBezTo>
                  <a:cubicBezTo>
                    <a:pt x="141" y="145"/>
                    <a:pt x="141" y="145"/>
                    <a:pt x="141" y="145"/>
                  </a:cubicBezTo>
                  <a:cubicBezTo>
                    <a:pt x="145" y="145"/>
                    <a:pt x="145" y="145"/>
                    <a:pt x="145" y="145"/>
                  </a:cubicBezTo>
                  <a:cubicBezTo>
                    <a:pt x="145" y="141"/>
                    <a:pt x="145" y="141"/>
                    <a:pt x="145" y="141"/>
                  </a:cubicBezTo>
                  <a:cubicBezTo>
                    <a:pt x="149" y="137"/>
                    <a:pt x="149" y="137"/>
                    <a:pt x="149" y="137"/>
                  </a:cubicBezTo>
                  <a:cubicBezTo>
                    <a:pt x="157" y="133"/>
                    <a:pt x="157" y="133"/>
                    <a:pt x="157" y="133"/>
                  </a:cubicBezTo>
                  <a:cubicBezTo>
                    <a:pt x="161" y="129"/>
                    <a:pt x="161" y="129"/>
                    <a:pt x="161" y="129"/>
                  </a:cubicBezTo>
                  <a:cubicBezTo>
                    <a:pt x="161" y="125"/>
                    <a:pt x="161" y="125"/>
                    <a:pt x="161" y="125"/>
                  </a:cubicBezTo>
                  <a:cubicBezTo>
                    <a:pt x="161" y="121"/>
                    <a:pt x="161" y="121"/>
                    <a:pt x="161" y="121"/>
                  </a:cubicBezTo>
                  <a:cubicBezTo>
                    <a:pt x="165" y="117"/>
                    <a:pt x="165" y="117"/>
                    <a:pt x="165" y="117"/>
                  </a:cubicBezTo>
                  <a:cubicBezTo>
                    <a:pt x="169" y="110"/>
                    <a:pt x="169" y="110"/>
                    <a:pt x="169" y="110"/>
                  </a:cubicBezTo>
                  <a:cubicBezTo>
                    <a:pt x="173" y="106"/>
                    <a:pt x="173" y="106"/>
                    <a:pt x="173" y="106"/>
                  </a:cubicBezTo>
                  <a:cubicBezTo>
                    <a:pt x="184" y="102"/>
                    <a:pt x="184" y="102"/>
                    <a:pt x="184" y="102"/>
                  </a:cubicBezTo>
                  <a:cubicBezTo>
                    <a:pt x="184" y="98"/>
                    <a:pt x="184" y="98"/>
                    <a:pt x="184" y="98"/>
                  </a:cubicBezTo>
                  <a:cubicBezTo>
                    <a:pt x="200" y="94"/>
                    <a:pt x="200" y="94"/>
                    <a:pt x="200" y="94"/>
                  </a:cubicBezTo>
                  <a:cubicBezTo>
                    <a:pt x="200" y="93"/>
                    <a:pt x="200" y="93"/>
                    <a:pt x="200" y="93"/>
                  </a:cubicBez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3" name="Rhode Island">
              <a:extLst>
                <a:ext uri="{FF2B5EF4-FFF2-40B4-BE49-F238E27FC236}">
                  <a16:creationId xmlns:a16="http://schemas.microsoft.com/office/drawing/2014/main" id="{FAB9F76B-C895-5147-B15E-0A1DB10F198E}"/>
                </a:ext>
              </a:extLst>
            </p:cNvPr>
            <p:cNvSpPr>
              <a:spLocks/>
            </p:cNvSpPr>
            <p:nvPr/>
          </p:nvSpPr>
          <p:spPr bwMode="auto">
            <a:xfrm>
              <a:off x="9812081" y="2820943"/>
              <a:ext cx="84908" cy="119169"/>
            </a:xfrm>
            <a:custGeom>
              <a:avLst/>
              <a:gdLst>
                <a:gd name="T0" fmla="*/ 22 w 24"/>
                <a:gd name="T1" fmla="*/ 7 h 34"/>
                <a:gd name="T2" fmla="*/ 16 w 24"/>
                <a:gd name="T3" fmla="*/ 0 h 34"/>
                <a:gd name="T4" fmla="*/ 0 w 24"/>
                <a:gd name="T5" fmla="*/ 0 h 34"/>
                <a:gd name="T6" fmla="*/ 0 w 24"/>
                <a:gd name="T7" fmla="*/ 34 h 34"/>
                <a:gd name="T8" fmla="*/ 1 w 24"/>
                <a:gd name="T9" fmla="*/ 34 h 34"/>
                <a:gd name="T10" fmla="*/ 14 w 24"/>
                <a:gd name="T11" fmla="*/ 32 h 34"/>
                <a:gd name="T12" fmla="*/ 17 w 24"/>
                <a:gd name="T13" fmla="*/ 28 h 34"/>
                <a:gd name="T14" fmla="*/ 21 w 24"/>
                <a:gd name="T15" fmla="*/ 16 h 34"/>
                <a:gd name="T16" fmla="*/ 21 w 24"/>
                <a:gd name="T17" fmla="*/ 12 h 34"/>
                <a:gd name="T18" fmla="*/ 24 w 24"/>
                <a:gd name="T19" fmla="*/ 15 h 34"/>
                <a:gd name="T20" fmla="*/ 22 w 24"/>
                <a:gd name="T21" fmla="*/ 9 h 34"/>
                <a:gd name="T22" fmla="*/ 22 w 24"/>
                <a:gd name="T23"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4">
                  <a:moveTo>
                    <a:pt x="22" y="7"/>
                  </a:moveTo>
                  <a:cubicBezTo>
                    <a:pt x="16" y="0"/>
                    <a:pt x="16" y="0"/>
                    <a:pt x="16" y="0"/>
                  </a:cubicBezTo>
                  <a:cubicBezTo>
                    <a:pt x="0" y="0"/>
                    <a:pt x="0" y="0"/>
                    <a:pt x="0" y="0"/>
                  </a:cubicBezTo>
                  <a:cubicBezTo>
                    <a:pt x="0" y="34"/>
                    <a:pt x="0" y="34"/>
                    <a:pt x="0" y="34"/>
                  </a:cubicBezTo>
                  <a:cubicBezTo>
                    <a:pt x="1" y="34"/>
                    <a:pt x="1" y="34"/>
                    <a:pt x="1" y="34"/>
                  </a:cubicBezTo>
                  <a:cubicBezTo>
                    <a:pt x="14" y="32"/>
                    <a:pt x="14" y="32"/>
                    <a:pt x="14" y="32"/>
                  </a:cubicBezTo>
                  <a:cubicBezTo>
                    <a:pt x="17" y="28"/>
                    <a:pt x="17" y="28"/>
                    <a:pt x="17" y="28"/>
                  </a:cubicBezTo>
                  <a:cubicBezTo>
                    <a:pt x="21" y="16"/>
                    <a:pt x="21" y="16"/>
                    <a:pt x="21" y="16"/>
                  </a:cubicBezTo>
                  <a:cubicBezTo>
                    <a:pt x="21" y="12"/>
                    <a:pt x="21" y="12"/>
                    <a:pt x="21" y="12"/>
                  </a:cubicBezTo>
                  <a:cubicBezTo>
                    <a:pt x="24" y="15"/>
                    <a:pt x="24" y="15"/>
                    <a:pt x="24" y="15"/>
                  </a:cubicBezTo>
                  <a:cubicBezTo>
                    <a:pt x="24" y="14"/>
                    <a:pt x="23" y="11"/>
                    <a:pt x="22" y="9"/>
                  </a:cubicBezTo>
                  <a:lnTo>
                    <a:pt x="22" y="7"/>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4" name="Pennsylvania">
              <a:extLst>
                <a:ext uri="{FF2B5EF4-FFF2-40B4-BE49-F238E27FC236}">
                  <a16:creationId xmlns:a16="http://schemas.microsoft.com/office/drawing/2014/main" id="{AA4BAE52-A035-C64A-8ED5-6C90C609AD42}"/>
                </a:ext>
              </a:extLst>
            </p:cNvPr>
            <p:cNvSpPr>
              <a:spLocks/>
            </p:cNvSpPr>
            <p:nvPr/>
          </p:nvSpPr>
          <p:spPr bwMode="auto">
            <a:xfrm>
              <a:off x="8599537" y="2782214"/>
              <a:ext cx="789494" cy="469228"/>
            </a:xfrm>
            <a:custGeom>
              <a:avLst/>
              <a:gdLst>
                <a:gd name="T0" fmla="*/ 0 w 224"/>
                <a:gd name="T1" fmla="*/ 71 h 133"/>
                <a:gd name="T2" fmla="*/ 0 w 224"/>
                <a:gd name="T3" fmla="*/ 75 h 133"/>
                <a:gd name="T4" fmla="*/ 0 w 224"/>
                <a:gd name="T5" fmla="*/ 130 h 133"/>
                <a:gd name="T6" fmla="*/ 36 w 224"/>
                <a:gd name="T7" fmla="*/ 130 h 133"/>
                <a:gd name="T8" fmla="*/ 181 w 224"/>
                <a:gd name="T9" fmla="*/ 130 h 133"/>
                <a:gd name="T10" fmla="*/ 191 w 224"/>
                <a:gd name="T11" fmla="*/ 133 h 133"/>
                <a:gd name="T12" fmla="*/ 191 w 224"/>
                <a:gd name="T13" fmla="*/ 133 h 133"/>
                <a:gd name="T14" fmla="*/ 192 w 224"/>
                <a:gd name="T15" fmla="*/ 133 h 133"/>
                <a:gd name="T16" fmla="*/ 198 w 224"/>
                <a:gd name="T17" fmla="*/ 130 h 133"/>
                <a:gd name="T18" fmla="*/ 211 w 224"/>
                <a:gd name="T19" fmla="*/ 118 h 133"/>
                <a:gd name="T20" fmla="*/ 211 w 224"/>
                <a:gd name="T21" fmla="*/ 118 h 133"/>
                <a:gd name="T22" fmla="*/ 211 w 224"/>
                <a:gd name="T23" fmla="*/ 113 h 133"/>
                <a:gd name="T24" fmla="*/ 215 w 224"/>
                <a:gd name="T25" fmla="*/ 107 h 133"/>
                <a:gd name="T26" fmla="*/ 215 w 224"/>
                <a:gd name="T27" fmla="*/ 92 h 133"/>
                <a:gd name="T28" fmla="*/ 208 w 224"/>
                <a:gd name="T29" fmla="*/ 79 h 133"/>
                <a:gd name="T30" fmla="*/ 208 w 224"/>
                <a:gd name="T31" fmla="*/ 79 h 133"/>
                <a:gd name="T32" fmla="*/ 205 w 224"/>
                <a:gd name="T33" fmla="*/ 80 h 133"/>
                <a:gd name="T34" fmla="*/ 205 w 224"/>
                <a:gd name="T35" fmla="*/ 80 h 133"/>
                <a:gd name="T36" fmla="*/ 205 w 224"/>
                <a:gd name="T37" fmla="*/ 79 h 133"/>
                <a:gd name="T38" fmla="*/ 206 w 224"/>
                <a:gd name="T39" fmla="*/ 78 h 133"/>
                <a:gd name="T40" fmla="*/ 206 w 224"/>
                <a:gd name="T41" fmla="*/ 78 h 133"/>
                <a:gd name="T42" fmla="*/ 206 w 224"/>
                <a:gd name="T43" fmla="*/ 78 h 133"/>
                <a:gd name="T44" fmla="*/ 207 w 224"/>
                <a:gd name="T45" fmla="*/ 75 h 133"/>
                <a:gd name="T46" fmla="*/ 209 w 224"/>
                <a:gd name="T47" fmla="*/ 69 h 133"/>
                <a:gd name="T48" fmla="*/ 215 w 224"/>
                <a:gd name="T49" fmla="*/ 60 h 133"/>
                <a:gd name="T50" fmla="*/ 215 w 224"/>
                <a:gd name="T51" fmla="*/ 49 h 133"/>
                <a:gd name="T52" fmla="*/ 224 w 224"/>
                <a:gd name="T53" fmla="*/ 46 h 133"/>
                <a:gd name="T54" fmla="*/ 223 w 224"/>
                <a:gd name="T55" fmla="*/ 46 h 133"/>
                <a:gd name="T56" fmla="*/ 222 w 224"/>
                <a:gd name="T57" fmla="*/ 45 h 133"/>
                <a:gd name="T58" fmla="*/ 215 w 224"/>
                <a:gd name="T59" fmla="*/ 37 h 133"/>
                <a:gd name="T60" fmla="*/ 213 w 224"/>
                <a:gd name="T61" fmla="*/ 30 h 133"/>
                <a:gd name="T62" fmla="*/ 209 w 224"/>
                <a:gd name="T63" fmla="*/ 21 h 133"/>
                <a:gd name="T64" fmla="*/ 209 w 224"/>
                <a:gd name="T65" fmla="*/ 21 h 133"/>
                <a:gd name="T66" fmla="*/ 208 w 224"/>
                <a:gd name="T67" fmla="*/ 21 h 133"/>
                <a:gd name="T68" fmla="*/ 204 w 224"/>
                <a:gd name="T69" fmla="*/ 24 h 133"/>
                <a:gd name="T70" fmla="*/ 206 w 224"/>
                <a:gd name="T71" fmla="*/ 21 h 133"/>
                <a:gd name="T72" fmla="*/ 205 w 224"/>
                <a:gd name="T73" fmla="*/ 16 h 133"/>
                <a:gd name="T74" fmla="*/ 204 w 224"/>
                <a:gd name="T75" fmla="*/ 2 h 133"/>
                <a:gd name="T76" fmla="*/ 26 w 224"/>
                <a:gd name="T77" fmla="*/ 2 h 133"/>
                <a:gd name="T78" fmla="*/ 25 w 224"/>
                <a:gd name="T79" fmla="*/ 1 h 133"/>
                <a:gd name="T80" fmla="*/ 25 w 224"/>
                <a:gd name="T81" fmla="*/ 1 h 133"/>
                <a:gd name="T82" fmla="*/ 18 w 224"/>
                <a:gd name="T83" fmla="*/ 1 h 133"/>
                <a:gd name="T84" fmla="*/ 18 w 224"/>
                <a:gd name="T85" fmla="*/ 0 h 133"/>
                <a:gd name="T86" fmla="*/ 17 w 224"/>
                <a:gd name="T87" fmla="*/ 0 h 133"/>
                <a:gd name="T88" fmla="*/ 0 w 224"/>
                <a:gd name="T89" fmla="*/ 10 h 133"/>
                <a:gd name="T90" fmla="*/ 0 w 224"/>
                <a:gd name="T91" fmla="*/ 12 h 133"/>
                <a:gd name="T92" fmla="*/ 0 w 224"/>
                <a:gd name="T93" fmla="*/ 7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4" h="133">
                  <a:moveTo>
                    <a:pt x="0" y="71"/>
                  </a:moveTo>
                  <a:cubicBezTo>
                    <a:pt x="0" y="75"/>
                    <a:pt x="0" y="75"/>
                    <a:pt x="0" y="75"/>
                  </a:cubicBezTo>
                  <a:cubicBezTo>
                    <a:pt x="0" y="130"/>
                    <a:pt x="0" y="130"/>
                    <a:pt x="0" y="130"/>
                  </a:cubicBezTo>
                  <a:cubicBezTo>
                    <a:pt x="36" y="130"/>
                    <a:pt x="36" y="130"/>
                    <a:pt x="36" y="130"/>
                  </a:cubicBezTo>
                  <a:cubicBezTo>
                    <a:pt x="181" y="130"/>
                    <a:pt x="181" y="130"/>
                    <a:pt x="181" y="130"/>
                  </a:cubicBezTo>
                  <a:cubicBezTo>
                    <a:pt x="182" y="130"/>
                    <a:pt x="186" y="133"/>
                    <a:pt x="191" y="133"/>
                  </a:cubicBezTo>
                  <a:cubicBezTo>
                    <a:pt x="191" y="133"/>
                    <a:pt x="191" y="133"/>
                    <a:pt x="191" y="133"/>
                  </a:cubicBezTo>
                  <a:cubicBezTo>
                    <a:pt x="192" y="133"/>
                    <a:pt x="192" y="133"/>
                    <a:pt x="192" y="133"/>
                  </a:cubicBezTo>
                  <a:cubicBezTo>
                    <a:pt x="195" y="133"/>
                    <a:pt x="197" y="132"/>
                    <a:pt x="198" y="130"/>
                  </a:cubicBezTo>
                  <a:cubicBezTo>
                    <a:pt x="204" y="124"/>
                    <a:pt x="209" y="119"/>
                    <a:pt x="211" y="118"/>
                  </a:cubicBezTo>
                  <a:cubicBezTo>
                    <a:pt x="211" y="118"/>
                    <a:pt x="211" y="118"/>
                    <a:pt x="211" y="118"/>
                  </a:cubicBezTo>
                  <a:cubicBezTo>
                    <a:pt x="211" y="113"/>
                    <a:pt x="211" y="113"/>
                    <a:pt x="211" y="113"/>
                  </a:cubicBezTo>
                  <a:cubicBezTo>
                    <a:pt x="215" y="107"/>
                    <a:pt x="215" y="107"/>
                    <a:pt x="215" y="107"/>
                  </a:cubicBezTo>
                  <a:cubicBezTo>
                    <a:pt x="215" y="92"/>
                    <a:pt x="215" y="92"/>
                    <a:pt x="215" y="92"/>
                  </a:cubicBezTo>
                  <a:cubicBezTo>
                    <a:pt x="208" y="79"/>
                    <a:pt x="208" y="79"/>
                    <a:pt x="208" y="79"/>
                  </a:cubicBezTo>
                  <a:cubicBezTo>
                    <a:pt x="208" y="79"/>
                    <a:pt x="208" y="79"/>
                    <a:pt x="208" y="79"/>
                  </a:cubicBezTo>
                  <a:cubicBezTo>
                    <a:pt x="205" y="80"/>
                    <a:pt x="205" y="80"/>
                    <a:pt x="205" y="80"/>
                  </a:cubicBezTo>
                  <a:cubicBezTo>
                    <a:pt x="205" y="80"/>
                    <a:pt x="205" y="80"/>
                    <a:pt x="205" y="80"/>
                  </a:cubicBezTo>
                  <a:cubicBezTo>
                    <a:pt x="205" y="79"/>
                    <a:pt x="205" y="79"/>
                    <a:pt x="205" y="79"/>
                  </a:cubicBezTo>
                  <a:cubicBezTo>
                    <a:pt x="205" y="78"/>
                    <a:pt x="206" y="78"/>
                    <a:pt x="206" y="78"/>
                  </a:cubicBezTo>
                  <a:cubicBezTo>
                    <a:pt x="206" y="78"/>
                    <a:pt x="206" y="78"/>
                    <a:pt x="206" y="78"/>
                  </a:cubicBezTo>
                  <a:cubicBezTo>
                    <a:pt x="206" y="78"/>
                    <a:pt x="206" y="78"/>
                    <a:pt x="206" y="78"/>
                  </a:cubicBezTo>
                  <a:cubicBezTo>
                    <a:pt x="207" y="75"/>
                    <a:pt x="207" y="75"/>
                    <a:pt x="207" y="75"/>
                  </a:cubicBezTo>
                  <a:cubicBezTo>
                    <a:pt x="209" y="69"/>
                    <a:pt x="209" y="69"/>
                    <a:pt x="209" y="69"/>
                  </a:cubicBezTo>
                  <a:cubicBezTo>
                    <a:pt x="215" y="60"/>
                    <a:pt x="215" y="60"/>
                    <a:pt x="215" y="60"/>
                  </a:cubicBezTo>
                  <a:cubicBezTo>
                    <a:pt x="215" y="49"/>
                    <a:pt x="215" y="49"/>
                    <a:pt x="215" y="49"/>
                  </a:cubicBezTo>
                  <a:cubicBezTo>
                    <a:pt x="224" y="46"/>
                    <a:pt x="224" y="46"/>
                    <a:pt x="224" y="46"/>
                  </a:cubicBezTo>
                  <a:cubicBezTo>
                    <a:pt x="223" y="46"/>
                    <a:pt x="223" y="46"/>
                    <a:pt x="223" y="46"/>
                  </a:cubicBezTo>
                  <a:cubicBezTo>
                    <a:pt x="222" y="45"/>
                    <a:pt x="222" y="45"/>
                    <a:pt x="222" y="45"/>
                  </a:cubicBezTo>
                  <a:cubicBezTo>
                    <a:pt x="215" y="37"/>
                    <a:pt x="215" y="37"/>
                    <a:pt x="215" y="37"/>
                  </a:cubicBezTo>
                  <a:cubicBezTo>
                    <a:pt x="213" y="30"/>
                    <a:pt x="213" y="30"/>
                    <a:pt x="213" y="30"/>
                  </a:cubicBezTo>
                  <a:cubicBezTo>
                    <a:pt x="209" y="21"/>
                    <a:pt x="209" y="21"/>
                    <a:pt x="209" y="21"/>
                  </a:cubicBezTo>
                  <a:cubicBezTo>
                    <a:pt x="209" y="21"/>
                    <a:pt x="209" y="21"/>
                    <a:pt x="209" y="21"/>
                  </a:cubicBezTo>
                  <a:cubicBezTo>
                    <a:pt x="208" y="21"/>
                    <a:pt x="208" y="21"/>
                    <a:pt x="208" y="21"/>
                  </a:cubicBezTo>
                  <a:cubicBezTo>
                    <a:pt x="204" y="24"/>
                    <a:pt x="204" y="24"/>
                    <a:pt x="204" y="24"/>
                  </a:cubicBezTo>
                  <a:cubicBezTo>
                    <a:pt x="206" y="21"/>
                    <a:pt x="206" y="21"/>
                    <a:pt x="206" y="21"/>
                  </a:cubicBezTo>
                  <a:cubicBezTo>
                    <a:pt x="205" y="20"/>
                    <a:pt x="205" y="18"/>
                    <a:pt x="205" y="16"/>
                  </a:cubicBezTo>
                  <a:cubicBezTo>
                    <a:pt x="205" y="8"/>
                    <a:pt x="204" y="3"/>
                    <a:pt x="204" y="2"/>
                  </a:cubicBezTo>
                  <a:cubicBezTo>
                    <a:pt x="26" y="2"/>
                    <a:pt x="26" y="2"/>
                    <a:pt x="26" y="2"/>
                  </a:cubicBezTo>
                  <a:cubicBezTo>
                    <a:pt x="25" y="1"/>
                    <a:pt x="25" y="1"/>
                    <a:pt x="25" y="1"/>
                  </a:cubicBezTo>
                  <a:cubicBezTo>
                    <a:pt x="25" y="1"/>
                    <a:pt x="25" y="1"/>
                    <a:pt x="25" y="1"/>
                  </a:cubicBezTo>
                  <a:cubicBezTo>
                    <a:pt x="18" y="1"/>
                    <a:pt x="18" y="1"/>
                    <a:pt x="18" y="1"/>
                  </a:cubicBezTo>
                  <a:cubicBezTo>
                    <a:pt x="18" y="0"/>
                    <a:pt x="18" y="0"/>
                    <a:pt x="18" y="0"/>
                  </a:cubicBezTo>
                  <a:cubicBezTo>
                    <a:pt x="17" y="0"/>
                    <a:pt x="17" y="0"/>
                    <a:pt x="17" y="0"/>
                  </a:cubicBezTo>
                  <a:cubicBezTo>
                    <a:pt x="0" y="10"/>
                    <a:pt x="0" y="10"/>
                    <a:pt x="0" y="10"/>
                  </a:cubicBezTo>
                  <a:cubicBezTo>
                    <a:pt x="0" y="12"/>
                    <a:pt x="0" y="12"/>
                    <a:pt x="0" y="12"/>
                  </a:cubicBezTo>
                  <a:lnTo>
                    <a:pt x="0" y="71"/>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5" name="Oregon">
              <a:extLst>
                <a:ext uri="{FF2B5EF4-FFF2-40B4-BE49-F238E27FC236}">
                  <a16:creationId xmlns:a16="http://schemas.microsoft.com/office/drawing/2014/main" id="{6698677B-1468-D643-ACCE-055EC173519F}"/>
                </a:ext>
              </a:extLst>
            </p:cNvPr>
            <p:cNvSpPr>
              <a:spLocks/>
            </p:cNvSpPr>
            <p:nvPr/>
          </p:nvSpPr>
          <p:spPr bwMode="auto">
            <a:xfrm>
              <a:off x="2612789" y="1928667"/>
              <a:ext cx="1072520" cy="722462"/>
            </a:xfrm>
            <a:custGeom>
              <a:avLst/>
              <a:gdLst>
                <a:gd name="T0" fmla="*/ 287 w 304"/>
                <a:gd name="T1" fmla="*/ 205 h 205"/>
                <a:gd name="T2" fmla="*/ 287 w 304"/>
                <a:gd name="T3" fmla="*/ 179 h 205"/>
                <a:gd name="T4" fmla="*/ 285 w 304"/>
                <a:gd name="T5" fmla="*/ 160 h 205"/>
                <a:gd name="T6" fmla="*/ 287 w 304"/>
                <a:gd name="T7" fmla="*/ 130 h 205"/>
                <a:gd name="T8" fmla="*/ 292 w 304"/>
                <a:gd name="T9" fmla="*/ 115 h 205"/>
                <a:gd name="T10" fmla="*/ 292 w 304"/>
                <a:gd name="T11" fmla="*/ 103 h 205"/>
                <a:gd name="T12" fmla="*/ 289 w 304"/>
                <a:gd name="T13" fmla="*/ 82 h 205"/>
                <a:gd name="T14" fmla="*/ 287 w 304"/>
                <a:gd name="T15" fmla="*/ 78 h 205"/>
                <a:gd name="T16" fmla="*/ 289 w 304"/>
                <a:gd name="T17" fmla="*/ 68 h 205"/>
                <a:gd name="T18" fmla="*/ 304 w 304"/>
                <a:gd name="T19" fmla="*/ 56 h 205"/>
                <a:gd name="T20" fmla="*/ 304 w 304"/>
                <a:gd name="T21" fmla="*/ 30 h 205"/>
                <a:gd name="T22" fmla="*/ 300 w 304"/>
                <a:gd name="T23" fmla="*/ 21 h 205"/>
                <a:gd name="T24" fmla="*/ 294 w 304"/>
                <a:gd name="T25" fmla="*/ 15 h 205"/>
                <a:gd name="T26" fmla="*/ 288 w 304"/>
                <a:gd name="T27" fmla="*/ 15 h 205"/>
                <a:gd name="T28" fmla="*/ 287 w 304"/>
                <a:gd name="T29" fmla="*/ 16 h 205"/>
                <a:gd name="T30" fmla="*/ 287 w 304"/>
                <a:gd name="T31" fmla="*/ 16 h 205"/>
                <a:gd name="T32" fmla="*/ 287 w 304"/>
                <a:gd name="T33" fmla="*/ 16 h 205"/>
                <a:gd name="T34" fmla="*/ 287 w 304"/>
                <a:gd name="T35" fmla="*/ 16 h 205"/>
                <a:gd name="T36" fmla="*/ 286 w 304"/>
                <a:gd name="T37" fmla="*/ 16 h 205"/>
                <a:gd name="T38" fmla="*/ 281 w 304"/>
                <a:gd name="T39" fmla="*/ 16 h 205"/>
                <a:gd name="T40" fmla="*/ 270 w 304"/>
                <a:gd name="T41" fmla="*/ 15 h 205"/>
                <a:gd name="T42" fmla="*/ 260 w 304"/>
                <a:gd name="T43" fmla="*/ 15 h 205"/>
                <a:gd name="T44" fmla="*/ 249 w 304"/>
                <a:gd name="T45" fmla="*/ 15 h 205"/>
                <a:gd name="T46" fmla="*/ 210 w 304"/>
                <a:gd name="T47" fmla="*/ 15 h 205"/>
                <a:gd name="T48" fmla="*/ 193 w 304"/>
                <a:gd name="T49" fmla="*/ 30 h 205"/>
                <a:gd name="T50" fmla="*/ 67 w 304"/>
                <a:gd name="T51" fmla="*/ 30 h 205"/>
                <a:gd name="T52" fmla="*/ 67 w 304"/>
                <a:gd name="T53" fmla="*/ 19 h 205"/>
                <a:gd name="T54" fmla="*/ 56 w 304"/>
                <a:gd name="T55" fmla="*/ 0 h 205"/>
                <a:gd name="T56" fmla="*/ 23 w 304"/>
                <a:gd name="T57" fmla="*/ 0 h 205"/>
                <a:gd name="T58" fmla="*/ 23 w 304"/>
                <a:gd name="T59" fmla="*/ 8 h 205"/>
                <a:gd name="T60" fmla="*/ 19 w 304"/>
                <a:gd name="T61" fmla="*/ 12 h 205"/>
                <a:gd name="T62" fmla="*/ 19 w 304"/>
                <a:gd name="T63" fmla="*/ 4 h 205"/>
                <a:gd name="T64" fmla="*/ 15 w 304"/>
                <a:gd name="T65" fmla="*/ 0 h 205"/>
                <a:gd name="T66" fmla="*/ 15 w 304"/>
                <a:gd name="T67" fmla="*/ 16 h 205"/>
                <a:gd name="T68" fmla="*/ 23 w 304"/>
                <a:gd name="T69" fmla="*/ 20 h 205"/>
                <a:gd name="T70" fmla="*/ 35 w 304"/>
                <a:gd name="T71" fmla="*/ 20 h 205"/>
                <a:gd name="T72" fmla="*/ 46 w 304"/>
                <a:gd name="T73" fmla="*/ 27 h 205"/>
                <a:gd name="T74" fmla="*/ 43 w 304"/>
                <a:gd name="T75" fmla="*/ 27 h 205"/>
                <a:gd name="T76" fmla="*/ 35 w 304"/>
                <a:gd name="T77" fmla="*/ 27 h 205"/>
                <a:gd name="T78" fmla="*/ 23 w 304"/>
                <a:gd name="T79" fmla="*/ 27 h 205"/>
                <a:gd name="T80" fmla="*/ 19 w 304"/>
                <a:gd name="T81" fmla="*/ 27 h 205"/>
                <a:gd name="T82" fmla="*/ 19 w 304"/>
                <a:gd name="T83" fmla="*/ 47 h 205"/>
                <a:gd name="T84" fmla="*/ 23 w 304"/>
                <a:gd name="T85" fmla="*/ 51 h 205"/>
                <a:gd name="T86" fmla="*/ 19 w 304"/>
                <a:gd name="T87" fmla="*/ 55 h 205"/>
                <a:gd name="T88" fmla="*/ 19 w 304"/>
                <a:gd name="T89" fmla="*/ 63 h 205"/>
                <a:gd name="T90" fmla="*/ 19 w 304"/>
                <a:gd name="T91" fmla="*/ 70 h 205"/>
                <a:gd name="T92" fmla="*/ 7 w 304"/>
                <a:gd name="T93" fmla="*/ 168 h 205"/>
                <a:gd name="T94" fmla="*/ 11 w 304"/>
                <a:gd name="T95" fmla="*/ 172 h 205"/>
                <a:gd name="T96" fmla="*/ 11 w 304"/>
                <a:gd name="T97" fmla="*/ 180 h 205"/>
                <a:gd name="T98" fmla="*/ 7 w 304"/>
                <a:gd name="T99" fmla="*/ 180 h 205"/>
                <a:gd name="T100" fmla="*/ 4 w 304"/>
                <a:gd name="T101" fmla="*/ 187 h 205"/>
                <a:gd name="T102" fmla="*/ 0 w 304"/>
                <a:gd name="T103" fmla="*/ 205 h 205"/>
                <a:gd name="T104" fmla="*/ 169 w 304"/>
                <a:gd name="T105" fmla="*/ 205 h 205"/>
                <a:gd name="T106" fmla="*/ 287 w 304"/>
                <a:gd name="T107"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4" h="205">
                  <a:moveTo>
                    <a:pt x="287" y="205"/>
                  </a:moveTo>
                  <a:cubicBezTo>
                    <a:pt x="287" y="179"/>
                    <a:pt x="287" y="179"/>
                    <a:pt x="287" y="179"/>
                  </a:cubicBezTo>
                  <a:cubicBezTo>
                    <a:pt x="285" y="160"/>
                    <a:pt x="285" y="160"/>
                    <a:pt x="285" y="160"/>
                  </a:cubicBezTo>
                  <a:cubicBezTo>
                    <a:pt x="287" y="130"/>
                    <a:pt x="287" y="130"/>
                    <a:pt x="287" y="130"/>
                  </a:cubicBezTo>
                  <a:cubicBezTo>
                    <a:pt x="292" y="115"/>
                    <a:pt x="292" y="115"/>
                    <a:pt x="292" y="115"/>
                  </a:cubicBezTo>
                  <a:cubicBezTo>
                    <a:pt x="292" y="103"/>
                    <a:pt x="292" y="103"/>
                    <a:pt x="292" y="103"/>
                  </a:cubicBezTo>
                  <a:cubicBezTo>
                    <a:pt x="289" y="82"/>
                    <a:pt x="289" y="82"/>
                    <a:pt x="289" y="82"/>
                  </a:cubicBezTo>
                  <a:cubicBezTo>
                    <a:pt x="287" y="78"/>
                    <a:pt x="287" y="78"/>
                    <a:pt x="287" y="78"/>
                  </a:cubicBezTo>
                  <a:cubicBezTo>
                    <a:pt x="289" y="68"/>
                    <a:pt x="289" y="68"/>
                    <a:pt x="289" y="68"/>
                  </a:cubicBezTo>
                  <a:cubicBezTo>
                    <a:pt x="304" y="56"/>
                    <a:pt x="304" y="56"/>
                    <a:pt x="304" y="56"/>
                  </a:cubicBezTo>
                  <a:cubicBezTo>
                    <a:pt x="304" y="30"/>
                    <a:pt x="304" y="30"/>
                    <a:pt x="304" y="30"/>
                  </a:cubicBezTo>
                  <a:cubicBezTo>
                    <a:pt x="300" y="21"/>
                    <a:pt x="300" y="21"/>
                    <a:pt x="300" y="21"/>
                  </a:cubicBezTo>
                  <a:cubicBezTo>
                    <a:pt x="294" y="15"/>
                    <a:pt x="294" y="15"/>
                    <a:pt x="294" y="15"/>
                  </a:cubicBezTo>
                  <a:cubicBezTo>
                    <a:pt x="294" y="15"/>
                    <a:pt x="291" y="15"/>
                    <a:pt x="288" y="15"/>
                  </a:cubicBezTo>
                  <a:cubicBezTo>
                    <a:pt x="287" y="16"/>
                    <a:pt x="287" y="16"/>
                    <a:pt x="287" y="16"/>
                  </a:cubicBezTo>
                  <a:cubicBezTo>
                    <a:pt x="287" y="16"/>
                    <a:pt x="287" y="16"/>
                    <a:pt x="287" y="16"/>
                  </a:cubicBezTo>
                  <a:cubicBezTo>
                    <a:pt x="287" y="16"/>
                    <a:pt x="287" y="16"/>
                    <a:pt x="287" y="16"/>
                  </a:cubicBezTo>
                  <a:cubicBezTo>
                    <a:pt x="287" y="16"/>
                    <a:pt x="287" y="16"/>
                    <a:pt x="287" y="16"/>
                  </a:cubicBezTo>
                  <a:cubicBezTo>
                    <a:pt x="286" y="16"/>
                    <a:pt x="286" y="16"/>
                    <a:pt x="286" y="16"/>
                  </a:cubicBezTo>
                  <a:cubicBezTo>
                    <a:pt x="285" y="16"/>
                    <a:pt x="283" y="16"/>
                    <a:pt x="281" y="16"/>
                  </a:cubicBezTo>
                  <a:cubicBezTo>
                    <a:pt x="277" y="16"/>
                    <a:pt x="273" y="15"/>
                    <a:pt x="270" y="15"/>
                  </a:cubicBezTo>
                  <a:cubicBezTo>
                    <a:pt x="267" y="15"/>
                    <a:pt x="264" y="15"/>
                    <a:pt x="260" y="15"/>
                  </a:cubicBezTo>
                  <a:cubicBezTo>
                    <a:pt x="254" y="15"/>
                    <a:pt x="249" y="15"/>
                    <a:pt x="249" y="15"/>
                  </a:cubicBezTo>
                  <a:cubicBezTo>
                    <a:pt x="210" y="15"/>
                    <a:pt x="210" y="15"/>
                    <a:pt x="210" y="15"/>
                  </a:cubicBezTo>
                  <a:cubicBezTo>
                    <a:pt x="193" y="30"/>
                    <a:pt x="193" y="30"/>
                    <a:pt x="193" y="30"/>
                  </a:cubicBezTo>
                  <a:cubicBezTo>
                    <a:pt x="67" y="30"/>
                    <a:pt x="67" y="30"/>
                    <a:pt x="67" y="30"/>
                  </a:cubicBezTo>
                  <a:cubicBezTo>
                    <a:pt x="67" y="19"/>
                    <a:pt x="67" y="19"/>
                    <a:pt x="67" y="19"/>
                  </a:cubicBezTo>
                  <a:cubicBezTo>
                    <a:pt x="56" y="0"/>
                    <a:pt x="56" y="0"/>
                    <a:pt x="56" y="0"/>
                  </a:cubicBezTo>
                  <a:cubicBezTo>
                    <a:pt x="23" y="0"/>
                    <a:pt x="23" y="0"/>
                    <a:pt x="23" y="0"/>
                  </a:cubicBezTo>
                  <a:cubicBezTo>
                    <a:pt x="23" y="8"/>
                    <a:pt x="23" y="8"/>
                    <a:pt x="23" y="8"/>
                  </a:cubicBezTo>
                  <a:cubicBezTo>
                    <a:pt x="19" y="12"/>
                    <a:pt x="19" y="12"/>
                    <a:pt x="19" y="12"/>
                  </a:cubicBezTo>
                  <a:cubicBezTo>
                    <a:pt x="19" y="4"/>
                    <a:pt x="19" y="4"/>
                    <a:pt x="19" y="4"/>
                  </a:cubicBezTo>
                  <a:cubicBezTo>
                    <a:pt x="15" y="0"/>
                    <a:pt x="15" y="0"/>
                    <a:pt x="15" y="0"/>
                  </a:cubicBezTo>
                  <a:cubicBezTo>
                    <a:pt x="15" y="16"/>
                    <a:pt x="15" y="16"/>
                    <a:pt x="15" y="16"/>
                  </a:cubicBezTo>
                  <a:cubicBezTo>
                    <a:pt x="23" y="20"/>
                    <a:pt x="23" y="20"/>
                    <a:pt x="23" y="20"/>
                  </a:cubicBezTo>
                  <a:cubicBezTo>
                    <a:pt x="35" y="20"/>
                    <a:pt x="35" y="20"/>
                    <a:pt x="35" y="20"/>
                  </a:cubicBezTo>
                  <a:cubicBezTo>
                    <a:pt x="46" y="27"/>
                    <a:pt x="46" y="27"/>
                    <a:pt x="46" y="27"/>
                  </a:cubicBezTo>
                  <a:cubicBezTo>
                    <a:pt x="43" y="27"/>
                    <a:pt x="43" y="27"/>
                    <a:pt x="43" y="27"/>
                  </a:cubicBezTo>
                  <a:cubicBezTo>
                    <a:pt x="35" y="27"/>
                    <a:pt x="35" y="27"/>
                    <a:pt x="35" y="27"/>
                  </a:cubicBezTo>
                  <a:cubicBezTo>
                    <a:pt x="23" y="27"/>
                    <a:pt x="23" y="27"/>
                    <a:pt x="23" y="27"/>
                  </a:cubicBezTo>
                  <a:cubicBezTo>
                    <a:pt x="19" y="27"/>
                    <a:pt x="19" y="27"/>
                    <a:pt x="19" y="27"/>
                  </a:cubicBezTo>
                  <a:cubicBezTo>
                    <a:pt x="19" y="47"/>
                    <a:pt x="19" y="47"/>
                    <a:pt x="19" y="47"/>
                  </a:cubicBezTo>
                  <a:cubicBezTo>
                    <a:pt x="23" y="51"/>
                    <a:pt x="23" y="51"/>
                    <a:pt x="23" y="51"/>
                  </a:cubicBezTo>
                  <a:cubicBezTo>
                    <a:pt x="19" y="55"/>
                    <a:pt x="19" y="55"/>
                    <a:pt x="19" y="55"/>
                  </a:cubicBezTo>
                  <a:cubicBezTo>
                    <a:pt x="19" y="63"/>
                    <a:pt x="19" y="63"/>
                    <a:pt x="19" y="63"/>
                  </a:cubicBezTo>
                  <a:cubicBezTo>
                    <a:pt x="19" y="70"/>
                    <a:pt x="19" y="70"/>
                    <a:pt x="19" y="70"/>
                  </a:cubicBezTo>
                  <a:cubicBezTo>
                    <a:pt x="7" y="168"/>
                    <a:pt x="7" y="168"/>
                    <a:pt x="7" y="168"/>
                  </a:cubicBezTo>
                  <a:cubicBezTo>
                    <a:pt x="11" y="172"/>
                    <a:pt x="11" y="172"/>
                    <a:pt x="11" y="172"/>
                  </a:cubicBezTo>
                  <a:cubicBezTo>
                    <a:pt x="11" y="180"/>
                    <a:pt x="11" y="180"/>
                    <a:pt x="11" y="180"/>
                  </a:cubicBezTo>
                  <a:cubicBezTo>
                    <a:pt x="7" y="180"/>
                    <a:pt x="7" y="180"/>
                    <a:pt x="7" y="180"/>
                  </a:cubicBezTo>
                  <a:cubicBezTo>
                    <a:pt x="4" y="187"/>
                    <a:pt x="4" y="187"/>
                    <a:pt x="4" y="187"/>
                  </a:cubicBezTo>
                  <a:cubicBezTo>
                    <a:pt x="0" y="205"/>
                    <a:pt x="0" y="205"/>
                    <a:pt x="0" y="205"/>
                  </a:cubicBezTo>
                  <a:cubicBezTo>
                    <a:pt x="169" y="205"/>
                    <a:pt x="169" y="205"/>
                    <a:pt x="169" y="205"/>
                  </a:cubicBezTo>
                  <a:lnTo>
                    <a:pt x="287" y="205"/>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6" name="Oklahoma">
              <a:extLst>
                <a:ext uri="{FF2B5EF4-FFF2-40B4-BE49-F238E27FC236}">
                  <a16:creationId xmlns:a16="http://schemas.microsoft.com/office/drawing/2014/main" id="{19FA9516-9518-F34F-B9B8-E992E6E1B9D2}"/>
                </a:ext>
              </a:extLst>
            </p:cNvPr>
            <p:cNvSpPr>
              <a:spLocks/>
            </p:cNvSpPr>
            <p:nvPr/>
          </p:nvSpPr>
          <p:spPr bwMode="auto">
            <a:xfrm>
              <a:off x="5530938" y="3512123"/>
              <a:ext cx="1187221" cy="631595"/>
            </a:xfrm>
            <a:custGeom>
              <a:avLst/>
              <a:gdLst>
                <a:gd name="T0" fmla="*/ 337 w 337"/>
                <a:gd name="T1" fmla="*/ 84 h 179"/>
                <a:gd name="T2" fmla="*/ 331 w 337"/>
                <a:gd name="T3" fmla="*/ 78 h 179"/>
                <a:gd name="T4" fmla="*/ 325 w 337"/>
                <a:gd name="T5" fmla="*/ 74 h 179"/>
                <a:gd name="T6" fmla="*/ 325 w 337"/>
                <a:gd name="T7" fmla="*/ 40 h 179"/>
                <a:gd name="T8" fmla="*/ 325 w 337"/>
                <a:gd name="T9" fmla="*/ 40 h 179"/>
                <a:gd name="T10" fmla="*/ 325 w 337"/>
                <a:gd name="T11" fmla="*/ 39 h 179"/>
                <a:gd name="T12" fmla="*/ 325 w 337"/>
                <a:gd name="T13" fmla="*/ 0 h 179"/>
                <a:gd name="T14" fmla="*/ 41 w 337"/>
                <a:gd name="T15" fmla="*/ 0 h 179"/>
                <a:gd name="T16" fmla="*/ 40 w 337"/>
                <a:gd name="T17" fmla="*/ 0 h 179"/>
                <a:gd name="T18" fmla="*/ 0 w 337"/>
                <a:gd name="T19" fmla="*/ 0 h 179"/>
                <a:gd name="T20" fmla="*/ 0 w 337"/>
                <a:gd name="T21" fmla="*/ 40 h 179"/>
                <a:gd name="T22" fmla="*/ 0 w 337"/>
                <a:gd name="T23" fmla="*/ 40 h 179"/>
                <a:gd name="T24" fmla="*/ 117 w 337"/>
                <a:gd name="T25" fmla="*/ 40 h 179"/>
                <a:gd name="T26" fmla="*/ 117 w 337"/>
                <a:gd name="T27" fmla="*/ 129 h 179"/>
                <a:gd name="T28" fmla="*/ 121 w 337"/>
                <a:gd name="T29" fmla="*/ 137 h 179"/>
                <a:gd name="T30" fmla="*/ 140 w 337"/>
                <a:gd name="T31" fmla="*/ 137 h 179"/>
                <a:gd name="T32" fmla="*/ 140 w 337"/>
                <a:gd name="T33" fmla="*/ 144 h 179"/>
                <a:gd name="T34" fmla="*/ 140 w 337"/>
                <a:gd name="T35" fmla="*/ 144 h 179"/>
                <a:gd name="T36" fmla="*/ 147 w 337"/>
                <a:gd name="T37" fmla="*/ 149 h 179"/>
                <a:gd name="T38" fmla="*/ 155 w 337"/>
                <a:gd name="T39" fmla="*/ 149 h 179"/>
                <a:gd name="T40" fmla="*/ 156 w 337"/>
                <a:gd name="T41" fmla="*/ 149 h 179"/>
                <a:gd name="T42" fmla="*/ 156 w 337"/>
                <a:gd name="T43" fmla="*/ 149 h 179"/>
                <a:gd name="T44" fmla="*/ 157 w 337"/>
                <a:gd name="T45" fmla="*/ 148 h 179"/>
                <a:gd name="T46" fmla="*/ 159 w 337"/>
                <a:gd name="T47" fmla="*/ 149 h 179"/>
                <a:gd name="T48" fmla="*/ 163 w 337"/>
                <a:gd name="T49" fmla="*/ 150 h 179"/>
                <a:gd name="T50" fmla="*/ 168 w 337"/>
                <a:gd name="T51" fmla="*/ 149 h 179"/>
                <a:gd name="T52" fmla="*/ 178 w 337"/>
                <a:gd name="T53" fmla="*/ 150 h 179"/>
                <a:gd name="T54" fmla="*/ 185 w 337"/>
                <a:gd name="T55" fmla="*/ 155 h 179"/>
                <a:gd name="T56" fmla="*/ 189 w 337"/>
                <a:gd name="T57" fmla="*/ 160 h 179"/>
                <a:gd name="T58" fmla="*/ 189 w 337"/>
                <a:gd name="T59" fmla="*/ 163 h 179"/>
                <a:gd name="T60" fmla="*/ 193 w 337"/>
                <a:gd name="T61" fmla="*/ 167 h 179"/>
                <a:gd name="T62" fmla="*/ 197 w 337"/>
                <a:gd name="T63" fmla="*/ 167 h 179"/>
                <a:gd name="T64" fmla="*/ 202 w 337"/>
                <a:gd name="T65" fmla="*/ 161 h 179"/>
                <a:gd name="T66" fmla="*/ 207 w 337"/>
                <a:gd name="T67" fmla="*/ 163 h 179"/>
                <a:gd name="T68" fmla="*/ 207 w 337"/>
                <a:gd name="T69" fmla="*/ 167 h 179"/>
                <a:gd name="T70" fmla="*/ 246 w 337"/>
                <a:gd name="T71" fmla="*/ 167 h 179"/>
                <a:gd name="T72" fmla="*/ 246 w 337"/>
                <a:gd name="T73" fmla="*/ 177 h 179"/>
                <a:gd name="T74" fmla="*/ 262 w 337"/>
                <a:gd name="T75" fmla="*/ 177 h 179"/>
                <a:gd name="T76" fmla="*/ 264 w 337"/>
                <a:gd name="T77" fmla="*/ 179 h 179"/>
                <a:gd name="T78" fmla="*/ 266 w 337"/>
                <a:gd name="T79" fmla="*/ 177 h 179"/>
                <a:gd name="T80" fmla="*/ 271 w 337"/>
                <a:gd name="T81" fmla="*/ 174 h 179"/>
                <a:gd name="T82" fmla="*/ 272 w 337"/>
                <a:gd name="T83" fmla="*/ 173 h 179"/>
                <a:gd name="T84" fmla="*/ 272 w 337"/>
                <a:gd name="T85" fmla="*/ 173 h 179"/>
                <a:gd name="T86" fmla="*/ 276 w 337"/>
                <a:gd name="T87" fmla="*/ 171 h 179"/>
                <a:gd name="T88" fmla="*/ 279 w 337"/>
                <a:gd name="T89" fmla="*/ 171 h 179"/>
                <a:gd name="T90" fmla="*/ 291 w 337"/>
                <a:gd name="T91" fmla="*/ 170 h 179"/>
                <a:gd name="T92" fmla="*/ 292 w 337"/>
                <a:gd name="T93" fmla="*/ 169 h 179"/>
                <a:gd name="T94" fmla="*/ 298 w 337"/>
                <a:gd name="T95" fmla="*/ 166 h 179"/>
                <a:gd name="T96" fmla="*/ 300 w 337"/>
                <a:gd name="T97" fmla="*/ 166 h 179"/>
                <a:gd name="T98" fmla="*/ 308 w 337"/>
                <a:gd name="T99" fmla="*/ 173 h 179"/>
                <a:gd name="T100" fmla="*/ 308 w 337"/>
                <a:gd name="T101" fmla="*/ 174 h 179"/>
                <a:gd name="T102" fmla="*/ 316 w 337"/>
                <a:gd name="T103" fmla="*/ 175 h 179"/>
                <a:gd name="T104" fmla="*/ 318 w 337"/>
                <a:gd name="T105" fmla="*/ 179 h 179"/>
                <a:gd name="T106" fmla="*/ 318 w 337"/>
                <a:gd name="T107" fmla="*/ 179 h 179"/>
                <a:gd name="T108" fmla="*/ 319 w 337"/>
                <a:gd name="T109" fmla="*/ 179 h 179"/>
                <a:gd name="T110" fmla="*/ 320 w 337"/>
                <a:gd name="T111" fmla="*/ 179 h 179"/>
                <a:gd name="T112" fmla="*/ 323 w 337"/>
                <a:gd name="T113" fmla="*/ 177 h 179"/>
                <a:gd name="T114" fmla="*/ 325 w 337"/>
                <a:gd name="T115" fmla="*/ 179 h 179"/>
                <a:gd name="T116" fmla="*/ 337 w 337"/>
                <a:gd name="T117" fmla="*/ 179 h 179"/>
                <a:gd name="T118" fmla="*/ 337 w 337"/>
                <a:gd name="T119" fmla="*/ 179 h 179"/>
                <a:gd name="T120" fmla="*/ 337 w 337"/>
                <a:gd name="T12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7" h="179">
                  <a:moveTo>
                    <a:pt x="337" y="84"/>
                  </a:moveTo>
                  <a:cubicBezTo>
                    <a:pt x="331" y="78"/>
                    <a:pt x="331" y="78"/>
                    <a:pt x="331" y="78"/>
                  </a:cubicBezTo>
                  <a:cubicBezTo>
                    <a:pt x="325" y="74"/>
                    <a:pt x="325" y="74"/>
                    <a:pt x="325" y="74"/>
                  </a:cubicBezTo>
                  <a:cubicBezTo>
                    <a:pt x="325" y="40"/>
                    <a:pt x="325" y="40"/>
                    <a:pt x="325" y="40"/>
                  </a:cubicBezTo>
                  <a:cubicBezTo>
                    <a:pt x="325" y="40"/>
                    <a:pt x="325" y="40"/>
                    <a:pt x="325" y="40"/>
                  </a:cubicBezTo>
                  <a:cubicBezTo>
                    <a:pt x="325" y="39"/>
                    <a:pt x="325" y="39"/>
                    <a:pt x="325" y="39"/>
                  </a:cubicBezTo>
                  <a:cubicBezTo>
                    <a:pt x="325" y="0"/>
                    <a:pt x="325" y="0"/>
                    <a:pt x="325" y="0"/>
                  </a:cubicBezTo>
                  <a:cubicBezTo>
                    <a:pt x="41" y="0"/>
                    <a:pt x="41" y="0"/>
                    <a:pt x="41" y="0"/>
                  </a:cubicBezTo>
                  <a:cubicBezTo>
                    <a:pt x="40" y="0"/>
                    <a:pt x="40" y="0"/>
                    <a:pt x="40" y="0"/>
                  </a:cubicBezTo>
                  <a:cubicBezTo>
                    <a:pt x="0" y="0"/>
                    <a:pt x="0" y="0"/>
                    <a:pt x="0" y="0"/>
                  </a:cubicBezTo>
                  <a:cubicBezTo>
                    <a:pt x="0" y="40"/>
                    <a:pt x="0" y="40"/>
                    <a:pt x="0" y="40"/>
                  </a:cubicBezTo>
                  <a:cubicBezTo>
                    <a:pt x="0" y="40"/>
                    <a:pt x="0" y="40"/>
                    <a:pt x="0" y="40"/>
                  </a:cubicBezTo>
                  <a:cubicBezTo>
                    <a:pt x="117" y="40"/>
                    <a:pt x="117" y="40"/>
                    <a:pt x="117" y="40"/>
                  </a:cubicBezTo>
                  <a:cubicBezTo>
                    <a:pt x="117" y="129"/>
                    <a:pt x="117" y="129"/>
                    <a:pt x="117" y="129"/>
                  </a:cubicBezTo>
                  <a:cubicBezTo>
                    <a:pt x="121" y="137"/>
                    <a:pt x="121" y="137"/>
                    <a:pt x="121" y="137"/>
                  </a:cubicBezTo>
                  <a:cubicBezTo>
                    <a:pt x="140" y="137"/>
                    <a:pt x="140" y="137"/>
                    <a:pt x="140" y="137"/>
                  </a:cubicBezTo>
                  <a:cubicBezTo>
                    <a:pt x="140" y="144"/>
                    <a:pt x="140" y="144"/>
                    <a:pt x="140" y="144"/>
                  </a:cubicBezTo>
                  <a:cubicBezTo>
                    <a:pt x="140" y="144"/>
                    <a:pt x="140" y="144"/>
                    <a:pt x="140" y="144"/>
                  </a:cubicBezTo>
                  <a:cubicBezTo>
                    <a:pt x="141" y="145"/>
                    <a:pt x="144" y="149"/>
                    <a:pt x="147" y="149"/>
                  </a:cubicBezTo>
                  <a:cubicBezTo>
                    <a:pt x="155" y="149"/>
                    <a:pt x="155" y="149"/>
                    <a:pt x="155" y="149"/>
                  </a:cubicBezTo>
                  <a:cubicBezTo>
                    <a:pt x="156" y="149"/>
                    <a:pt x="156" y="149"/>
                    <a:pt x="156" y="149"/>
                  </a:cubicBezTo>
                  <a:cubicBezTo>
                    <a:pt x="156" y="149"/>
                    <a:pt x="156" y="149"/>
                    <a:pt x="156" y="149"/>
                  </a:cubicBezTo>
                  <a:cubicBezTo>
                    <a:pt x="156" y="148"/>
                    <a:pt x="156" y="148"/>
                    <a:pt x="157" y="148"/>
                  </a:cubicBezTo>
                  <a:cubicBezTo>
                    <a:pt x="157" y="148"/>
                    <a:pt x="158" y="149"/>
                    <a:pt x="159" y="149"/>
                  </a:cubicBezTo>
                  <a:cubicBezTo>
                    <a:pt x="161" y="150"/>
                    <a:pt x="162" y="150"/>
                    <a:pt x="163" y="150"/>
                  </a:cubicBezTo>
                  <a:cubicBezTo>
                    <a:pt x="165" y="150"/>
                    <a:pt x="167" y="149"/>
                    <a:pt x="168" y="149"/>
                  </a:cubicBezTo>
                  <a:cubicBezTo>
                    <a:pt x="178" y="150"/>
                    <a:pt x="178" y="150"/>
                    <a:pt x="178" y="150"/>
                  </a:cubicBezTo>
                  <a:cubicBezTo>
                    <a:pt x="185" y="155"/>
                    <a:pt x="185" y="155"/>
                    <a:pt x="185" y="155"/>
                  </a:cubicBezTo>
                  <a:cubicBezTo>
                    <a:pt x="189" y="160"/>
                    <a:pt x="189" y="160"/>
                    <a:pt x="189" y="160"/>
                  </a:cubicBezTo>
                  <a:cubicBezTo>
                    <a:pt x="189" y="163"/>
                    <a:pt x="189" y="163"/>
                    <a:pt x="189" y="163"/>
                  </a:cubicBezTo>
                  <a:cubicBezTo>
                    <a:pt x="193" y="167"/>
                    <a:pt x="193" y="167"/>
                    <a:pt x="193" y="167"/>
                  </a:cubicBezTo>
                  <a:cubicBezTo>
                    <a:pt x="197" y="167"/>
                    <a:pt x="197" y="167"/>
                    <a:pt x="197" y="167"/>
                  </a:cubicBezTo>
                  <a:cubicBezTo>
                    <a:pt x="202" y="161"/>
                    <a:pt x="202" y="161"/>
                    <a:pt x="202" y="161"/>
                  </a:cubicBezTo>
                  <a:cubicBezTo>
                    <a:pt x="207" y="163"/>
                    <a:pt x="207" y="163"/>
                    <a:pt x="207" y="163"/>
                  </a:cubicBezTo>
                  <a:cubicBezTo>
                    <a:pt x="207" y="167"/>
                    <a:pt x="207" y="167"/>
                    <a:pt x="207" y="167"/>
                  </a:cubicBezTo>
                  <a:cubicBezTo>
                    <a:pt x="246" y="167"/>
                    <a:pt x="246" y="167"/>
                    <a:pt x="246" y="167"/>
                  </a:cubicBezTo>
                  <a:cubicBezTo>
                    <a:pt x="246" y="177"/>
                    <a:pt x="246" y="177"/>
                    <a:pt x="246" y="177"/>
                  </a:cubicBezTo>
                  <a:cubicBezTo>
                    <a:pt x="262" y="177"/>
                    <a:pt x="262" y="177"/>
                    <a:pt x="262" y="177"/>
                  </a:cubicBezTo>
                  <a:cubicBezTo>
                    <a:pt x="262" y="178"/>
                    <a:pt x="263" y="178"/>
                    <a:pt x="264" y="179"/>
                  </a:cubicBezTo>
                  <a:cubicBezTo>
                    <a:pt x="265" y="179"/>
                    <a:pt x="266" y="178"/>
                    <a:pt x="266" y="177"/>
                  </a:cubicBezTo>
                  <a:cubicBezTo>
                    <a:pt x="268" y="175"/>
                    <a:pt x="271" y="174"/>
                    <a:pt x="271" y="174"/>
                  </a:cubicBezTo>
                  <a:cubicBezTo>
                    <a:pt x="272" y="173"/>
                    <a:pt x="272" y="173"/>
                    <a:pt x="272" y="173"/>
                  </a:cubicBezTo>
                  <a:cubicBezTo>
                    <a:pt x="272" y="173"/>
                    <a:pt x="272" y="173"/>
                    <a:pt x="272" y="173"/>
                  </a:cubicBezTo>
                  <a:cubicBezTo>
                    <a:pt x="273" y="172"/>
                    <a:pt x="275" y="171"/>
                    <a:pt x="276" y="171"/>
                  </a:cubicBezTo>
                  <a:cubicBezTo>
                    <a:pt x="279" y="171"/>
                    <a:pt x="279" y="171"/>
                    <a:pt x="279" y="171"/>
                  </a:cubicBezTo>
                  <a:cubicBezTo>
                    <a:pt x="291" y="170"/>
                    <a:pt x="291" y="170"/>
                    <a:pt x="291" y="170"/>
                  </a:cubicBezTo>
                  <a:cubicBezTo>
                    <a:pt x="292" y="169"/>
                    <a:pt x="292" y="169"/>
                    <a:pt x="292" y="169"/>
                  </a:cubicBezTo>
                  <a:cubicBezTo>
                    <a:pt x="292" y="168"/>
                    <a:pt x="295" y="166"/>
                    <a:pt x="298" y="166"/>
                  </a:cubicBezTo>
                  <a:cubicBezTo>
                    <a:pt x="298" y="166"/>
                    <a:pt x="299" y="166"/>
                    <a:pt x="300" y="166"/>
                  </a:cubicBezTo>
                  <a:cubicBezTo>
                    <a:pt x="304" y="168"/>
                    <a:pt x="307" y="172"/>
                    <a:pt x="308" y="173"/>
                  </a:cubicBezTo>
                  <a:cubicBezTo>
                    <a:pt x="308" y="174"/>
                    <a:pt x="308" y="174"/>
                    <a:pt x="308" y="174"/>
                  </a:cubicBezTo>
                  <a:cubicBezTo>
                    <a:pt x="316" y="175"/>
                    <a:pt x="316" y="175"/>
                    <a:pt x="316" y="175"/>
                  </a:cubicBezTo>
                  <a:cubicBezTo>
                    <a:pt x="316" y="176"/>
                    <a:pt x="316" y="178"/>
                    <a:pt x="318" y="179"/>
                  </a:cubicBezTo>
                  <a:cubicBezTo>
                    <a:pt x="318" y="179"/>
                    <a:pt x="318" y="179"/>
                    <a:pt x="318" y="179"/>
                  </a:cubicBezTo>
                  <a:cubicBezTo>
                    <a:pt x="319" y="179"/>
                    <a:pt x="319" y="179"/>
                    <a:pt x="319" y="179"/>
                  </a:cubicBezTo>
                  <a:cubicBezTo>
                    <a:pt x="319" y="179"/>
                    <a:pt x="319" y="179"/>
                    <a:pt x="320" y="179"/>
                  </a:cubicBezTo>
                  <a:cubicBezTo>
                    <a:pt x="323" y="177"/>
                    <a:pt x="323" y="177"/>
                    <a:pt x="323" y="177"/>
                  </a:cubicBezTo>
                  <a:cubicBezTo>
                    <a:pt x="325" y="179"/>
                    <a:pt x="325" y="179"/>
                    <a:pt x="325" y="179"/>
                  </a:cubicBezTo>
                  <a:cubicBezTo>
                    <a:pt x="337" y="179"/>
                    <a:pt x="337" y="179"/>
                    <a:pt x="337" y="179"/>
                  </a:cubicBezTo>
                  <a:cubicBezTo>
                    <a:pt x="337" y="179"/>
                    <a:pt x="337" y="179"/>
                    <a:pt x="337" y="179"/>
                  </a:cubicBezTo>
                  <a:lnTo>
                    <a:pt x="337" y="84"/>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7" name="Ohio">
              <a:extLst>
                <a:ext uri="{FF2B5EF4-FFF2-40B4-BE49-F238E27FC236}">
                  <a16:creationId xmlns:a16="http://schemas.microsoft.com/office/drawing/2014/main" id="{9B06F1CB-EEE3-FD4E-BE62-716EEF303D62}"/>
                </a:ext>
              </a:extLst>
            </p:cNvPr>
            <p:cNvSpPr>
              <a:spLocks/>
            </p:cNvSpPr>
            <p:nvPr/>
          </p:nvSpPr>
          <p:spPr bwMode="auto">
            <a:xfrm>
              <a:off x="8008161" y="2816475"/>
              <a:ext cx="591376" cy="592865"/>
            </a:xfrm>
            <a:custGeom>
              <a:avLst/>
              <a:gdLst>
                <a:gd name="T0" fmla="*/ 0 w 168"/>
                <a:gd name="T1" fmla="*/ 13 h 168"/>
                <a:gd name="T2" fmla="*/ 0 w 168"/>
                <a:gd name="T3" fmla="*/ 138 h 168"/>
                <a:gd name="T4" fmla="*/ 0 w 168"/>
                <a:gd name="T5" fmla="*/ 138 h 168"/>
                <a:gd name="T6" fmla="*/ 10 w 168"/>
                <a:gd name="T7" fmla="*/ 138 h 168"/>
                <a:gd name="T8" fmla="*/ 15 w 168"/>
                <a:gd name="T9" fmla="*/ 144 h 168"/>
                <a:gd name="T10" fmla="*/ 20 w 168"/>
                <a:gd name="T11" fmla="*/ 150 h 168"/>
                <a:gd name="T12" fmla="*/ 44 w 168"/>
                <a:gd name="T13" fmla="*/ 150 h 168"/>
                <a:gd name="T14" fmla="*/ 49 w 168"/>
                <a:gd name="T15" fmla="*/ 156 h 168"/>
                <a:gd name="T16" fmla="*/ 52 w 168"/>
                <a:gd name="T17" fmla="*/ 156 h 168"/>
                <a:gd name="T18" fmla="*/ 57 w 168"/>
                <a:gd name="T19" fmla="*/ 155 h 168"/>
                <a:gd name="T20" fmla="*/ 60 w 168"/>
                <a:gd name="T21" fmla="*/ 156 h 168"/>
                <a:gd name="T22" fmla="*/ 69 w 168"/>
                <a:gd name="T23" fmla="*/ 159 h 168"/>
                <a:gd name="T24" fmla="*/ 82 w 168"/>
                <a:gd name="T25" fmla="*/ 159 h 168"/>
                <a:gd name="T26" fmla="*/ 89 w 168"/>
                <a:gd name="T27" fmla="*/ 166 h 168"/>
                <a:gd name="T28" fmla="*/ 91 w 168"/>
                <a:gd name="T29" fmla="*/ 168 h 168"/>
                <a:gd name="T30" fmla="*/ 91 w 168"/>
                <a:gd name="T31" fmla="*/ 167 h 168"/>
                <a:gd name="T32" fmla="*/ 91 w 168"/>
                <a:gd name="T33" fmla="*/ 165 h 168"/>
                <a:gd name="T34" fmla="*/ 105 w 168"/>
                <a:gd name="T35" fmla="*/ 157 h 168"/>
                <a:gd name="T36" fmla="*/ 107 w 168"/>
                <a:gd name="T37" fmla="*/ 152 h 168"/>
                <a:gd name="T38" fmla="*/ 110 w 168"/>
                <a:gd name="T39" fmla="*/ 150 h 168"/>
                <a:gd name="T40" fmla="*/ 123 w 168"/>
                <a:gd name="T41" fmla="*/ 145 h 168"/>
                <a:gd name="T42" fmla="*/ 130 w 168"/>
                <a:gd name="T43" fmla="*/ 139 h 168"/>
                <a:gd name="T44" fmla="*/ 131 w 168"/>
                <a:gd name="T45" fmla="*/ 140 h 168"/>
                <a:gd name="T46" fmla="*/ 134 w 168"/>
                <a:gd name="T47" fmla="*/ 139 h 168"/>
                <a:gd name="T48" fmla="*/ 136 w 168"/>
                <a:gd name="T49" fmla="*/ 136 h 168"/>
                <a:gd name="T50" fmla="*/ 141 w 168"/>
                <a:gd name="T51" fmla="*/ 129 h 168"/>
                <a:gd name="T52" fmla="*/ 146 w 168"/>
                <a:gd name="T53" fmla="*/ 129 h 168"/>
                <a:gd name="T54" fmla="*/ 152 w 168"/>
                <a:gd name="T55" fmla="*/ 122 h 168"/>
                <a:gd name="T56" fmla="*/ 156 w 168"/>
                <a:gd name="T57" fmla="*/ 118 h 168"/>
                <a:gd name="T58" fmla="*/ 156 w 168"/>
                <a:gd name="T59" fmla="*/ 106 h 168"/>
                <a:gd name="T60" fmla="*/ 161 w 168"/>
                <a:gd name="T61" fmla="*/ 106 h 168"/>
                <a:gd name="T62" fmla="*/ 161 w 168"/>
                <a:gd name="T63" fmla="*/ 98 h 168"/>
                <a:gd name="T64" fmla="*/ 161 w 168"/>
                <a:gd name="T65" fmla="*/ 94 h 168"/>
                <a:gd name="T66" fmla="*/ 161 w 168"/>
                <a:gd name="T67" fmla="*/ 89 h 168"/>
                <a:gd name="T68" fmla="*/ 161 w 168"/>
                <a:gd name="T69" fmla="*/ 82 h 168"/>
                <a:gd name="T70" fmla="*/ 161 w 168"/>
                <a:gd name="T71" fmla="*/ 78 h 168"/>
                <a:gd name="T72" fmla="*/ 166 w 168"/>
                <a:gd name="T73" fmla="*/ 65 h 168"/>
                <a:gd name="T74" fmla="*/ 168 w 168"/>
                <a:gd name="T75" fmla="*/ 61 h 168"/>
                <a:gd name="T76" fmla="*/ 168 w 168"/>
                <a:gd name="T77" fmla="*/ 2 h 168"/>
                <a:gd name="T78" fmla="*/ 168 w 168"/>
                <a:gd name="T79" fmla="*/ 0 h 168"/>
                <a:gd name="T80" fmla="*/ 124 w 168"/>
                <a:gd name="T81" fmla="*/ 25 h 168"/>
                <a:gd name="T82" fmla="*/ 112 w 168"/>
                <a:gd name="T83" fmla="*/ 25 h 168"/>
                <a:gd name="T84" fmla="*/ 100 w 168"/>
                <a:gd name="T85" fmla="*/ 29 h 168"/>
                <a:gd name="T86" fmla="*/ 84 w 168"/>
                <a:gd name="T87" fmla="*/ 25 h 168"/>
                <a:gd name="T88" fmla="*/ 77 w 168"/>
                <a:gd name="T89" fmla="*/ 25 h 168"/>
                <a:gd name="T90" fmla="*/ 69 w 168"/>
                <a:gd name="T91" fmla="*/ 17 h 168"/>
                <a:gd name="T92" fmla="*/ 61 w 168"/>
                <a:gd name="T93" fmla="*/ 13 h 168"/>
                <a:gd name="T94" fmla="*/ 62 w 168"/>
                <a:gd name="T95" fmla="*/ 13 h 168"/>
                <a:gd name="T96" fmla="*/ 1 w 168"/>
                <a:gd name="T97" fmla="*/ 13 h 168"/>
                <a:gd name="T98" fmla="*/ 0 w 168"/>
                <a:gd name="T99" fmla="*/ 1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8" h="168">
                  <a:moveTo>
                    <a:pt x="0" y="13"/>
                  </a:moveTo>
                  <a:cubicBezTo>
                    <a:pt x="0" y="138"/>
                    <a:pt x="0" y="138"/>
                    <a:pt x="0" y="138"/>
                  </a:cubicBezTo>
                  <a:cubicBezTo>
                    <a:pt x="0" y="138"/>
                    <a:pt x="0" y="138"/>
                    <a:pt x="0" y="138"/>
                  </a:cubicBezTo>
                  <a:cubicBezTo>
                    <a:pt x="10" y="138"/>
                    <a:pt x="10" y="138"/>
                    <a:pt x="10" y="138"/>
                  </a:cubicBezTo>
                  <a:cubicBezTo>
                    <a:pt x="15" y="144"/>
                    <a:pt x="15" y="144"/>
                    <a:pt x="15" y="144"/>
                  </a:cubicBezTo>
                  <a:cubicBezTo>
                    <a:pt x="20" y="150"/>
                    <a:pt x="20" y="150"/>
                    <a:pt x="20" y="150"/>
                  </a:cubicBezTo>
                  <a:cubicBezTo>
                    <a:pt x="44" y="150"/>
                    <a:pt x="44" y="150"/>
                    <a:pt x="44" y="150"/>
                  </a:cubicBezTo>
                  <a:cubicBezTo>
                    <a:pt x="45" y="151"/>
                    <a:pt x="46" y="156"/>
                    <a:pt x="49" y="156"/>
                  </a:cubicBezTo>
                  <a:cubicBezTo>
                    <a:pt x="52" y="156"/>
                    <a:pt x="52" y="156"/>
                    <a:pt x="52" y="156"/>
                  </a:cubicBezTo>
                  <a:cubicBezTo>
                    <a:pt x="52" y="156"/>
                    <a:pt x="54" y="155"/>
                    <a:pt x="57" y="155"/>
                  </a:cubicBezTo>
                  <a:cubicBezTo>
                    <a:pt x="58" y="155"/>
                    <a:pt x="59" y="156"/>
                    <a:pt x="60" y="156"/>
                  </a:cubicBezTo>
                  <a:cubicBezTo>
                    <a:pt x="63" y="159"/>
                    <a:pt x="69" y="159"/>
                    <a:pt x="69" y="159"/>
                  </a:cubicBezTo>
                  <a:cubicBezTo>
                    <a:pt x="82" y="159"/>
                    <a:pt x="82" y="159"/>
                    <a:pt x="82" y="159"/>
                  </a:cubicBezTo>
                  <a:cubicBezTo>
                    <a:pt x="89" y="166"/>
                    <a:pt x="89" y="166"/>
                    <a:pt x="89" y="166"/>
                  </a:cubicBezTo>
                  <a:cubicBezTo>
                    <a:pt x="91" y="168"/>
                    <a:pt x="91" y="168"/>
                    <a:pt x="91" y="168"/>
                  </a:cubicBezTo>
                  <a:cubicBezTo>
                    <a:pt x="91" y="167"/>
                    <a:pt x="91" y="167"/>
                    <a:pt x="91" y="167"/>
                  </a:cubicBezTo>
                  <a:cubicBezTo>
                    <a:pt x="91" y="165"/>
                    <a:pt x="91" y="165"/>
                    <a:pt x="91" y="165"/>
                  </a:cubicBezTo>
                  <a:cubicBezTo>
                    <a:pt x="92" y="165"/>
                    <a:pt x="100" y="160"/>
                    <a:pt x="105" y="157"/>
                  </a:cubicBezTo>
                  <a:cubicBezTo>
                    <a:pt x="107" y="156"/>
                    <a:pt x="108" y="154"/>
                    <a:pt x="107" y="152"/>
                  </a:cubicBezTo>
                  <a:cubicBezTo>
                    <a:pt x="107" y="151"/>
                    <a:pt x="107" y="150"/>
                    <a:pt x="110" y="150"/>
                  </a:cubicBezTo>
                  <a:cubicBezTo>
                    <a:pt x="116" y="148"/>
                    <a:pt x="123" y="145"/>
                    <a:pt x="123" y="145"/>
                  </a:cubicBezTo>
                  <a:cubicBezTo>
                    <a:pt x="130" y="139"/>
                    <a:pt x="130" y="139"/>
                    <a:pt x="130" y="139"/>
                  </a:cubicBezTo>
                  <a:cubicBezTo>
                    <a:pt x="131" y="140"/>
                    <a:pt x="131" y="140"/>
                    <a:pt x="131" y="140"/>
                  </a:cubicBezTo>
                  <a:cubicBezTo>
                    <a:pt x="132" y="140"/>
                    <a:pt x="133" y="140"/>
                    <a:pt x="134" y="139"/>
                  </a:cubicBezTo>
                  <a:cubicBezTo>
                    <a:pt x="136" y="136"/>
                    <a:pt x="136" y="136"/>
                    <a:pt x="136" y="136"/>
                  </a:cubicBezTo>
                  <a:cubicBezTo>
                    <a:pt x="141" y="129"/>
                    <a:pt x="141" y="129"/>
                    <a:pt x="141" y="129"/>
                  </a:cubicBezTo>
                  <a:cubicBezTo>
                    <a:pt x="146" y="129"/>
                    <a:pt x="146" y="129"/>
                    <a:pt x="146" y="129"/>
                  </a:cubicBezTo>
                  <a:cubicBezTo>
                    <a:pt x="152" y="122"/>
                    <a:pt x="152" y="122"/>
                    <a:pt x="152" y="122"/>
                  </a:cubicBezTo>
                  <a:cubicBezTo>
                    <a:pt x="156" y="118"/>
                    <a:pt x="156" y="118"/>
                    <a:pt x="156" y="118"/>
                  </a:cubicBezTo>
                  <a:cubicBezTo>
                    <a:pt x="156" y="106"/>
                    <a:pt x="156" y="106"/>
                    <a:pt x="156" y="106"/>
                  </a:cubicBezTo>
                  <a:cubicBezTo>
                    <a:pt x="161" y="106"/>
                    <a:pt x="161" y="106"/>
                    <a:pt x="161" y="106"/>
                  </a:cubicBezTo>
                  <a:cubicBezTo>
                    <a:pt x="161" y="98"/>
                    <a:pt x="161" y="98"/>
                    <a:pt x="161" y="98"/>
                  </a:cubicBezTo>
                  <a:cubicBezTo>
                    <a:pt x="161" y="96"/>
                    <a:pt x="161" y="95"/>
                    <a:pt x="161" y="94"/>
                  </a:cubicBezTo>
                  <a:cubicBezTo>
                    <a:pt x="161" y="92"/>
                    <a:pt x="161" y="91"/>
                    <a:pt x="161" y="89"/>
                  </a:cubicBezTo>
                  <a:cubicBezTo>
                    <a:pt x="162" y="87"/>
                    <a:pt x="161" y="84"/>
                    <a:pt x="161" y="82"/>
                  </a:cubicBezTo>
                  <a:cubicBezTo>
                    <a:pt x="161" y="78"/>
                    <a:pt x="161" y="78"/>
                    <a:pt x="161" y="78"/>
                  </a:cubicBezTo>
                  <a:cubicBezTo>
                    <a:pt x="166" y="65"/>
                    <a:pt x="166" y="65"/>
                    <a:pt x="166" y="65"/>
                  </a:cubicBezTo>
                  <a:cubicBezTo>
                    <a:pt x="168" y="61"/>
                    <a:pt x="168" y="61"/>
                    <a:pt x="168" y="61"/>
                  </a:cubicBezTo>
                  <a:cubicBezTo>
                    <a:pt x="168" y="2"/>
                    <a:pt x="168" y="2"/>
                    <a:pt x="168" y="2"/>
                  </a:cubicBezTo>
                  <a:cubicBezTo>
                    <a:pt x="168" y="0"/>
                    <a:pt x="168" y="0"/>
                    <a:pt x="168" y="0"/>
                  </a:cubicBezTo>
                  <a:cubicBezTo>
                    <a:pt x="124" y="25"/>
                    <a:pt x="124" y="25"/>
                    <a:pt x="124" y="25"/>
                  </a:cubicBezTo>
                  <a:cubicBezTo>
                    <a:pt x="112" y="25"/>
                    <a:pt x="112" y="25"/>
                    <a:pt x="112" y="25"/>
                  </a:cubicBezTo>
                  <a:cubicBezTo>
                    <a:pt x="100" y="29"/>
                    <a:pt x="100" y="29"/>
                    <a:pt x="100" y="29"/>
                  </a:cubicBezTo>
                  <a:cubicBezTo>
                    <a:pt x="84" y="25"/>
                    <a:pt x="84" y="25"/>
                    <a:pt x="84" y="25"/>
                  </a:cubicBezTo>
                  <a:cubicBezTo>
                    <a:pt x="77" y="25"/>
                    <a:pt x="77" y="25"/>
                    <a:pt x="77" y="25"/>
                  </a:cubicBezTo>
                  <a:cubicBezTo>
                    <a:pt x="69" y="17"/>
                    <a:pt x="69" y="17"/>
                    <a:pt x="69" y="17"/>
                  </a:cubicBezTo>
                  <a:cubicBezTo>
                    <a:pt x="61" y="13"/>
                    <a:pt x="61" y="13"/>
                    <a:pt x="61" y="13"/>
                  </a:cubicBezTo>
                  <a:cubicBezTo>
                    <a:pt x="62" y="13"/>
                    <a:pt x="62" y="13"/>
                    <a:pt x="62" y="13"/>
                  </a:cubicBezTo>
                  <a:cubicBezTo>
                    <a:pt x="1" y="13"/>
                    <a:pt x="1" y="13"/>
                    <a:pt x="1" y="13"/>
                  </a:cubicBezTo>
                  <a:lnTo>
                    <a:pt x="0" y="13"/>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8" name="North Dakota">
              <a:extLst>
                <a:ext uri="{FF2B5EF4-FFF2-40B4-BE49-F238E27FC236}">
                  <a16:creationId xmlns:a16="http://schemas.microsoft.com/office/drawing/2014/main" id="{C1E14BBF-C7CF-F044-8C97-1CCD99392567}"/>
                </a:ext>
              </a:extLst>
            </p:cNvPr>
            <p:cNvSpPr>
              <a:spLocks/>
            </p:cNvSpPr>
            <p:nvPr/>
          </p:nvSpPr>
          <p:spPr bwMode="auto">
            <a:xfrm>
              <a:off x="5383466" y="1459439"/>
              <a:ext cx="1011446" cy="542219"/>
            </a:xfrm>
            <a:custGeom>
              <a:avLst/>
              <a:gdLst>
                <a:gd name="T0" fmla="*/ 0 w 679"/>
                <a:gd name="T1" fmla="*/ 364 h 364"/>
                <a:gd name="T2" fmla="*/ 2 w 679"/>
                <a:gd name="T3" fmla="*/ 364 h 364"/>
                <a:gd name="T4" fmla="*/ 679 w 679"/>
                <a:gd name="T5" fmla="*/ 364 h 364"/>
                <a:gd name="T6" fmla="*/ 679 w 679"/>
                <a:gd name="T7" fmla="*/ 362 h 364"/>
                <a:gd name="T8" fmla="*/ 679 w 679"/>
                <a:gd name="T9" fmla="*/ 362 h 364"/>
                <a:gd name="T10" fmla="*/ 674 w 679"/>
                <a:gd name="T11" fmla="*/ 319 h 364"/>
                <a:gd name="T12" fmla="*/ 674 w 679"/>
                <a:gd name="T13" fmla="*/ 291 h 364"/>
                <a:gd name="T14" fmla="*/ 645 w 679"/>
                <a:gd name="T15" fmla="*/ 241 h 364"/>
                <a:gd name="T16" fmla="*/ 645 w 679"/>
                <a:gd name="T17" fmla="*/ 163 h 364"/>
                <a:gd name="T18" fmla="*/ 622 w 679"/>
                <a:gd name="T19" fmla="*/ 118 h 364"/>
                <a:gd name="T20" fmla="*/ 622 w 679"/>
                <a:gd name="T21" fmla="*/ 0 h 364"/>
                <a:gd name="T22" fmla="*/ 0 w 679"/>
                <a:gd name="T23" fmla="*/ 0 h 364"/>
                <a:gd name="T24" fmla="*/ 0 w 679"/>
                <a:gd name="T25" fmla="*/ 364 h 364"/>
                <a:gd name="T26" fmla="*/ 0 w 679"/>
                <a:gd name="T27" fmla="*/ 364 h 364"/>
                <a:gd name="T28" fmla="*/ 0 w 679"/>
                <a:gd name="T29" fmla="*/ 364 h 364"/>
                <a:gd name="T30" fmla="*/ 0 w 679"/>
                <a:gd name="T31"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 h="364">
                  <a:moveTo>
                    <a:pt x="0" y="364"/>
                  </a:moveTo>
                  <a:lnTo>
                    <a:pt x="2" y="364"/>
                  </a:lnTo>
                  <a:lnTo>
                    <a:pt x="679" y="364"/>
                  </a:lnTo>
                  <a:lnTo>
                    <a:pt x="679" y="362"/>
                  </a:lnTo>
                  <a:lnTo>
                    <a:pt x="679" y="362"/>
                  </a:lnTo>
                  <a:lnTo>
                    <a:pt x="674" y="319"/>
                  </a:lnTo>
                  <a:lnTo>
                    <a:pt x="674" y="291"/>
                  </a:lnTo>
                  <a:lnTo>
                    <a:pt x="645" y="241"/>
                  </a:lnTo>
                  <a:lnTo>
                    <a:pt x="645" y="163"/>
                  </a:lnTo>
                  <a:lnTo>
                    <a:pt x="622" y="118"/>
                  </a:lnTo>
                  <a:lnTo>
                    <a:pt x="622" y="0"/>
                  </a:lnTo>
                  <a:lnTo>
                    <a:pt x="0" y="0"/>
                  </a:lnTo>
                  <a:lnTo>
                    <a:pt x="0" y="364"/>
                  </a:lnTo>
                  <a:lnTo>
                    <a:pt x="0" y="364"/>
                  </a:lnTo>
                  <a:lnTo>
                    <a:pt x="0" y="364"/>
                  </a:lnTo>
                  <a:lnTo>
                    <a:pt x="0" y="364"/>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49" name="North Carolina">
              <a:extLst>
                <a:ext uri="{FF2B5EF4-FFF2-40B4-BE49-F238E27FC236}">
                  <a16:creationId xmlns:a16="http://schemas.microsoft.com/office/drawing/2014/main" id="{6A142036-DF9F-0047-919E-9175CC7B641E}"/>
                </a:ext>
              </a:extLst>
            </p:cNvPr>
            <p:cNvSpPr>
              <a:spLocks/>
            </p:cNvSpPr>
            <p:nvPr/>
          </p:nvSpPr>
          <p:spPr bwMode="auto">
            <a:xfrm>
              <a:off x="8039443" y="3635760"/>
              <a:ext cx="1243825" cy="577969"/>
            </a:xfrm>
            <a:custGeom>
              <a:avLst/>
              <a:gdLst>
                <a:gd name="T0" fmla="*/ 103 w 353"/>
                <a:gd name="T1" fmla="*/ 22 h 164"/>
                <a:gd name="T2" fmla="*/ 95 w 353"/>
                <a:gd name="T3" fmla="*/ 25 h 164"/>
                <a:gd name="T4" fmla="*/ 94 w 353"/>
                <a:gd name="T5" fmla="*/ 29 h 164"/>
                <a:gd name="T6" fmla="*/ 66 w 353"/>
                <a:gd name="T7" fmla="*/ 34 h 164"/>
                <a:gd name="T8" fmla="*/ 50 w 353"/>
                <a:gd name="T9" fmla="*/ 45 h 164"/>
                <a:gd name="T10" fmla="*/ 42 w 353"/>
                <a:gd name="T11" fmla="*/ 48 h 164"/>
                <a:gd name="T12" fmla="*/ 31 w 353"/>
                <a:gd name="T13" fmla="*/ 52 h 164"/>
                <a:gd name="T14" fmla="*/ 19 w 353"/>
                <a:gd name="T15" fmla="*/ 58 h 164"/>
                <a:gd name="T16" fmla="*/ 7 w 353"/>
                <a:gd name="T17" fmla="*/ 65 h 164"/>
                <a:gd name="T18" fmla="*/ 3 w 353"/>
                <a:gd name="T19" fmla="*/ 70 h 164"/>
                <a:gd name="T20" fmla="*/ 0 w 353"/>
                <a:gd name="T21" fmla="*/ 73 h 164"/>
                <a:gd name="T22" fmla="*/ 0 w 353"/>
                <a:gd name="T23" fmla="*/ 78 h 164"/>
                <a:gd name="T24" fmla="*/ 73 w 353"/>
                <a:gd name="T25" fmla="*/ 74 h 164"/>
                <a:gd name="T26" fmla="*/ 70 w 353"/>
                <a:gd name="T27" fmla="*/ 74 h 164"/>
                <a:gd name="T28" fmla="*/ 75 w 353"/>
                <a:gd name="T29" fmla="*/ 71 h 164"/>
                <a:gd name="T30" fmla="*/ 140 w 353"/>
                <a:gd name="T31" fmla="*/ 71 h 164"/>
                <a:gd name="T32" fmla="*/ 154 w 353"/>
                <a:gd name="T33" fmla="*/ 78 h 164"/>
                <a:gd name="T34" fmla="*/ 193 w 353"/>
                <a:gd name="T35" fmla="*/ 88 h 164"/>
                <a:gd name="T36" fmla="*/ 206 w 353"/>
                <a:gd name="T37" fmla="*/ 95 h 164"/>
                <a:gd name="T38" fmla="*/ 211 w 353"/>
                <a:gd name="T39" fmla="*/ 107 h 164"/>
                <a:gd name="T40" fmla="*/ 226 w 353"/>
                <a:gd name="T41" fmla="*/ 122 h 164"/>
                <a:gd name="T42" fmla="*/ 230 w 353"/>
                <a:gd name="T43" fmla="*/ 125 h 164"/>
                <a:gd name="T44" fmla="*/ 239 w 353"/>
                <a:gd name="T45" fmla="*/ 144 h 164"/>
                <a:gd name="T46" fmla="*/ 255 w 353"/>
                <a:gd name="T47" fmla="*/ 163 h 164"/>
                <a:gd name="T48" fmla="*/ 255 w 353"/>
                <a:gd name="T49" fmla="*/ 163 h 164"/>
                <a:gd name="T50" fmla="*/ 255 w 353"/>
                <a:gd name="T51" fmla="*/ 164 h 164"/>
                <a:gd name="T52" fmla="*/ 271 w 353"/>
                <a:gd name="T53" fmla="*/ 152 h 164"/>
                <a:gd name="T54" fmla="*/ 298 w 353"/>
                <a:gd name="T55" fmla="*/ 133 h 164"/>
                <a:gd name="T56" fmla="*/ 325 w 353"/>
                <a:gd name="T57" fmla="*/ 125 h 164"/>
                <a:gd name="T58" fmla="*/ 325 w 353"/>
                <a:gd name="T59" fmla="*/ 113 h 164"/>
                <a:gd name="T60" fmla="*/ 317 w 353"/>
                <a:gd name="T61" fmla="*/ 117 h 164"/>
                <a:gd name="T62" fmla="*/ 314 w 353"/>
                <a:gd name="T63" fmla="*/ 113 h 164"/>
                <a:gd name="T64" fmla="*/ 317 w 353"/>
                <a:gd name="T65" fmla="*/ 105 h 164"/>
                <a:gd name="T66" fmla="*/ 321 w 353"/>
                <a:gd name="T67" fmla="*/ 98 h 164"/>
                <a:gd name="T68" fmla="*/ 317 w 353"/>
                <a:gd name="T69" fmla="*/ 94 h 164"/>
                <a:gd name="T70" fmla="*/ 325 w 353"/>
                <a:gd name="T71" fmla="*/ 94 h 164"/>
                <a:gd name="T72" fmla="*/ 337 w 353"/>
                <a:gd name="T73" fmla="*/ 98 h 164"/>
                <a:gd name="T74" fmla="*/ 349 w 353"/>
                <a:gd name="T75" fmla="*/ 86 h 164"/>
                <a:gd name="T76" fmla="*/ 349 w 353"/>
                <a:gd name="T77" fmla="*/ 74 h 164"/>
                <a:gd name="T78" fmla="*/ 341 w 353"/>
                <a:gd name="T79" fmla="*/ 82 h 164"/>
                <a:gd name="T80" fmla="*/ 337 w 353"/>
                <a:gd name="T81" fmla="*/ 70 h 164"/>
                <a:gd name="T82" fmla="*/ 314 w 353"/>
                <a:gd name="T83" fmla="*/ 55 h 164"/>
                <a:gd name="T84" fmla="*/ 317 w 353"/>
                <a:gd name="T85" fmla="*/ 62 h 164"/>
                <a:gd name="T86" fmla="*/ 325 w 353"/>
                <a:gd name="T87" fmla="*/ 66 h 164"/>
                <a:gd name="T88" fmla="*/ 337 w 353"/>
                <a:gd name="T89" fmla="*/ 59 h 164"/>
                <a:gd name="T90" fmla="*/ 346 w 353"/>
                <a:gd name="T91" fmla="*/ 59 h 164"/>
                <a:gd name="T92" fmla="*/ 347 w 353"/>
                <a:gd name="T93" fmla="*/ 57 h 164"/>
                <a:gd name="T94" fmla="*/ 341 w 353"/>
                <a:gd name="T95" fmla="*/ 47 h 164"/>
                <a:gd name="T96" fmla="*/ 345 w 353"/>
                <a:gd name="T97" fmla="*/ 23 h 164"/>
                <a:gd name="T98" fmla="*/ 329 w 353"/>
                <a:gd name="T99" fmla="*/ 23 h 164"/>
                <a:gd name="T100" fmla="*/ 321 w 353"/>
                <a:gd name="T101" fmla="*/ 16 h 164"/>
                <a:gd name="T102" fmla="*/ 333 w 353"/>
                <a:gd name="T103" fmla="*/ 16 h 164"/>
                <a:gd name="T104" fmla="*/ 325 w 353"/>
                <a:gd name="T105" fmla="*/ 12 h 164"/>
                <a:gd name="T106" fmla="*/ 325 w 353"/>
                <a:gd name="T107" fmla="*/ 4 h 164"/>
                <a:gd name="T108" fmla="*/ 106 w 353"/>
                <a:gd name="T10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3" h="164">
                  <a:moveTo>
                    <a:pt x="106" y="15"/>
                  </a:moveTo>
                  <a:cubicBezTo>
                    <a:pt x="103" y="22"/>
                    <a:pt x="103" y="22"/>
                    <a:pt x="103" y="22"/>
                  </a:cubicBezTo>
                  <a:cubicBezTo>
                    <a:pt x="97" y="22"/>
                    <a:pt x="97" y="22"/>
                    <a:pt x="97" y="22"/>
                  </a:cubicBezTo>
                  <a:cubicBezTo>
                    <a:pt x="95" y="25"/>
                    <a:pt x="95" y="25"/>
                    <a:pt x="95" y="25"/>
                  </a:cubicBezTo>
                  <a:cubicBezTo>
                    <a:pt x="94" y="26"/>
                    <a:pt x="94" y="27"/>
                    <a:pt x="94" y="28"/>
                  </a:cubicBezTo>
                  <a:cubicBezTo>
                    <a:pt x="94" y="29"/>
                    <a:pt x="94" y="29"/>
                    <a:pt x="94" y="29"/>
                  </a:cubicBezTo>
                  <a:cubicBezTo>
                    <a:pt x="84" y="34"/>
                    <a:pt x="84" y="34"/>
                    <a:pt x="84" y="34"/>
                  </a:cubicBezTo>
                  <a:cubicBezTo>
                    <a:pt x="66" y="34"/>
                    <a:pt x="66" y="34"/>
                    <a:pt x="66" y="34"/>
                  </a:cubicBezTo>
                  <a:cubicBezTo>
                    <a:pt x="50" y="41"/>
                    <a:pt x="50" y="41"/>
                    <a:pt x="50" y="41"/>
                  </a:cubicBezTo>
                  <a:cubicBezTo>
                    <a:pt x="50" y="45"/>
                    <a:pt x="50" y="45"/>
                    <a:pt x="50" y="45"/>
                  </a:cubicBezTo>
                  <a:cubicBezTo>
                    <a:pt x="46" y="45"/>
                    <a:pt x="46" y="45"/>
                    <a:pt x="46" y="45"/>
                  </a:cubicBezTo>
                  <a:cubicBezTo>
                    <a:pt x="42" y="48"/>
                    <a:pt x="42" y="48"/>
                    <a:pt x="42" y="48"/>
                  </a:cubicBezTo>
                  <a:cubicBezTo>
                    <a:pt x="39" y="48"/>
                    <a:pt x="39" y="48"/>
                    <a:pt x="39" y="48"/>
                  </a:cubicBezTo>
                  <a:cubicBezTo>
                    <a:pt x="31" y="52"/>
                    <a:pt x="31" y="52"/>
                    <a:pt x="31" y="52"/>
                  </a:cubicBezTo>
                  <a:cubicBezTo>
                    <a:pt x="27" y="58"/>
                    <a:pt x="27" y="58"/>
                    <a:pt x="27" y="58"/>
                  </a:cubicBezTo>
                  <a:cubicBezTo>
                    <a:pt x="19" y="58"/>
                    <a:pt x="19" y="58"/>
                    <a:pt x="19" y="58"/>
                  </a:cubicBezTo>
                  <a:cubicBezTo>
                    <a:pt x="15" y="61"/>
                    <a:pt x="15" y="61"/>
                    <a:pt x="15" y="61"/>
                  </a:cubicBezTo>
                  <a:cubicBezTo>
                    <a:pt x="15" y="61"/>
                    <a:pt x="9" y="65"/>
                    <a:pt x="7" y="65"/>
                  </a:cubicBezTo>
                  <a:cubicBezTo>
                    <a:pt x="5" y="65"/>
                    <a:pt x="4" y="68"/>
                    <a:pt x="3" y="70"/>
                  </a:cubicBezTo>
                  <a:cubicBezTo>
                    <a:pt x="3" y="70"/>
                    <a:pt x="3" y="70"/>
                    <a:pt x="3" y="70"/>
                  </a:cubicBezTo>
                  <a:cubicBezTo>
                    <a:pt x="1" y="72"/>
                    <a:pt x="1" y="72"/>
                    <a:pt x="1" y="72"/>
                  </a:cubicBezTo>
                  <a:cubicBezTo>
                    <a:pt x="0" y="73"/>
                    <a:pt x="0" y="73"/>
                    <a:pt x="0" y="73"/>
                  </a:cubicBezTo>
                  <a:cubicBezTo>
                    <a:pt x="0" y="73"/>
                    <a:pt x="0" y="74"/>
                    <a:pt x="0" y="75"/>
                  </a:cubicBezTo>
                  <a:cubicBezTo>
                    <a:pt x="0" y="78"/>
                    <a:pt x="0" y="78"/>
                    <a:pt x="0" y="78"/>
                  </a:cubicBezTo>
                  <a:cubicBezTo>
                    <a:pt x="55" y="78"/>
                    <a:pt x="55" y="78"/>
                    <a:pt x="55" y="78"/>
                  </a:cubicBezTo>
                  <a:cubicBezTo>
                    <a:pt x="73" y="74"/>
                    <a:pt x="73" y="74"/>
                    <a:pt x="73" y="74"/>
                  </a:cubicBezTo>
                  <a:cubicBezTo>
                    <a:pt x="73" y="74"/>
                    <a:pt x="73" y="74"/>
                    <a:pt x="73" y="74"/>
                  </a:cubicBezTo>
                  <a:cubicBezTo>
                    <a:pt x="70" y="74"/>
                    <a:pt x="70" y="74"/>
                    <a:pt x="70" y="74"/>
                  </a:cubicBezTo>
                  <a:cubicBezTo>
                    <a:pt x="73" y="72"/>
                    <a:pt x="73" y="72"/>
                    <a:pt x="73" y="72"/>
                  </a:cubicBezTo>
                  <a:cubicBezTo>
                    <a:pt x="73" y="72"/>
                    <a:pt x="74" y="71"/>
                    <a:pt x="75" y="71"/>
                  </a:cubicBezTo>
                  <a:cubicBezTo>
                    <a:pt x="76" y="71"/>
                    <a:pt x="78" y="70"/>
                    <a:pt x="95" y="70"/>
                  </a:cubicBezTo>
                  <a:cubicBezTo>
                    <a:pt x="109" y="70"/>
                    <a:pt x="127" y="70"/>
                    <a:pt x="140" y="71"/>
                  </a:cubicBezTo>
                  <a:cubicBezTo>
                    <a:pt x="140" y="71"/>
                    <a:pt x="140" y="71"/>
                    <a:pt x="140" y="71"/>
                  </a:cubicBezTo>
                  <a:cubicBezTo>
                    <a:pt x="154" y="78"/>
                    <a:pt x="154" y="78"/>
                    <a:pt x="154" y="78"/>
                  </a:cubicBezTo>
                  <a:cubicBezTo>
                    <a:pt x="165" y="88"/>
                    <a:pt x="165" y="88"/>
                    <a:pt x="165" y="88"/>
                  </a:cubicBezTo>
                  <a:cubicBezTo>
                    <a:pt x="193" y="88"/>
                    <a:pt x="193" y="88"/>
                    <a:pt x="193" y="88"/>
                  </a:cubicBezTo>
                  <a:cubicBezTo>
                    <a:pt x="198" y="90"/>
                    <a:pt x="198" y="90"/>
                    <a:pt x="198" y="90"/>
                  </a:cubicBezTo>
                  <a:cubicBezTo>
                    <a:pt x="206" y="95"/>
                    <a:pt x="206" y="95"/>
                    <a:pt x="206" y="95"/>
                  </a:cubicBezTo>
                  <a:cubicBezTo>
                    <a:pt x="211" y="99"/>
                    <a:pt x="211" y="99"/>
                    <a:pt x="211" y="99"/>
                  </a:cubicBezTo>
                  <a:cubicBezTo>
                    <a:pt x="211" y="107"/>
                    <a:pt x="211" y="107"/>
                    <a:pt x="211" y="107"/>
                  </a:cubicBezTo>
                  <a:cubicBezTo>
                    <a:pt x="220" y="114"/>
                    <a:pt x="220" y="114"/>
                    <a:pt x="220" y="114"/>
                  </a:cubicBezTo>
                  <a:cubicBezTo>
                    <a:pt x="226" y="122"/>
                    <a:pt x="226" y="122"/>
                    <a:pt x="226" y="122"/>
                  </a:cubicBezTo>
                  <a:cubicBezTo>
                    <a:pt x="230" y="125"/>
                    <a:pt x="230" y="125"/>
                    <a:pt x="230" y="125"/>
                  </a:cubicBezTo>
                  <a:cubicBezTo>
                    <a:pt x="230" y="125"/>
                    <a:pt x="230" y="125"/>
                    <a:pt x="230" y="125"/>
                  </a:cubicBezTo>
                  <a:cubicBezTo>
                    <a:pt x="239" y="132"/>
                    <a:pt x="239" y="132"/>
                    <a:pt x="239" y="132"/>
                  </a:cubicBezTo>
                  <a:cubicBezTo>
                    <a:pt x="239" y="144"/>
                    <a:pt x="239" y="144"/>
                    <a:pt x="239" y="144"/>
                  </a:cubicBezTo>
                  <a:cubicBezTo>
                    <a:pt x="254" y="163"/>
                    <a:pt x="254" y="163"/>
                    <a:pt x="254" y="163"/>
                  </a:cubicBezTo>
                  <a:cubicBezTo>
                    <a:pt x="255" y="163"/>
                    <a:pt x="255" y="163"/>
                    <a:pt x="255" y="163"/>
                  </a:cubicBezTo>
                  <a:cubicBezTo>
                    <a:pt x="255" y="163"/>
                    <a:pt x="255" y="163"/>
                    <a:pt x="255" y="163"/>
                  </a:cubicBezTo>
                  <a:cubicBezTo>
                    <a:pt x="255" y="163"/>
                    <a:pt x="255" y="163"/>
                    <a:pt x="255" y="163"/>
                  </a:cubicBezTo>
                  <a:cubicBezTo>
                    <a:pt x="255" y="163"/>
                    <a:pt x="255" y="163"/>
                    <a:pt x="255" y="163"/>
                  </a:cubicBezTo>
                  <a:cubicBezTo>
                    <a:pt x="255" y="164"/>
                    <a:pt x="255" y="164"/>
                    <a:pt x="255" y="164"/>
                  </a:cubicBezTo>
                  <a:cubicBezTo>
                    <a:pt x="271" y="160"/>
                    <a:pt x="271" y="160"/>
                    <a:pt x="271" y="160"/>
                  </a:cubicBezTo>
                  <a:cubicBezTo>
                    <a:pt x="271" y="152"/>
                    <a:pt x="271" y="152"/>
                    <a:pt x="271" y="152"/>
                  </a:cubicBezTo>
                  <a:cubicBezTo>
                    <a:pt x="278" y="141"/>
                    <a:pt x="278" y="141"/>
                    <a:pt x="278" y="141"/>
                  </a:cubicBezTo>
                  <a:cubicBezTo>
                    <a:pt x="298" y="133"/>
                    <a:pt x="298" y="133"/>
                    <a:pt x="298" y="133"/>
                  </a:cubicBezTo>
                  <a:cubicBezTo>
                    <a:pt x="314" y="133"/>
                    <a:pt x="314" y="133"/>
                    <a:pt x="314" y="133"/>
                  </a:cubicBezTo>
                  <a:cubicBezTo>
                    <a:pt x="325" y="125"/>
                    <a:pt x="325" y="125"/>
                    <a:pt x="325" y="125"/>
                  </a:cubicBezTo>
                  <a:cubicBezTo>
                    <a:pt x="325" y="121"/>
                    <a:pt x="325" y="121"/>
                    <a:pt x="325" y="121"/>
                  </a:cubicBezTo>
                  <a:cubicBezTo>
                    <a:pt x="325" y="113"/>
                    <a:pt x="325" y="113"/>
                    <a:pt x="325" y="113"/>
                  </a:cubicBezTo>
                  <a:cubicBezTo>
                    <a:pt x="317" y="113"/>
                    <a:pt x="317" y="113"/>
                    <a:pt x="317" y="113"/>
                  </a:cubicBezTo>
                  <a:cubicBezTo>
                    <a:pt x="317" y="117"/>
                    <a:pt x="317" y="117"/>
                    <a:pt x="317" y="117"/>
                  </a:cubicBezTo>
                  <a:cubicBezTo>
                    <a:pt x="314" y="117"/>
                    <a:pt x="314" y="117"/>
                    <a:pt x="314" y="117"/>
                  </a:cubicBezTo>
                  <a:cubicBezTo>
                    <a:pt x="314" y="113"/>
                    <a:pt x="314" y="113"/>
                    <a:pt x="314" y="113"/>
                  </a:cubicBezTo>
                  <a:cubicBezTo>
                    <a:pt x="317" y="109"/>
                    <a:pt x="317" y="109"/>
                    <a:pt x="317" y="109"/>
                  </a:cubicBezTo>
                  <a:cubicBezTo>
                    <a:pt x="317" y="105"/>
                    <a:pt x="317" y="105"/>
                    <a:pt x="317" y="105"/>
                  </a:cubicBezTo>
                  <a:cubicBezTo>
                    <a:pt x="321" y="102"/>
                    <a:pt x="321" y="102"/>
                    <a:pt x="321" y="102"/>
                  </a:cubicBezTo>
                  <a:cubicBezTo>
                    <a:pt x="321" y="98"/>
                    <a:pt x="321" y="98"/>
                    <a:pt x="321" y="98"/>
                  </a:cubicBezTo>
                  <a:cubicBezTo>
                    <a:pt x="310" y="94"/>
                    <a:pt x="310" y="94"/>
                    <a:pt x="310" y="94"/>
                  </a:cubicBezTo>
                  <a:cubicBezTo>
                    <a:pt x="317" y="94"/>
                    <a:pt x="317" y="94"/>
                    <a:pt x="317" y="94"/>
                  </a:cubicBezTo>
                  <a:cubicBezTo>
                    <a:pt x="321" y="90"/>
                    <a:pt x="321" y="90"/>
                    <a:pt x="321" y="90"/>
                  </a:cubicBezTo>
                  <a:cubicBezTo>
                    <a:pt x="325" y="94"/>
                    <a:pt x="325" y="94"/>
                    <a:pt x="325" y="94"/>
                  </a:cubicBezTo>
                  <a:cubicBezTo>
                    <a:pt x="329" y="98"/>
                    <a:pt x="329" y="98"/>
                    <a:pt x="329" y="98"/>
                  </a:cubicBezTo>
                  <a:cubicBezTo>
                    <a:pt x="337" y="98"/>
                    <a:pt x="337" y="98"/>
                    <a:pt x="337" y="98"/>
                  </a:cubicBezTo>
                  <a:cubicBezTo>
                    <a:pt x="341" y="98"/>
                    <a:pt x="341" y="98"/>
                    <a:pt x="341" y="98"/>
                  </a:cubicBezTo>
                  <a:cubicBezTo>
                    <a:pt x="349" y="86"/>
                    <a:pt x="349" y="86"/>
                    <a:pt x="349" y="86"/>
                  </a:cubicBezTo>
                  <a:cubicBezTo>
                    <a:pt x="353" y="86"/>
                    <a:pt x="353" y="86"/>
                    <a:pt x="353" y="86"/>
                  </a:cubicBezTo>
                  <a:cubicBezTo>
                    <a:pt x="349" y="74"/>
                    <a:pt x="349" y="74"/>
                    <a:pt x="349" y="74"/>
                  </a:cubicBezTo>
                  <a:cubicBezTo>
                    <a:pt x="349" y="70"/>
                    <a:pt x="349" y="70"/>
                    <a:pt x="349" y="70"/>
                  </a:cubicBezTo>
                  <a:cubicBezTo>
                    <a:pt x="341" y="82"/>
                    <a:pt x="341" y="82"/>
                    <a:pt x="341" y="82"/>
                  </a:cubicBezTo>
                  <a:cubicBezTo>
                    <a:pt x="337" y="78"/>
                    <a:pt x="337" y="78"/>
                    <a:pt x="337" y="78"/>
                  </a:cubicBezTo>
                  <a:cubicBezTo>
                    <a:pt x="337" y="70"/>
                    <a:pt x="337" y="70"/>
                    <a:pt x="337" y="70"/>
                  </a:cubicBezTo>
                  <a:cubicBezTo>
                    <a:pt x="317" y="70"/>
                    <a:pt x="317" y="70"/>
                    <a:pt x="317" y="70"/>
                  </a:cubicBezTo>
                  <a:cubicBezTo>
                    <a:pt x="314" y="55"/>
                    <a:pt x="314" y="55"/>
                    <a:pt x="314" y="55"/>
                  </a:cubicBezTo>
                  <a:cubicBezTo>
                    <a:pt x="317" y="55"/>
                    <a:pt x="317" y="55"/>
                    <a:pt x="317" y="55"/>
                  </a:cubicBezTo>
                  <a:cubicBezTo>
                    <a:pt x="317" y="62"/>
                    <a:pt x="317" y="62"/>
                    <a:pt x="317" y="62"/>
                  </a:cubicBezTo>
                  <a:cubicBezTo>
                    <a:pt x="321" y="66"/>
                    <a:pt x="321" y="66"/>
                    <a:pt x="321" y="66"/>
                  </a:cubicBezTo>
                  <a:cubicBezTo>
                    <a:pt x="325" y="66"/>
                    <a:pt x="325" y="66"/>
                    <a:pt x="325" y="66"/>
                  </a:cubicBezTo>
                  <a:cubicBezTo>
                    <a:pt x="333" y="59"/>
                    <a:pt x="333" y="59"/>
                    <a:pt x="333" y="59"/>
                  </a:cubicBezTo>
                  <a:cubicBezTo>
                    <a:pt x="337" y="59"/>
                    <a:pt x="337" y="59"/>
                    <a:pt x="337" y="59"/>
                  </a:cubicBezTo>
                  <a:cubicBezTo>
                    <a:pt x="341" y="59"/>
                    <a:pt x="341" y="59"/>
                    <a:pt x="341" y="59"/>
                  </a:cubicBezTo>
                  <a:cubicBezTo>
                    <a:pt x="346" y="59"/>
                    <a:pt x="346" y="59"/>
                    <a:pt x="346" y="59"/>
                  </a:cubicBezTo>
                  <a:cubicBezTo>
                    <a:pt x="346" y="57"/>
                    <a:pt x="346" y="57"/>
                    <a:pt x="346" y="57"/>
                  </a:cubicBezTo>
                  <a:cubicBezTo>
                    <a:pt x="347" y="57"/>
                    <a:pt x="347" y="57"/>
                    <a:pt x="347" y="57"/>
                  </a:cubicBezTo>
                  <a:cubicBezTo>
                    <a:pt x="345" y="47"/>
                    <a:pt x="345" y="47"/>
                    <a:pt x="345" y="47"/>
                  </a:cubicBezTo>
                  <a:cubicBezTo>
                    <a:pt x="341" y="47"/>
                    <a:pt x="341" y="47"/>
                    <a:pt x="341" y="47"/>
                  </a:cubicBezTo>
                  <a:cubicBezTo>
                    <a:pt x="345" y="35"/>
                    <a:pt x="345" y="35"/>
                    <a:pt x="345" y="35"/>
                  </a:cubicBezTo>
                  <a:cubicBezTo>
                    <a:pt x="345" y="23"/>
                    <a:pt x="345" y="23"/>
                    <a:pt x="345" y="23"/>
                  </a:cubicBezTo>
                  <a:cubicBezTo>
                    <a:pt x="333" y="23"/>
                    <a:pt x="333" y="23"/>
                    <a:pt x="333" y="23"/>
                  </a:cubicBezTo>
                  <a:cubicBezTo>
                    <a:pt x="329" y="23"/>
                    <a:pt x="329" y="23"/>
                    <a:pt x="329" y="23"/>
                  </a:cubicBezTo>
                  <a:cubicBezTo>
                    <a:pt x="321" y="20"/>
                    <a:pt x="321" y="20"/>
                    <a:pt x="321" y="20"/>
                  </a:cubicBezTo>
                  <a:cubicBezTo>
                    <a:pt x="321" y="16"/>
                    <a:pt x="321" y="16"/>
                    <a:pt x="321" y="16"/>
                  </a:cubicBezTo>
                  <a:cubicBezTo>
                    <a:pt x="329" y="16"/>
                    <a:pt x="329" y="16"/>
                    <a:pt x="329" y="16"/>
                  </a:cubicBezTo>
                  <a:cubicBezTo>
                    <a:pt x="333" y="16"/>
                    <a:pt x="333" y="16"/>
                    <a:pt x="333" y="16"/>
                  </a:cubicBezTo>
                  <a:cubicBezTo>
                    <a:pt x="329" y="12"/>
                    <a:pt x="329" y="12"/>
                    <a:pt x="329" y="12"/>
                  </a:cubicBezTo>
                  <a:cubicBezTo>
                    <a:pt x="325" y="12"/>
                    <a:pt x="325" y="12"/>
                    <a:pt x="325" y="12"/>
                  </a:cubicBezTo>
                  <a:cubicBezTo>
                    <a:pt x="325" y="8"/>
                    <a:pt x="325" y="8"/>
                    <a:pt x="325" y="8"/>
                  </a:cubicBezTo>
                  <a:cubicBezTo>
                    <a:pt x="325" y="4"/>
                    <a:pt x="325" y="4"/>
                    <a:pt x="325" y="4"/>
                  </a:cubicBezTo>
                  <a:cubicBezTo>
                    <a:pt x="329" y="0"/>
                    <a:pt x="329" y="0"/>
                    <a:pt x="329" y="0"/>
                  </a:cubicBezTo>
                  <a:cubicBezTo>
                    <a:pt x="106" y="0"/>
                    <a:pt x="106" y="0"/>
                    <a:pt x="106" y="0"/>
                  </a:cubicBezTo>
                  <a:lnTo>
                    <a:pt x="106" y="15"/>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0" name="New York">
              <a:extLst>
                <a:ext uri="{FF2B5EF4-FFF2-40B4-BE49-F238E27FC236}">
                  <a16:creationId xmlns:a16="http://schemas.microsoft.com/office/drawing/2014/main" id="{0AEE9338-B1CB-F447-8BF5-9157FF7E245A}"/>
                </a:ext>
              </a:extLst>
            </p:cNvPr>
            <p:cNvSpPr>
              <a:spLocks noEditPoints="1"/>
            </p:cNvSpPr>
            <p:nvPr/>
          </p:nvSpPr>
          <p:spPr bwMode="auto">
            <a:xfrm>
              <a:off x="8687424" y="2259360"/>
              <a:ext cx="1072520" cy="798431"/>
            </a:xfrm>
            <a:custGeom>
              <a:avLst/>
              <a:gdLst>
                <a:gd name="T0" fmla="*/ 269 w 304"/>
                <a:gd name="T1" fmla="*/ 190 h 226"/>
                <a:gd name="T2" fmla="*/ 269 w 304"/>
                <a:gd name="T3" fmla="*/ 135 h 226"/>
                <a:gd name="T4" fmla="*/ 273 w 304"/>
                <a:gd name="T5" fmla="*/ 106 h 226"/>
                <a:gd name="T6" fmla="*/ 269 w 304"/>
                <a:gd name="T7" fmla="*/ 0 h 226"/>
                <a:gd name="T8" fmla="*/ 169 w 304"/>
                <a:gd name="T9" fmla="*/ 19 h 226"/>
                <a:gd name="T10" fmla="*/ 141 w 304"/>
                <a:gd name="T11" fmla="*/ 47 h 226"/>
                <a:gd name="T12" fmla="*/ 149 w 304"/>
                <a:gd name="T13" fmla="*/ 54 h 226"/>
                <a:gd name="T14" fmla="*/ 145 w 304"/>
                <a:gd name="T15" fmla="*/ 62 h 226"/>
                <a:gd name="T16" fmla="*/ 149 w 304"/>
                <a:gd name="T17" fmla="*/ 78 h 226"/>
                <a:gd name="T18" fmla="*/ 118 w 304"/>
                <a:gd name="T19" fmla="*/ 90 h 226"/>
                <a:gd name="T20" fmla="*/ 94 w 304"/>
                <a:gd name="T21" fmla="*/ 93 h 226"/>
                <a:gd name="T22" fmla="*/ 36 w 304"/>
                <a:gd name="T23" fmla="*/ 93 h 226"/>
                <a:gd name="T24" fmla="*/ 32 w 304"/>
                <a:gd name="T25" fmla="*/ 129 h 226"/>
                <a:gd name="T26" fmla="*/ 0 w 304"/>
                <a:gd name="T27" fmla="*/ 148 h 226"/>
                <a:gd name="T28" fmla="*/ 179 w 304"/>
                <a:gd name="T29" fmla="*/ 150 h 226"/>
                <a:gd name="T30" fmla="*/ 179 w 304"/>
                <a:gd name="T31" fmla="*/ 172 h 226"/>
                <a:gd name="T32" fmla="*/ 188 w 304"/>
                <a:gd name="T33" fmla="*/ 178 h 226"/>
                <a:gd name="T34" fmla="*/ 198 w 304"/>
                <a:gd name="T35" fmla="*/ 193 h 226"/>
                <a:gd name="T36" fmla="*/ 214 w 304"/>
                <a:gd name="T37" fmla="*/ 202 h 226"/>
                <a:gd name="T38" fmla="*/ 236 w 304"/>
                <a:gd name="T39" fmla="*/ 219 h 226"/>
                <a:gd name="T40" fmla="*/ 247 w 304"/>
                <a:gd name="T41" fmla="*/ 210 h 226"/>
                <a:gd name="T42" fmla="*/ 239 w 304"/>
                <a:gd name="T43" fmla="*/ 220 h 226"/>
                <a:gd name="T44" fmla="*/ 238 w 304"/>
                <a:gd name="T45" fmla="*/ 222 h 226"/>
                <a:gd name="T46" fmla="*/ 236 w 304"/>
                <a:gd name="T47" fmla="*/ 225 h 226"/>
                <a:gd name="T48" fmla="*/ 239 w 304"/>
                <a:gd name="T49" fmla="*/ 225 h 226"/>
                <a:gd name="T50" fmla="*/ 241 w 304"/>
                <a:gd name="T51" fmla="*/ 223 h 226"/>
                <a:gd name="T52" fmla="*/ 242 w 304"/>
                <a:gd name="T53" fmla="*/ 221 h 226"/>
                <a:gd name="T54" fmla="*/ 299 w 304"/>
                <a:gd name="T55" fmla="*/ 200 h 226"/>
                <a:gd name="T56" fmla="*/ 298 w 304"/>
                <a:gd name="T57" fmla="*/ 200 h 226"/>
                <a:gd name="T58" fmla="*/ 299 w 304"/>
                <a:gd name="T59" fmla="*/ 200 h 226"/>
                <a:gd name="T60" fmla="*/ 302 w 304"/>
                <a:gd name="T61" fmla="*/ 207 h 226"/>
                <a:gd name="T62" fmla="*/ 298 w 304"/>
                <a:gd name="T63" fmla="*/ 209 h 226"/>
                <a:gd name="T64" fmla="*/ 296 w 304"/>
                <a:gd name="T65" fmla="*/ 208 h 226"/>
                <a:gd name="T66" fmla="*/ 294 w 304"/>
                <a:gd name="T67" fmla="*/ 209 h 226"/>
                <a:gd name="T68" fmla="*/ 291 w 304"/>
                <a:gd name="T69" fmla="*/ 209 h 226"/>
                <a:gd name="T70" fmla="*/ 288 w 304"/>
                <a:gd name="T71" fmla="*/ 212 h 226"/>
                <a:gd name="T72" fmla="*/ 284 w 304"/>
                <a:gd name="T73" fmla="*/ 212 h 226"/>
                <a:gd name="T74" fmla="*/ 290 w 304"/>
                <a:gd name="T75" fmla="*/ 207 h 226"/>
                <a:gd name="T76" fmla="*/ 290 w 304"/>
                <a:gd name="T77" fmla="*/ 205 h 226"/>
                <a:gd name="T78" fmla="*/ 284 w 304"/>
                <a:gd name="T79" fmla="*/ 209 h 226"/>
                <a:gd name="T80" fmla="*/ 270 w 304"/>
                <a:gd name="T81" fmla="*/ 211 h 226"/>
                <a:gd name="T82" fmla="*/ 264 w 304"/>
                <a:gd name="T83" fmla="*/ 212 h 226"/>
                <a:gd name="T84" fmla="*/ 259 w 304"/>
                <a:gd name="T85" fmla="*/ 212 h 226"/>
                <a:gd name="T86" fmla="*/ 251 w 304"/>
                <a:gd name="T87" fmla="*/ 216 h 226"/>
                <a:gd name="T88" fmla="*/ 247 w 304"/>
                <a:gd name="T89" fmla="*/ 216 h 226"/>
                <a:gd name="T90" fmla="*/ 244 w 304"/>
                <a:gd name="T91" fmla="*/ 219 h 226"/>
                <a:gd name="T92" fmla="*/ 244 w 304"/>
                <a:gd name="T93" fmla="*/ 221 h 226"/>
                <a:gd name="T94" fmla="*/ 245 w 304"/>
                <a:gd name="T95" fmla="*/ 223 h 226"/>
                <a:gd name="T96" fmla="*/ 250 w 304"/>
                <a:gd name="T97" fmla="*/ 223 h 226"/>
                <a:gd name="T98" fmla="*/ 253 w 304"/>
                <a:gd name="T99" fmla="*/ 222 h 226"/>
                <a:gd name="T100" fmla="*/ 256 w 304"/>
                <a:gd name="T101" fmla="*/ 222 h 226"/>
                <a:gd name="T102" fmla="*/ 259 w 304"/>
                <a:gd name="T103" fmla="*/ 222 h 226"/>
                <a:gd name="T104" fmla="*/ 264 w 304"/>
                <a:gd name="T105" fmla="*/ 221 h 226"/>
                <a:gd name="T106" fmla="*/ 269 w 304"/>
                <a:gd name="T107" fmla="*/ 221 h 226"/>
                <a:gd name="T108" fmla="*/ 273 w 304"/>
                <a:gd name="T109" fmla="*/ 219 h 226"/>
                <a:gd name="T110" fmla="*/ 279 w 304"/>
                <a:gd name="T111" fmla="*/ 218 h 226"/>
                <a:gd name="T112" fmla="*/ 285 w 304"/>
                <a:gd name="T113" fmla="*/ 216 h 226"/>
                <a:gd name="T114" fmla="*/ 288 w 304"/>
                <a:gd name="T115" fmla="*/ 216 h 226"/>
                <a:gd name="T116" fmla="*/ 292 w 304"/>
                <a:gd name="T117" fmla="*/ 214 h 226"/>
                <a:gd name="T118" fmla="*/ 295 w 304"/>
                <a:gd name="T119" fmla="*/ 212 h 226"/>
                <a:gd name="T120" fmla="*/ 298 w 304"/>
                <a:gd name="T121" fmla="*/ 210 h 226"/>
                <a:gd name="T122" fmla="*/ 302 w 304"/>
                <a:gd name="T123" fmla="*/ 209 h 226"/>
                <a:gd name="T124" fmla="*/ 304 w 304"/>
                <a:gd name="T125" fmla="*/ 20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226">
                  <a:moveTo>
                    <a:pt x="262" y="205"/>
                  </a:moveTo>
                  <a:cubicBezTo>
                    <a:pt x="262" y="195"/>
                    <a:pt x="262" y="195"/>
                    <a:pt x="262" y="195"/>
                  </a:cubicBezTo>
                  <a:cubicBezTo>
                    <a:pt x="269" y="190"/>
                    <a:pt x="269" y="190"/>
                    <a:pt x="269" y="190"/>
                  </a:cubicBezTo>
                  <a:cubicBezTo>
                    <a:pt x="269" y="189"/>
                    <a:pt x="269" y="189"/>
                    <a:pt x="269" y="189"/>
                  </a:cubicBezTo>
                  <a:cubicBezTo>
                    <a:pt x="269" y="186"/>
                    <a:pt x="270" y="172"/>
                    <a:pt x="270" y="158"/>
                  </a:cubicBezTo>
                  <a:cubicBezTo>
                    <a:pt x="270" y="147"/>
                    <a:pt x="270" y="137"/>
                    <a:pt x="269" y="135"/>
                  </a:cubicBezTo>
                  <a:cubicBezTo>
                    <a:pt x="268" y="135"/>
                    <a:pt x="267" y="132"/>
                    <a:pt x="272" y="112"/>
                  </a:cubicBezTo>
                  <a:cubicBezTo>
                    <a:pt x="273" y="108"/>
                    <a:pt x="273" y="108"/>
                    <a:pt x="273" y="108"/>
                  </a:cubicBezTo>
                  <a:cubicBezTo>
                    <a:pt x="273" y="106"/>
                    <a:pt x="273" y="106"/>
                    <a:pt x="273" y="106"/>
                  </a:cubicBezTo>
                  <a:cubicBezTo>
                    <a:pt x="274" y="102"/>
                    <a:pt x="275" y="98"/>
                    <a:pt x="276" y="96"/>
                  </a:cubicBezTo>
                  <a:cubicBezTo>
                    <a:pt x="269" y="85"/>
                    <a:pt x="269" y="85"/>
                    <a:pt x="269" y="85"/>
                  </a:cubicBezTo>
                  <a:cubicBezTo>
                    <a:pt x="269" y="0"/>
                    <a:pt x="269" y="0"/>
                    <a:pt x="269" y="0"/>
                  </a:cubicBezTo>
                  <a:cubicBezTo>
                    <a:pt x="268" y="0"/>
                    <a:pt x="268" y="0"/>
                    <a:pt x="268" y="0"/>
                  </a:cubicBezTo>
                  <a:cubicBezTo>
                    <a:pt x="192" y="0"/>
                    <a:pt x="192" y="0"/>
                    <a:pt x="192" y="0"/>
                  </a:cubicBezTo>
                  <a:cubicBezTo>
                    <a:pt x="169" y="19"/>
                    <a:pt x="169" y="19"/>
                    <a:pt x="169" y="19"/>
                  </a:cubicBezTo>
                  <a:cubicBezTo>
                    <a:pt x="161" y="35"/>
                    <a:pt x="161" y="35"/>
                    <a:pt x="161" y="35"/>
                  </a:cubicBezTo>
                  <a:cubicBezTo>
                    <a:pt x="145" y="43"/>
                    <a:pt x="145" y="43"/>
                    <a:pt x="145" y="43"/>
                  </a:cubicBezTo>
                  <a:cubicBezTo>
                    <a:pt x="141" y="47"/>
                    <a:pt x="141" y="47"/>
                    <a:pt x="141" y="47"/>
                  </a:cubicBezTo>
                  <a:cubicBezTo>
                    <a:pt x="145" y="50"/>
                    <a:pt x="145" y="50"/>
                    <a:pt x="145" y="50"/>
                  </a:cubicBezTo>
                  <a:cubicBezTo>
                    <a:pt x="149" y="50"/>
                    <a:pt x="149" y="50"/>
                    <a:pt x="149" y="50"/>
                  </a:cubicBezTo>
                  <a:cubicBezTo>
                    <a:pt x="149" y="54"/>
                    <a:pt x="149" y="54"/>
                    <a:pt x="149" y="54"/>
                  </a:cubicBezTo>
                  <a:cubicBezTo>
                    <a:pt x="149" y="58"/>
                    <a:pt x="149" y="58"/>
                    <a:pt x="149" y="58"/>
                  </a:cubicBezTo>
                  <a:cubicBezTo>
                    <a:pt x="145" y="58"/>
                    <a:pt x="145" y="58"/>
                    <a:pt x="145" y="58"/>
                  </a:cubicBezTo>
                  <a:cubicBezTo>
                    <a:pt x="145" y="62"/>
                    <a:pt x="145" y="62"/>
                    <a:pt x="145" y="62"/>
                  </a:cubicBezTo>
                  <a:cubicBezTo>
                    <a:pt x="149" y="66"/>
                    <a:pt x="149" y="66"/>
                    <a:pt x="149" y="66"/>
                  </a:cubicBezTo>
                  <a:cubicBezTo>
                    <a:pt x="149" y="70"/>
                    <a:pt x="149" y="70"/>
                    <a:pt x="149" y="70"/>
                  </a:cubicBezTo>
                  <a:cubicBezTo>
                    <a:pt x="149" y="78"/>
                    <a:pt x="149" y="78"/>
                    <a:pt x="149" y="78"/>
                  </a:cubicBezTo>
                  <a:cubicBezTo>
                    <a:pt x="137" y="78"/>
                    <a:pt x="137" y="78"/>
                    <a:pt x="137" y="78"/>
                  </a:cubicBezTo>
                  <a:cubicBezTo>
                    <a:pt x="126" y="90"/>
                    <a:pt x="126" y="90"/>
                    <a:pt x="126" y="90"/>
                  </a:cubicBezTo>
                  <a:cubicBezTo>
                    <a:pt x="118" y="90"/>
                    <a:pt x="118" y="90"/>
                    <a:pt x="118" y="90"/>
                  </a:cubicBezTo>
                  <a:cubicBezTo>
                    <a:pt x="106" y="90"/>
                    <a:pt x="106" y="90"/>
                    <a:pt x="106" y="90"/>
                  </a:cubicBezTo>
                  <a:cubicBezTo>
                    <a:pt x="102" y="90"/>
                    <a:pt x="102" y="90"/>
                    <a:pt x="102" y="90"/>
                  </a:cubicBezTo>
                  <a:cubicBezTo>
                    <a:pt x="94" y="93"/>
                    <a:pt x="94" y="93"/>
                    <a:pt x="94" y="93"/>
                  </a:cubicBezTo>
                  <a:cubicBezTo>
                    <a:pt x="91" y="90"/>
                    <a:pt x="91" y="90"/>
                    <a:pt x="91" y="90"/>
                  </a:cubicBezTo>
                  <a:cubicBezTo>
                    <a:pt x="75" y="86"/>
                    <a:pt x="75" y="86"/>
                    <a:pt x="75" y="86"/>
                  </a:cubicBezTo>
                  <a:cubicBezTo>
                    <a:pt x="36" y="93"/>
                    <a:pt x="36" y="93"/>
                    <a:pt x="36" y="93"/>
                  </a:cubicBezTo>
                  <a:cubicBezTo>
                    <a:pt x="44" y="117"/>
                    <a:pt x="44" y="117"/>
                    <a:pt x="44" y="117"/>
                  </a:cubicBezTo>
                  <a:cubicBezTo>
                    <a:pt x="36" y="121"/>
                    <a:pt x="36" y="121"/>
                    <a:pt x="36" y="121"/>
                  </a:cubicBezTo>
                  <a:cubicBezTo>
                    <a:pt x="32" y="129"/>
                    <a:pt x="32" y="129"/>
                    <a:pt x="32" y="129"/>
                  </a:cubicBezTo>
                  <a:cubicBezTo>
                    <a:pt x="28" y="129"/>
                    <a:pt x="28" y="129"/>
                    <a:pt x="28" y="129"/>
                  </a:cubicBezTo>
                  <a:cubicBezTo>
                    <a:pt x="1" y="148"/>
                    <a:pt x="1" y="148"/>
                    <a:pt x="1" y="148"/>
                  </a:cubicBezTo>
                  <a:cubicBezTo>
                    <a:pt x="0" y="148"/>
                    <a:pt x="0" y="148"/>
                    <a:pt x="0" y="148"/>
                  </a:cubicBezTo>
                  <a:cubicBezTo>
                    <a:pt x="0" y="149"/>
                    <a:pt x="0" y="149"/>
                    <a:pt x="0" y="149"/>
                  </a:cubicBezTo>
                  <a:cubicBezTo>
                    <a:pt x="1" y="150"/>
                    <a:pt x="1" y="150"/>
                    <a:pt x="1" y="150"/>
                  </a:cubicBezTo>
                  <a:cubicBezTo>
                    <a:pt x="179" y="150"/>
                    <a:pt x="179" y="150"/>
                    <a:pt x="179" y="150"/>
                  </a:cubicBezTo>
                  <a:cubicBezTo>
                    <a:pt x="179" y="151"/>
                    <a:pt x="180" y="156"/>
                    <a:pt x="180" y="164"/>
                  </a:cubicBezTo>
                  <a:cubicBezTo>
                    <a:pt x="180" y="166"/>
                    <a:pt x="180" y="168"/>
                    <a:pt x="181" y="169"/>
                  </a:cubicBezTo>
                  <a:cubicBezTo>
                    <a:pt x="179" y="172"/>
                    <a:pt x="179" y="172"/>
                    <a:pt x="179" y="172"/>
                  </a:cubicBezTo>
                  <a:cubicBezTo>
                    <a:pt x="183" y="169"/>
                    <a:pt x="183" y="169"/>
                    <a:pt x="183" y="169"/>
                  </a:cubicBezTo>
                  <a:cubicBezTo>
                    <a:pt x="183" y="169"/>
                    <a:pt x="183" y="169"/>
                    <a:pt x="184" y="169"/>
                  </a:cubicBezTo>
                  <a:cubicBezTo>
                    <a:pt x="188" y="178"/>
                    <a:pt x="188" y="178"/>
                    <a:pt x="188" y="178"/>
                  </a:cubicBezTo>
                  <a:cubicBezTo>
                    <a:pt x="190" y="185"/>
                    <a:pt x="190" y="185"/>
                    <a:pt x="190" y="185"/>
                  </a:cubicBezTo>
                  <a:cubicBezTo>
                    <a:pt x="197" y="193"/>
                    <a:pt x="197" y="193"/>
                    <a:pt x="197" y="193"/>
                  </a:cubicBezTo>
                  <a:cubicBezTo>
                    <a:pt x="198" y="193"/>
                    <a:pt x="198" y="193"/>
                    <a:pt x="198" y="193"/>
                  </a:cubicBezTo>
                  <a:cubicBezTo>
                    <a:pt x="199" y="193"/>
                    <a:pt x="199" y="193"/>
                    <a:pt x="199" y="193"/>
                  </a:cubicBezTo>
                  <a:cubicBezTo>
                    <a:pt x="203" y="193"/>
                    <a:pt x="203" y="193"/>
                    <a:pt x="203" y="193"/>
                  </a:cubicBezTo>
                  <a:cubicBezTo>
                    <a:pt x="214" y="202"/>
                    <a:pt x="214" y="202"/>
                    <a:pt x="214" y="202"/>
                  </a:cubicBezTo>
                  <a:cubicBezTo>
                    <a:pt x="224" y="211"/>
                    <a:pt x="224" y="211"/>
                    <a:pt x="224" y="211"/>
                  </a:cubicBezTo>
                  <a:cubicBezTo>
                    <a:pt x="230" y="211"/>
                    <a:pt x="230" y="211"/>
                    <a:pt x="230" y="211"/>
                  </a:cubicBezTo>
                  <a:cubicBezTo>
                    <a:pt x="236" y="219"/>
                    <a:pt x="236" y="219"/>
                    <a:pt x="236" y="219"/>
                  </a:cubicBezTo>
                  <a:cubicBezTo>
                    <a:pt x="239" y="214"/>
                    <a:pt x="239" y="214"/>
                    <a:pt x="239" y="214"/>
                  </a:cubicBezTo>
                  <a:cubicBezTo>
                    <a:pt x="243" y="214"/>
                    <a:pt x="243" y="214"/>
                    <a:pt x="243" y="214"/>
                  </a:cubicBezTo>
                  <a:cubicBezTo>
                    <a:pt x="247" y="210"/>
                    <a:pt x="247" y="210"/>
                    <a:pt x="247" y="210"/>
                  </a:cubicBezTo>
                  <a:cubicBezTo>
                    <a:pt x="262" y="205"/>
                    <a:pt x="262" y="205"/>
                    <a:pt x="262" y="205"/>
                  </a:cubicBezTo>
                  <a:close/>
                  <a:moveTo>
                    <a:pt x="240" y="221"/>
                  </a:moveTo>
                  <a:cubicBezTo>
                    <a:pt x="239" y="220"/>
                    <a:pt x="239" y="220"/>
                    <a:pt x="239" y="220"/>
                  </a:cubicBezTo>
                  <a:cubicBezTo>
                    <a:pt x="238" y="221"/>
                    <a:pt x="238" y="221"/>
                    <a:pt x="238" y="221"/>
                  </a:cubicBezTo>
                  <a:cubicBezTo>
                    <a:pt x="238" y="222"/>
                    <a:pt x="238" y="222"/>
                    <a:pt x="238" y="222"/>
                  </a:cubicBezTo>
                  <a:cubicBezTo>
                    <a:pt x="238" y="222"/>
                    <a:pt x="238" y="222"/>
                    <a:pt x="238" y="222"/>
                  </a:cubicBezTo>
                  <a:cubicBezTo>
                    <a:pt x="237" y="223"/>
                    <a:pt x="237" y="223"/>
                    <a:pt x="237" y="223"/>
                  </a:cubicBezTo>
                  <a:cubicBezTo>
                    <a:pt x="237" y="224"/>
                    <a:pt x="237" y="224"/>
                    <a:pt x="237" y="224"/>
                  </a:cubicBezTo>
                  <a:cubicBezTo>
                    <a:pt x="236" y="225"/>
                    <a:pt x="236" y="225"/>
                    <a:pt x="236" y="225"/>
                  </a:cubicBezTo>
                  <a:cubicBezTo>
                    <a:pt x="236" y="226"/>
                    <a:pt x="236" y="226"/>
                    <a:pt x="236" y="226"/>
                  </a:cubicBezTo>
                  <a:cubicBezTo>
                    <a:pt x="238" y="226"/>
                    <a:pt x="238" y="226"/>
                    <a:pt x="238" y="226"/>
                  </a:cubicBezTo>
                  <a:cubicBezTo>
                    <a:pt x="239" y="225"/>
                    <a:pt x="239" y="225"/>
                    <a:pt x="239" y="225"/>
                  </a:cubicBezTo>
                  <a:cubicBezTo>
                    <a:pt x="240" y="225"/>
                    <a:pt x="240" y="225"/>
                    <a:pt x="240" y="225"/>
                  </a:cubicBezTo>
                  <a:cubicBezTo>
                    <a:pt x="240" y="224"/>
                    <a:pt x="240" y="224"/>
                    <a:pt x="240" y="224"/>
                  </a:cubicBezTo>
                  <a:cubicBezTo>
                    <a:pt x="241" y="223"/>
                    <a:pt x="241" y="223"/>
                    <a:pt x="241" y="223"/>
                  </a:cubicBezTo>
                  <a:cubicBezTo>
                    <a:pt x="242" y="223"/>
                    <a:pt x="242" y="223"/>
                    <a:pt x="242" y="223"/>
                  </a:cubicBezTo>
                  <a:cubicBezTo>
                    <a:pt x="242" y="222"/>
                    <a:pt x="242" y="222"/>
                    <a:pt x="242" y="222"/>
                  </a:cubicBezTo>
                  <a:cubicBezTo>
                    <a:pt x="242" y="221"/>
                    <a:pt x="242" y="221"/>
                    <a:pt x="242" y="221"/>
                  </a:cubicBezTo>
                  <a:cubicBezTo>
                    <a:pt x="241" y="221"/>
                    <a:pt x="241" y="221"/>
                    <a:pt x="241" y="221"/>
                  </a:cubicBezTo>
                  <a:lnTo>
                    <a:pt x="240" y="221"/>
                  </a:lnTo>
                  <a:close/>
                  <a:moveTo>
                    <a:pt x="299" y="200"/>
                  </a:moveTo>
                  <a:cubicBezTo>
                    <a:pt x="300" y="199"/>
                    <a:pt x="300" y="199"/>
                    <a:pt x="300" y="199"/>
                  </a:cubicBezTo>
                  <a:cubicBezTo>
                    <a:pt x="298" y="199"/>
                    <a:pt x="298" y="199"/>
                    <a:pt x="298" y="199"/>
                  </a:cubicBezTo>
                  <a:cubicBezTo>
                    <a:pt x="298" y="200"/>
                    <a:pt x="298" y="200"/>
                    <a:pt x="298" y="200"/>
                  </a:cubicBezTo>
                  <a:cubicBezTo>
                    <a:pt x="298" y="201"/>
                    <a:pt x="298" y="201"/>
                    <a:pt x="298" y="201"/>
                  </a:cubicBezTo>
                  <a:cubicBezTo>
                    <a:pt x="299" y="201"/>
                    <a:pt x="299" y="201"/>
                    <a:pt x="299" y="201"/>
                  </a:cubicBezTo>
                  <a:lnTo>
                    <a:pt x="299" y="200"/>
                  </a:lnTo>
                  <a:close/>
                  <a:moveTo>
                    <a:pt x="303" y="207"/>
                  </a:moveTo>
                  <a:cubicBezTo>
                    <a:pt x="302" y="207"/>
                    <a:pt x="302" y="207"/>
                    <a:pt x="302" y="207"/>
                  </a:cubicBezTo>
                  <a:cubicBezTo>
                    <a:pt x="302" y="207"/>
                    <a:pt x="302" y="207"/>
                    <a:pt x="302" y="207"/>
                  </a:cubicBezTo>
                  <a:cubicBezTo>
                    <a:pt x="301" y="208"/>
                    <a:pt x="301" y="208"/>
                    <a:pt x="301" y="208"/>
                  </a:cubicBezTo>
                  <a:cubicBezTo>
                    <a:pt x="300" y="208"/>
                    <a:pt x="300" y="208"/>
                    <a:pt x="300" y="208"/>
                  </a:cubicBezTo>
                  <a:cubicBezTo>
                    <a:pt x="298" y="209"/>
                    <a:pt x="298" y="209"/>
                    <a:pt x="298" y="209"/>
                  </a:cubicBezTo>
                  <a:cubicBezTo>
                    <a:pt x="297" y="209"/>
                    <a:pt x="297" y="209"/>
                    <a:pt x="297" y="209"/>
                  </a:cubicBezTo>
                  <a:cubicBezTo>
                    <a:pt x="297" y="208"/>
                    <a:pt x="297" y="208"/>
                    <a:pt x="297" y="208"/>
                  </a:cubicBezTo>
                  <a:cubicBezTo>
                    <a:pt x="296" y="208"/>
                    <a:pt x="296" y="208"/>
                    <a:pt x="296" y="208"/>
                  </a:cubicBezTo>
                  <a:cubicBezTo>
                    <a:pt x="296" y="208"/>
                    <a:pt x="296" y="208"/>
                    <a:pt x="296" y="208"/>
                  </a:cubicBezTo>
                  <a:cubicBezTo>
                    <a:pt x="296" y="209"/>
                    <a:pt x="295" y="208"/>
                    <a:pt x="295" y="208"/>
                  </a:cubicBezTo>
                  <a:cubicBezTo>
                    <a:pt x="294" y="209"/>
                    <a:pt x="294" y="209"/>
                    <a:pt x="294" y="209"/>
                  </a:cubicBezTo>
                  <a:cubicBezTo>
                    <a:pt x="293" y="209"/>
                    <a:pt x="293" y="209"/>
                    <a:pt x="293" y="209"/>
                  </a:cubicBezTo>
                  <a:cubicBezTo>
                    <a:pt x="292" y="209"/>
                    <a:pt x="292" y="209"/>
                    <a:pt x="292" y="209"/>
                  </a:cubicBezTo>
                  <a:cubicBezTo>
                    <a:pt x="291" y="209"/>
                    <a:pt x="291" y="209"/>
                    <a:pt x="291" y="209"/>
                  </a:cubicBezTo>
                  <a:cubicBezTo>
                    <a:pt x="291" y="209"/>
                    <a:pt x="291" y="209"/>
                    <a:pt x="291" y="209"/>
                  </a:cubicBezTo>
                  <a:cubicBezTo>
                    <a:pt x="291" y="209"/>
                    <a:pt x="291" y="209"/>
                    <a:pt x="290" y="210"/>
                  </a:cubicBezTo>
                  <a:cubicBezTo>
                    <a:pt x="289" y="211"/>
                    <a:pt x="288" y="212"/>
                    <a:pt x="288" y="212"/>
                  </a:cubicBezTo>
                  <a:cubicBezTo>
                    <a:pt x="286" y="213"/>
                    <a:pt x="288" y="214"/>
                    <a:pt x="288" y="214"/>
                  </a:cubicBezTo>
                  <a:cubicBezTo>
                    <a:pt x="287" y="215"/>
                    <a:pt x="286" y="213"/>
                    <a:pt x="286" y="213"/>
                  </a:cubicBezTo>
                  <a:cubicBezTo>
                    <a:pt x="284" y="212"/>
                    <a:pt x="284" y="212"/>
                    <a:pt x="284" y="212"/>
                  </a:cubicBezTo>
                  <a:cubicBezTo>
                    <a:pt x="283" y="212"/>
                    <a:pt x="284" y="212"/>
                    <a:pt x="284" y="212"/>
                  </a:cubicBezTo>
                  <a:cubicBezTo>
                    <a:pt x="287" y="209"/>
                    <a:pt x="287" y="209"/>
                    <a:pt x="287" y="209"/>
                  </a:cubicBezTo>
                  <a:cubicBezTo>
                    <a:pt x="288" y="209"/>
                    <a:pt x="290" y="207"/>
                    <a:pt x="290" y="207"/>
                  </a:cubicBezTo>
                  <a:cubicBezTo>
                    <a:pt x="290" y="206"/>
                    <a:pt x="293" y="205"/>
                    <a:pt x="293" y="205"/>
                  </a:cubicBezTo>
                  <a:cubicBezTo>
                    <a:pt x="294" y="205"/>
                    <a:pt x="292" y="204"/>
                    <a:pt x="292" y="204"/>
                  </a:cubicBezTo>
                  <a:cubicBezTo>
                    <a:pt x="292" y="205"/>
                    <a:pt x="290" y="205"/>
                    <a:pt x="290" y="205"/>
                  </a:cubicBezTo>
                  <a:cubicBezTo>
                    <a:pt x="288" y="207"/>
                    <a:pt x="288" y="207"/>
                    <a:pt x="288" y="207"/>
                  </a:cubicBezTo>
                  <a:cubicBezTo>
                    <a:pt x="287" y="207"/>
                    <a:pt x="286" y="208"/>
                    <a:pt x="286" y="208"/>
                  </a:cubicBezTo>
                  <a:cubicBezTo>
                    <a:pt x="284" y="209"/>
                    <a:pt x="284" y="209"/>
                    <a:pt x="284" y="209"/>
                  </a:cubicBezTo>
                  <a:cubicBezTo>
                    <a:pt x="283" y="210"/>
                    <a:pt x="282" y="210"/>
                    <a:pt x="282" y="210"/>
                  </a:cubicBezTo>
                  <a:cubicBezTo>
                    <a:pt x="281" y="210"/>
                    <a:pt x="277" y="210"/>
                    <a:pt x="277" y="210"/>
                  </a:cubicBezTo>
                  <a:cubicBezTo>
                    <a:pt x="275" y="211"/>
                    <a:pt x="270" y="211"/>
                    <a:pt x="270" y="211"/>
                  </a:cubicBezTo>
                  <a:cubicBezTo>
                    <a:pt x="269" y="210"/>
                    <a:pt x="268" y="211"/>
                    <a:pt x="268" y="211"/>
                  </a:cubicBezTo>
                  <a:cubicBezTo>
                    <a:pt x="268" y="212"/>
                    <a:pt x="265" y="213"/>
                    <a:pt x="265" y="213"/>
                  </a:cubicBezTo>
                  <a:cubicBezTo>
                    <a:pt x="265" y="212"/>
                    <a:pt x="264" y="212"/>
                    <a:pt x="264" y="212"/>
                  </a:cubicBezTo>
                  <a:cubicBezTo>
                    <a:pt x="261" y="212"/>
                    <a:pt x="261" y="212"/>
                    <a:pt x="261" y="212"/>
                  </a:cubicBezTo>
                  <a:cubicBezTo>
                    <a:pt x="260" y="212"/>
                    <a:pt x="260" y="212"/>
                    <a:pt x="260" y="212"/>
                  </a:cubicBezTo>
                  <a:cubicBezTo>
                    <a:pt x="259" y="212"/>
                    <a:pt x="259" y="212"/>
                    <a:pt x="259" y="212"/>
                  </a:cubicBezTo>
                  <a:cubicBezTo>
                    <a:pt x="259" y="213"/>
                    <a:pt x="258" y="213"/>
                    <a:pt x="258" y="213"/>
                  </a:cubicBezTo>
                  <a:cubicBezTo>
                    <a:pt x="256" y="212"/>
                    <a:pt x="256" y="213"/>
                    <a:pt x="255" y="213"/>
                  </a:cubicBezTo>
                  <a:cubicBezTo>
                    <a:pt x="254" y="213"/>
                    <a:pt x="252" y="216"/>
                    <a:pt x="251" y="216"/>
                  </a:cubicBezTo>
                  <a:cubicBezTo>
                    <a:pt x="251" y="215"/>
                    <a:pt x="246" y="217"/>
                    <a:pt x="246" y="217"/>
                  </a:cubicBezTo>
                  <a:cubicBezTo>
                    <a:pt x="246" y="217"/>
                    <a:pt x="246" y="217"/>
                    <a:pt x="246" y="217"/>
                  </a:cubicBezTo>
                  <a:cubicBezTo>
                    <a:pt x="247" y="216"/>
                    <a:pt x="247" y="216"/>
                    <a:pt x="247" y="216"/>
                  </a:cubicBezTo>
                  <a:cubicBezTo>
                    <a:pt x="246" y="216"/>
                    <a:pt x="246" y="216"/>
                    <a:pt x="246" y="216"/>
                  </a:cubicBezTo>
                  <a:cubicBezTo>
                    <a:pt x="244" y="218"/>
                    <a:pt x="244" y="218"/>
                    <a:pt x="244" y="218"/>
                  </a:cubicBezTo>
                  <a:cubicBezTo>
                    <a:pt x="244" y="219"/>
                    <a:pt x="244" y="219"/>
                    <a:pt x="244" y="219"/>
                  </a:cubicBezTo>
                  <a:cubicBezTo>
                    <a:pt x="244" y="220"/>
                    <a:pt x="244" y="220"/>
                    <a:pt x="244" y="220"/>
                  </a:cubicBezTo>
                  <a:cubicBezTo>
                    <a:pt x="244" y="220"/>
                    <a:pt x="244" y="220"/>
                    <a:pt x="244" y="220"/>
                  </a:cubicBezTo>
                  <a:cubicBezTo>
                    <a:pt x="244" y="221"/>
                    <a:pt x="244" y="221"/>
                    <a:pt x="244" y="221"/>
                  </a:cubicBezTo>
                  <a:cubicBezTo>
                    <a:pt x="244" y="222"/>
                    <a:pt x="244" y="222"/>
                    <a:pt x="244" y="222"/>
                  </a:cubicBezTo>
                  <a:cubicBezTo>
                    <a:pt x="244" y="223"/>
                    <a:pt x="244" y="223"/>
                    <a:pt x="244" y="223"/>
                  </a:cubicBezTo>
                  <a:cubicBezTo>
                    <a:pt x="245" y="223"/>
                    <a:pt x="245" y="223"/>
                    <a:pt x="245" y="223"/>
                  </a:cubicBezTo>
                  <a:cubicBezTo>
                    <a:pt x="247" y="223"/>
                    <a:pt x="247" y="223"/>
                    <a:pt x="247" y="223"/>
                  </a:cubicBezTo>
                  <a:cubicBezTo>
                    <a:pt x="248" y="223"/>
                    <a:pt x="248" y="223"/>
                    <a:pt x="248" y="223"/>
                  </a:cubicBezTo>
                  <a:cubicBezTo>
                    <a:pt x="250" y="223"/>
                    <a:pt x="250" y="223"/>
                    <a:pt x="250" y="223"/>
                  </a:cubicBezTo>
                  <a:cubicBezTo>
                    <a:pt x="251" y="223"/>
                    <a:pt x="251" y="223"/>
                    <a:pt x="251" y="223"/>
                  </a:cubicBezTo>
                  <a:cubicBezTo>
                    <a:pt x="252" y="222"/>
                    <a:pt x="252" y="222"/>
                    <a:pt x="252" y="222"/>
                  </a:cubicBezTo>
                  <a:cubicBezTo>
                    <a:pt x="253" y="222"/>
                    <a:pt x="253" y="222"/>
                    <a:pt x="253" y="222"/>
                  </a:cubicBezTo>
                  <a:cubicBezTo>
                    <a:pt x="254" y="222"/>
                    <a:pt x="254" y="222"/>
                    <a:pt x="254" y="222"/>
                  </a:cubicBezTo>
                  <a:cubicBezTo>
                    <a:pt x="255" y="222"/>
                    <a:pt x="255" y="222"/>
                    <a:pt x="255" y="222"/>
                  </a:cubicBezTo>
                  <a:cubicBezTo>
                    <a:pt x="256" y="222"/>
                    <a:pt x="256" y="222"/>
                    <a:pt x="256" y="222"/>
                  </a:cubicBezTo>
                  <a:cubicBezTo>
                    <a:pt x="258" y="222"/>
                    <a:pt x="258" y="222"/>
                    <a:pt x="258" y="222"/>
                  </a:cubicBezTo>
                  <a:cubicBezTo>
                    <a:pt x="258" y="222"/>
                    <a:pt x="258" y="222"/>
                    <a:pt x="258" y="222"/>
                  </a:cubicBezTo>
                  <a:cubicBezTo>
                    <a:pt x="259" y="222"/>
                    <a:pt x="259" y="222"/>
                    <a:pt x="259" y="222"/>
                  </a:cubicBezTo>
                  <a:cubicBezTo>
                    <a:pt x="260" y="221"/>
                    <a:pt x="260" y="221"/>
                    <a:pt x="260" y="221"/>
                  </a:cubicBezTo>
                  <a:cubicBezTo>
                    <a:pt x="262" y="221"/>
                    <a:pt x="262" y="221"/>
                    <a:pt x="262" y="221"/>
                  </a:cubicBezTo>
                  <a:cubicBezTo>
                    <a:pt x="264" y="221"/>
                    <a:pt x="264" y="221"/>
                    <a:pt x="264" y="221"/>
                  </a:cubicBezTo>
                  <a:cubicBezTo>
                    <a:pt x="265" y="221"/>
                    <a:pt x="265" y="221"/>
                    <a:pt x="265" y="221"/>
                  </a:cubicBezTo>
                  <a:cubicBezTo>
                    <a:pt x="267" y="221"/>
                    <a:pt x="267" y="221"/>
                    <a:pt x="267" y="221"/>
                  </a:cubicBezTo>
                  <a:cubicBezTo>
                    <a:pt x="269" y="221"/>
                    <a:pt x="269" y="221"/>
                    <a:pt x="269" y="221"/>
                  </a:cubicBezTo>
                  <a:cubicBezTo>
                    <a:pt x="271" y="220"/>
                    <a:pt x="271" y="220"/>
                    <a:pt x="271" y="220"/>
                  </a:cubicBezTo>
                  <a:cubicBezTo>
                    <a:pt x="272" y="220"/>
                    <a:pt x="272" y="220"/>
                    <a:pt x="272" y="220"/>
                  </a:cubicBezTo>
                  <a:cubicBezTo>
                    <a:pt x="273" y="219"/>
                    <a:pt x="273" y="219"/>
                    <a:pt x="273" y="219"/>
                  </a:cubicBezTo>
                  <a:cubicBezTo>
                    <a:pt x="276" y="219"/>
                    <a:pt x="276" y="219"/>
                    <a:pt x="276" y="219"/>
                  </a:cubicBezTo>
                  <a:cubicBezTo>
                    <a:pt x="277" y="219"/>
                    <a:pt x="277" y="219"/>
                    <a:pt x="277" y="219"/>
                  </a:cubicBezTo>
                  <a:cubicBezTo>
                    <a:pt x="279" y="218"/>
                    <a:pt x="279" y="218"/>
                    <a:pt x="279" y="218"/>
                  </a:cubicBezTo>
                  <a:cubicBezTo>
                    <a:pt x="281" y="218"/>
                    <a:pt x="281" y="218"/>
                    <a:pt x="281" y="218"/>
                  </a:cubicBezTo>
                  <a:cubicBezTo>
                    <a:pt x="282" y="217"/>
                    <a:pt x="282" y="217"/>
                    <a:pt x="282" y="217"/>
                  </a:cubicBezTo>
                  <a:cubicBezTo>
                    <a:pt x="285" y="216"/>
                    <a:pt x="285" y="216"/>
                    <a:pt x="285" y="216"/>
                  </a:cubicBezTo>
                  <a:cubicBezTo>
                    <a:pt x="285" y="216"/>
                    <a:pt x="285" y="216"/>
                    <a:pt x="285" y="216"/>
                  </a:cubicBezTo>
                  <a:cubicBezTo>
                    <a:pt x="286" y="216"/>
                    <a:pt x="286" y="216"/>
                    <a:pt x="286" y="216"/>
                  </a:cubicBezTo>
                  <a:cubicBezTo>
                    <a:pt x="288" y="216"/>
                    <a:pt x="288" y="216"/>
                    <a:pt x="288" y="216"/>
                  </a:cubicBezTo>
                  <a:cubicBezTo>
                    <a:pt x="290" y="215"/>
                    <a:pt x="290" y="215"/>
                    <a:pt x="290" y="215"/>
                  </a:cubicBezTo>
                  <a:cubicBezTo>
                    <a:pt x="291" y="214"/>
                    <a:pt x="291" y="214"/>
                    <a:pt x="291" y="214"/>
                  </a:cubicBezTo>
                  <a:cubicBezTo>
                    <a:pt x="292" y="214"/>
                    <a:pt x="292" y="214"/>
                    <a:pt x="292" y="214"/>
                  </a:cubicBezTo>
                  <a:cubicBezTo>
                    <a:pt x="293" y="213"/>
                    <a:pt x="293" y="213"/>
                    <a:pt x="293" y="213"/>
                  </a:cubicBezTo>
                  <a:cubicBezTo>
                    <a:pt x="294" y="213"/>
                    <a:pt x="294" y="213"/>
                    <a:pt x="294" y="213"/>
                  </a:cubicBezTo>
                  <a:cubicBezTo>
                    <a:pt x="295" y="212"/>
                    <a:pt x="295" y="212"/>
                    <a:pt x="295" y="212"/>
                  </a:cubicBezTo>
                  <a:cubicBezTo>
                    <a:pt x="296" y="211"/>
                    <a:pt x="296" y="211"/>
                    <a:pt x="296" y="211"/>
                  </a:cubicBezTo>
                  <a:cubicBezTo>
                    <a:pt x="297" y="211"/>
                    <a:pt x="297" y="211"/>
                    <a:pt x="297" y="211"/>
                  </a:cubicBezTo>
                  <a:cubicBezTo>
                    <a:pt x="298" y="210"/>
                    <a:pt x="298" y="210"/>
                    <a:pt x="298" y="210"/>
                  </a:cubicBezTo>
                  <a:cubicBezTo>
                    <a:pt x="300" y="209"/>
                    <a:pt x="300" y="209"/>
                    <a:pt x="300" y="209"/>
                  </a:cubicBezTo>
                  <a:cubicBezTo>
                    <a:pt x="301" y="209"/>
                    <a:pt x="301" y="209"/>
                    <a:pt x="301" y="209"/>
                  </a:cubicBezTo>
                  <a:cubicBezTo>
                    <a:pt x="302" y="209"/>
                    <a:pt x="302" y="209"/>
                    <a:pt x="302" y="209"/>
                  </a:cubicBezTo>
                  <a:cubicBezTo>
                    <a:pt x="303" y="208"/>
                    <a:pt x="303" y="208"/>
                    <a:pt x="303" y="208"/>
                  </a:cubicBezTo>
                  <a:cubicBezTo>
                    <a:pt x="304" y="208"/>
                    <a:pt x="304" y="208"/>
                    <a:pt x="304" y="208"/>
                  </a:cubicBezTo>
                  <a:cubicBezTo>
                    <a:pt x="304" y="207"/>
                    <a:pt x="304" y="207"/>
                    <a:pt x="304" y="207"/>
                  </a:cubicBezTo>
                  <a:lnTo>
                    <a:pt x="303" y="207"/>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1" name="New Mexico">
              <a:extLst>
                <a:ext uri="{FF2B5EF4-FFF2-40B4-BE49-F238E27FC236}">
                  <a16:creationId xmlns:a16="http://schemas.microsoft.com/office/drawing/2014/main" id="{6B20063B-992E-EC46-839A-8874D4CECE8B}"/>
                </a:ext>
              </a:extLst>
            </p:cNvPr>
            <p:cNvSpPr>
              <a:spLocks/>
            </p:cNvSpPr>
            <p:nvPr/>
          </p:nvSpPr>
          <p:spPr bwMode="auto">
            <a:xfrm>
              <a:off x="4728037" y="3512123"/>
              <a:ext cx="802901" cy="1115718"/>
            </a:xfrm>
            <a:custGeom>
              <a:avLst/>
              <a:gdLst>
                <a:gd name="T0" fmla="*/ 217 w 539"/>
                <a:gd name="T1" fmla="*/ 701 h 749"/>
                <a:gd name="T2" fmla="*/ 220 w 539"/>
                <a:gd name="T3" fmla="*/ 701 h 749"/>
                <a:gd name="T4" fmla="*/ 539 w 539"/>
                <a:gd name="T5" fmla="*/ 701 h 749"/>
                <a:gd name="T6" fmla="*/ 539 w 539"/>
                <a:gd name="T7" fmla="*/ 95 h 749"/>
                <a:gd name="T8" fmla="*/ 539 w 539"/>
                <a:gd name="T9" fmla="*/ 95 h 749"/>
                <a:gd name="T10" fmla="*/ 539 w 539"/>
                <a:gd name="T11" fmla="*/ 0 h 749"/>
                <a:gd name="T12" fmla="*/ 2 w 539"/>
                <a:gd name="T13" fmla="*/ 0 h 749"/>
                <a:gd name="T14" fmla="*/ 0 w 539"/>
                <a:gd name="T15" fmla="*/ 0 h 749"/>
                <a:gd name="T16" fmla="*/ 0 w 539"/>
                <a:gd name="T17" fmla="*/ 749 h 749"/>
                <a:gd name="T18" fmla="*/ 56 w 539"/>
                <a:gd name="T19" fmla="*/ 749 h 749"/>
                <a:gd name="T20" fmla="*/ 56 w 539"/>
                <a:gd name="T21" fmla="*/ 704 h 749"/>
                <a:gd name="T22" fmla="*/ 208 w 539"/>
                <a:gd name="T23" fmla="*/ 704 h 749"/>
                <a:gd name="T24" fmla="*/ 208 w 539"/>
                <a:gd name="T25" fmla="*/ 701 h 749"/>
                <a:gd name="T26" fmla="*/ 217 w 539"/>
                <a:gd name="T27" fmla="*/ 701 h 749"/>
                <a:gd name="T28" fmla="*/ 217 w 539"/>
                <a:gd name="T29" fmla="*/ 701 h 749"/>
                <a:gd name="T30" fmla="*/ 217 w 539"/>
                <a:gd name="T31" fmla="*/ 701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9" h="749">
                  <a:moveTo>
                    <a:pt x="217" y="701"/>
                  </a:moveTo>
                  <a:lnTo>
                    <a:pt x="220" y="701"/>
                  </a:lnTo>
                  <a:lnTo>
                    <a:pt x="539" y="701"/>
                  </a:lnTo>
                  <a:lnTo>
                    <a:pt x="539" y="95"/>
                  </a:lnTo>
                  <a:lnTo>
                    <a:pt x="539" y="95"/>
                  </a:lnTo>
                  <a:lnTo>
                    <a:pt x="539" y="0"/>
                  </a:lnTo>
                  <a:lnTo>
                    <a:pt x="2" y="0"/>
                  </a:lnTo>
                  <a:lnTo>
                    <a:pt x="0" y="0"/>
                  </a:lnTo>
                  <a:lnTo>
                    <a:pt x="0" y="749"/>
                  </a:lnTo>
                  <a:lnTo>
                    <a:pt x="56" y="749"/>
                  </a:lnTo>
                  <a:lnTo>
                    <a:pt x="56" y="704"/>
                  </a:lnTo>
                  <a:lnTo>
                    <a:pt x="208" y="704"/>
                  </a:lnTo>
                  <a:lnTo>
                    <a:pt x="208" y="701"/>
                  </a:lnTo>
                  <a:lnTo>
                    <a:pt x="217" y="701"/>
                  </a:lnTo>
                  <a:lnTo>
                    <a:pt x="217" y="701"/>
                  </a:lnTo>
                  <a:lnTo>
                    <a:pt x="217" y="701"/>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2" name="New Jersey">
              <a:extLst>
                <a:ext uri="{FF2B5EF4-FFF2-40B4-BE49-F238E27FC236}">
                  <a16:creationId xmlns:a16="http://schemas.microsoft.com/office/drawing/2014/main" id="{2D1AD213-2C2B-164D-BD2F-3735D03A9A48}"/>
                </a:ext>
              </a:extLst>
            </p:cNvPr>
            <p:cNvSpPr>
              <a:spLocks/>
            </p:cNvSpPr>
            <p:nvPr/>
          </p:nvSpPr>
          <p:spPr bwMode="auto">
            <a:xfrm>
              <a:off x="9289622" y="2940112"/>
              <a:ext cx="230496" cy="420368"/>
            </a:xfrm>
            <a:custGeom>
              <a:avLst/>
              <a:gdLst>
                <a:gd name="connsiteX0" fmla="*/ 111667 w 258691"/>
                <a:gd name="connsiteY0" fmla="*/ 0 h 471790"/>
                <a:gd name="connsiteX1" fmla="*/ 127561 w 258691"/>
                <a:gd name="connsiteY1" fmla="*/ 0 h 471790"/>
                <a:gd name="connsiteX2" fmla="*/ 171271 w 258691"/>
                <a:gd name="connsiteY2" fmla="*/ 35682 h 471790"/>
                <a:gd name="connsiteX3" fmla="*/ 211008 w 258691"/>
                <a:gd name="connsiteY3" fmla="*/ 71363 h 471790"/>
                <a:gd name="connsiteX4" fmla="*/ 234849 w 258691"/>
                <a:gd name="connsiteY4" fmla="*/ 71363 h 471790"/>
                <a:gd name="connsiteX5" fmla="*/ 258691 w 258691"/>
                <a:gd name="connsiteY5" fmla="*/ 103080 h 471790"/>
                <a:gd name="connsiteX6" fmla="*/ 222928 w 258691"/>
                <a:gd name="connsiteY6" fmla="*/ 162550 h 471790"/>
                <a:gd name="connsiteX7" fmla="*/ 222928 w 258691"/>
                <a:gd name="connsiteY7" fmla="*/ 178408 h 471790"/>
                <a:gd name="connsiteX8" fmla="*/ 238823 w 258691"/>
                <a:gd name="connsiteY8" fmla="*/ 194267 h 471790"/>
                <a:gd name="connsiteX9" fmla="*/ 254717 w 258691"/>
                <a:gd name="connsiteY9" fmla="*/ 210125 h 471790"/>
                <a:gd name="connsiteX10" fmla="*/ 254717 w 258691"/>
                <a:gd name="connsiteY10" fmla="*/ 225984 h 471790"/>
                <a:gd name="connsiteX11" fmla="*/ 254717 w 258691"/>
                <a:gd name="connsiteY11" fmla="*/ 269594 h 471790"/>
                <a:gd name="connsiteX12" fmla="*/ 238823 w 258691"/>
                <a:gd name="connsiteY12" fmla="*/ 269594 h 471790"/>
                <a:gd name="connsiteX13" fmla="*/ 222928 w 258691"/>
                <a:gd name="connsiteY13" fmla="*/ 285453 h 471790"/>
                <a:gd name="connsiteX14" fmla="*/ 222928 w 258691"/>
                <a:gd name="connsiteY14" fmla="*/ 333028 h 471790"/>
                <a:gd name="connsiteX15" fmla="*/ 207034 w 258691"/>
                <a:gd name="connsiteY15" fmla="*/ 348887 h 471790"/>
                <a:gd name="connsiteX16" fmla="*/ 191139 w 258691"/>
                <a:gd name="connsiteY16" fmla="*/ 348887 h 471790"/>
                <a:gd name="connsiteX17" fmla="*/ 191139 w 258691"/>
                <a:gd name="connsiteY17" fmla="*/ 364745 h 471790"/>
                <a:gd name="connsiteX18" fmla="*/ 115641 w 258691"/>
                <a:gd name="connsiteY18" fmla="*/ 471790 h 471790"/>
                <a:gd name="connsiteX19" fmla="*/ 115641 w 258691"/>
                <a:gd name="connsiteY19" fmla="*/ 455932 h 471790"/>
                <a:gd name="connsiteX20" fmla="*/ 115641 w 258691"/>
                <a:gd name="connsiteY20" fmla="*/ 424215 h 471790"/>
                <a:gd name="connsiteX21" fmla="*/ 83852 w 258691"/>
                <a:gd name="connsiteY21" fmla="*/ 424215 h 471790"/>
                <a:gd name="connsiteX22" fmla="*/ 67957 w 258691"/>
                <a:gd name="connsiteY22" fmla="*/ 408356 h 471790"/>
                <a:gd name="connsiteX23" fmla="*/ 52063 w 258691"/>
                <a:gd name="connsiteY23" fmla="*/ 392498 h 471790"/>
                <a:gd name="connsiteX24" fmla="*/ 31946 w 258691"/>
                <a:gd name="connsiteY24" fmla="*/ 374099 h 471790"/>
                <a:gd name="connsiteX25" fmla="*/ 7543 w 258691"/>
                <a:gd name="connsiteY25" fmla="*/ 351780 h 471790"/>
                <a:gd name="connsiteX26" fmla="*/ 0 w 258691"/>
                <a:gd name="connsiteY26" fmla="*/ 341160 h 471790"/>
                <a:gd name="connsiteX27" fmla="*/ 8353 w 258691"/>
                <a:gd name="connsiteY27" fmla="*/ 336993 h 471790"/>
                <a:gd name="connsiteX28" fmla="*/ 60010 w 258691"/>
                <a:gd name="connsiteY28" fmla="*/ 289418 h 471790"/>
                <a:gd name="connsiteX29" fmla="*/ 60010 w 258691"/>
                <a:gd name="connsiteY29" fmla="*/ 269594 h 471790"/>
                <a:gd name="connsiteX30" fmla="*/ 75904 w 258691"/>
                <a:gd name="connsiteY30" fmla="*/ 245807 h 471790"/>
                <a:gd name="connsiteX31" fmla="*/ 75904 w 258691"/>
                <a:gd name="connsiteY31" fmla="*/ 186337 h 471790"/>
                <a:gd name="connsiteX32" fmla="*/ 48089 w 258691"/>
                <a:gd name="connsiteY32" fmla="*/ 134797 h 471790"/>
                <a:gd name="connsiteX33" fmla="*/ 36168 w 258691"/>
                <a:gd name="connsiteY33" fmla="*/ 138762 h 471790"/>
                <a:gd name="connsiteX34" fmla="*/ 40142 w 258691"/>
                <a:gd name="connsiteY34" fmla="*/ 130833 h 471790"/>
                <a:gd name="connsiteX35" fmla="*/ 44115 w 258691"/>
                <a:gd name="connsiteY35" fmla="*/ 118939 h 471790"/>
                <a:gd name="connsiteX36" fmla="*/ 52063 w 258691"/>
                <a:gd name="connsiteY36" fmla="*/ 95151 h 471790"/>
                <a:gd name="connsiteX37" fmla="*/ 75904 w 258691"/>
                <a:gd name="connsiteY37" fmla="*/ 59469 h 471790"/>
                <a:gd name="connsiteX38" fmla="*/ 75904 w 258691"/>
                <a:gd name="connsiteY38" fmla="*/ 15859 h 471790"/>
                <a:gd name="connsiteX39" fmla="*/ 111667 w 258691"/>
                <a:gd name="connsiteY39" fmla="*/ 3965 h 471790"/>
                <a:gd name="connsiteX40" fmla="*/ 107693 w 258691"/>
                <a:gd name="connsiteY40" fmla="*/ 3965 h 471790"/>
                <a:gd name="connsiteX41" fmla="*/ 111667 w 258691"/>
                <a:gd name="connsiteY41" fmla="*/ 0 h 47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691" h="471790">
                  <a:moveTo>
                    <a:pt x="111667" y="0"/>
                  </a:moveTo>
                  <a:cubicBezTo>
                    <a:pt x="111667" y="0"/>
                    <a:pt x="111667" y="0"/>
                    <a:pt x="127561" y="0"/>
                  </a:cubicBezTo>
                  <a:cubicBezTo>
                    <a:pt x="127561" y="0"/>
                    <a:pt x="127561" y="0"/>
                    <a:pt x="171271" y="35682"/>
                  </a:cubicBezTo>
                  <a:cubicBezTo>
                    <a:pt x="171271" y="35682"/>
                    <a:pt x="171271" y="35682"/>
                    <a:pt x="211008" y="71363"/>
                  </a:cubicBezTo>
                  <a:lnTo>
                    <a:pt x="234849" y="71363"/>
                  </a:lnTo>
                  <a:cubicBezTo>
                    <a:pt x="234849" y="71363"/>
                    <a:pt x="234849" y="71363"/>
                    <a:pt x="258691" y="103080"/>
                  </a:cubicBezTo>
                  <a:cubicBezTo>
                    <a:pt x="258691" y="103080"/>
                    <a:pt x="258691" y="103080"/>
                    <a:pt x="222928" y="162550"/>
                  </a:cubicBezTo>
                  <a:cubicBezTo>
                    <a:pt x="222928" y="162550"/>
                    <a:pt x="222928" y="162550"/>
                    <a:pt x="222928" y="178408"/>
                  </a:cubicBezTo>
                  <a:cubicBezTo>
                    <a:pt x="222928" y="178408"/>
                    <a:pt x="222928" y="178408"/>
                    <a:pt x="238823" y="194267"/>
                  </a:cubicBezTo>
                  <a:cubicBezTo>
                    <a:pt x="238823" y="194267"/>
                    <a:pt x="238823" y="194267"/>
                    <a:pt x="254717" y="210125"/>
                  </a:cubicBezTo>
                  <a:cubicBezTo>
                    <a:pt x="254717" y="210125"/>
                    <a:pt x="254717" y="210125"/>
                    <a:pt x="254717" y="225984"/>
                  </a:cubicBezTo>
                  <a:cubicBezTo>
                    <a:pt x="254717" y="225984"/>
                    <a:pt x="254717" y="225984"/>
                    <a:pt x="254717" y="269594"/>
                  </a:cubicBezTo>
                  <a:cubicBezTo>
                    <a:pt x="254717" y="269594"/>
                    <a:pt x="254717" y="269594"/>
                    <a:pt x="238823" y="269594"/>
                  </a:cubicBezTo>
                  <a:cubicBezTo>
                    <a:pt x="238823" y="269594"/>
                    <a:pt x="238823" y="269594"/>
                    <a:pt x="222928" y="285453"/>
                  </a:cubicBezTo>
                  <a:cubicBezTo>
                    <a:pt x="222928" y="285453"/>
                    <a:pt x="222928" y="285453"/>
                    <a:pt x="222928" y="333028"/>
                  </a:cubicBezTo>
                  <a:cubicBezTo>
                    <a:pt x="222928" y="333028"/>
                    <a:pt x="222928" y="333028"/>
                    <a:pt x="207034" y="348887"/>
                  </a:cubicBezTo>
                  <a:cubicBezTo>
                    <a:pt x="207034" y="348887"/>
                    <a:pt x="207034" y="348887"/>
                    <a:pt x="191139" y="348887"/>
                  </a:cubicBezTo>
                  <a:cubicBezTo>
                    <a:pt x="191139" y="348887"/>
                    <a:pt x="191139" y="348887"/>
                    <a:pt x="191139" y="364745"/>
                  </a:cubicBezTo>
                  <a:cubicBezTo>
                    <a:pt x="191139" y="364745"/>
                    <a:pt x="191139" y="364745"/>
                    <a:pt x="115641" y="471790"/>
                  </a:cubicBezTo>
                  <a:cubicBezTo>
                    <a:pt x="115641" y="471790"/>
                    <a:pt x="115641" y="471790"/>
                    <a:pt x="115641" y="455932"/>
                  </a:cubicBezTo>
                  <a:cubicBezTo>
                    <a:pt x="115641" y="455932"/>
                    <a:pt x="115641" y="455932"/>
                    <a:pt x="115641" y="424215"/>
                  </a:cubicBezTo>
                  <a:cubicBezTo>
                    <a:pt x="115641" y="424215"/>
                    <a:pt x="115641" y="424215"/>
                    <a:pt x="83852" y="424215"/>
                  </a:cubicBezTo>
                  <a:cubicBezTo>
                    <a:pt x="83852" y="424215"/>
                    <a:pt x="83852" y="424215"/>
                    <a:pt x="67957" y="408356"/>
                  </a:cubicBezTo>
                  <a:cubicBezTo>
                    <a:pt x="67957" y="408356"/>
                    <a:pt x="67957" y="408356"/>
                    <a:pt x="52063" y="392498"/>
                  </a:cubicBezTo>
                  <a:cubicBezTo>
                    <a:pt x="52063" y="392498"/>
                    <a:pt x="52063" y="392498"/>
                    <a:pt x="31946" y="374099"/>
                  </a:cubicBezTo>
                  <a:lnTo>
                    <a:pt x="7543" y="351780"/>
                  </a:lnTo>
                  <a:lnTo>
                    <a:pt x="0" y="341160"/>
                  </a:lnTo>
                  <a:lnTo>
                    <a:pt x="8353" y="336993"/>
                  </a:lnTo>
                  <a:cubicBezTo>
                    <a:pt x="32194" y="313205"/>
                    <a:pt x="52063" y="293382"/>
                    <a:pt x="60010" y="289418"/>
                  </a:cubicBezTo>
                  <a:cubicBezTo>
                    <a:pt x="60010" y="289418"/>
                    <a:pt x="60010" y="289418"/>
                    <a:pt x="60010" y="269594"/>
                  </a:cubicBezTo>
                  <a:cubicBezTo>
                    <a:pt x="60010" y="269594"/>
                    <a:pt x="60010" y="269594"/>
                    <a:pt x="75904" y="245807"/>
                  </a:cubicBezTo>
                  <a:cubicBezTo>
                    <a:pt x="75904" y="245807"/>
                    <a:pt x="75904" y="245807"/>
                    <a:pt x="75904" y="186337"/>
                  </a:cubicBezTo>
                  <a:cubicBezTo>
                    <a:pt x="75904" y="186337"/>
                    <a:pt x="75904" y="186337"/>
                    <a:pt x="48089" y="134797"/>
                  </a:cubicBezTo>
                  <a:cubicBezTo>
                    <a:pt x="48089" y="134797"/>
                    <a:pt x="48089" y="134797"/>
                    <a:pt x="36168" y="138762"/>
                  </a:cubicBezTo>
                  <a:cubicBezTo>
                    <a:pt x="36168" y="138762"/>
                    <a:pt x="36168" y="138762"/>
                    <a:pt x="40142" y="130833"/>
                  </a:cubicBezTo>
                  <a:cubicBezTo>
                    <a:pt x="40142" y="130833"/>
                    <a:pt x="40142" y="130833"/>
                    <a:pt x="44115" y="118939"/>
                  </a:cubicBezTo>
                  <a:cubicBezTo>
                    <a:pt x="44115" y="118939"/>
                    <a:pt x="44115" y="118939"/>
                    <a:pt x="52063" y="95151"/>
                  </a:cubicBezTo>
                  <a:cubicBezTo>
                    <a:pt x="52063" y="95151"/>
                    <a:pt x="52063" y="95151"/>
                    <a:pt x="75904" y="59469"/>
                  </a:cubicBezTo>
                  <a:cubicBezTo>
                    <a:pt x="75904" y="59469"/>
                    <a:pt x="75904" y="59469"/>
                    <a:pt x="75904" y="15859"/>
                  </a:cubicBezTo>
                  <a:cubicBezTo>
                    <a:pt x="75904" y="15859"/>
                    <a:pt x="75904" y="15859"/>
                    <a:pt x="111667" y="3965"/>
                  </a:cubicBezTo>
                  <a:cubicBezTo>
                    <a:pt x="111667" y="3965"/>
                    <a:pt x="111667" y="3965"/>
                    <a:pt x="107693" y="3965"/>
                  </a:cubicBezTo>
                  <a:cubicBezTo>
                    <a:pt x="107693" y="0"/>
                    <a:pt x="111667" y="0"/>
                    <a:pt x="111667" y="0"/>
                  </a:cubicBez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p>
          </p:txBody>
        </p:sp>
        <p:sp>
          <p:nvSpPr>
            <p:cNvPr id="253" name="New Hampshire">
              <a:extLst>
                <a:ext uri="{FF2B5EF4-FFF2-40B4-BE49-F238E27FC236}">
                  <a16:creationId xmlns:a16="http://schemas.microsoft.com/office/drawing/2014/main" id="{23F956BD-359C-2F46-A38E-F8B768794D06}"/>
                </a:ext>
              </a:extLst>
            </p:cNvPr>
            <p:cNvSpPr>
              <a:spLocks/>
            </p:cNvSpPr>
            <p:nvPr/>
          </p:nvSpPr>
          <p:spPr bwMode="auto">
            <a:xfrm>
              <a:off x="9716746" y="2189349"/>
              <a:ext cx="278557" cy="479655"/>
            </a:xfrm>
            <a:custGeom>
              <a:avLst/>
              <a:gdLst>
                <a:gd name="T0" fmla="*/ 74 w 79"/>
                <a:gd name="T1" fmla="*/ 101 h 136"/>
                <a:gd name="T2" fmla="*/ 74 w 79"/>
                <a:gd name="T3" fmla="*/ 75 h 136"/>
                <a:gd name="T4" fmla="*/ 67 w 79"/>
                <a:gd name="T5" fmla="*/ 48 h 136"/>
                <a:gd name="T6" fmla="*/ 67 w 79"/>
                <a:gd name="T7" fmla="*/ 42 h 136"/>
                <a:gd name="T8" fmla="*/ 66 w 79"/>
                <a:gd name="T9" fmla="*/ 36 h 136"/>
                <a:gd name="T10" fmla="*/ 66 w 79"/>
                <a:gd name="T11" fmla="*/ 17 h 136"/>
                <a:gd name="T12" fmla="*/ 66 w 79"/>
                <a:gd name="T13" fmla="*/ 6 h 136"/>
                <a:gd name="T14" fmla="*/ 66 w 79"/>
                <a:gd name="T15" fmla="*/ 3 h 136"/>
                <a:gd name="T16" fmla="*/ 60 w 79"/>
                <a:gd name="T17" fmla="*/ 0 h 136"/>
                <a:gd name="T18" fmla="*/ 52 w 79"/>
                <a:gd name="T19" fmla="*/ 4 h 136"/>
                <a:gd name="T20" fmla="*/ 44 w 79"/>
                <a:gd name="T21" fmla="*/ 4 h 136"/>
                <a:gd name="T22" fmla="*/ 41 w 79"/>
                <a:gd name="T23" fmla="*/ 8 h 136"/>
                <a:gd name="T24" fmla="*/ 39 w 79"/>
                <a:gd name="T25" fmla="*/ 12 h 136"/>
                <a:gd name="T26" fmla="*/ 38 w 79"/>
                <a:gd name="T27" fmla="*/ 16 h 136"/>
                <a:gd name="T28" fmla="*/ 38 w 79"/>
                <a:gd name="T29" fmla="*/ 18 h 136"/>
                <a:gd name="T30" fmla="*/ 38 w 79"/>
                <a:gd name="T31" fmla="*/ 30 h 136"/>
                <a:gd name="T32" fmla="*/ 32 w 79"/>
                <a:gd name="T33" fmla="*/ 36 h 136"/>
                <a:gd name="T34" fmla="*/ 31 w 79"/>
                <a:gd name="T35" fmla="*/ 36 h 136"/>
                <a:gd name="T36" fmla="*/ 31 w 79"/>
                <a:gd name="T37" fmla="*/ 42 h 136"/>
                <a:gd name="T38" fmla="*/ 26 w 79"/>
                <a:gd name="T39" fmla="*/ 48 h 136"/>
                <a:gd name="T40" fmla="*/ 26 w 79"/>
                <a:gd name="T41" fmla="*/ 49 h 136"/>
                <a:gd name="T42" fmla="*/ 21 w 79"/>
                <a:gd name="T43" fmla="*/ 56 h 136"/>
                <a:gd name="T44" fmla="*/ 19 w 79"/>
                <a:gd name="T45" fmla="*/ 60 h 136"/>
                <a:gd name="T46" fmla="*/ 21 w 79"/>
                <a:gd name="T47" fmla="*/ 61 h 136"/>
                <a:gd name="T48" fmla="*/ 15 w 79"/>
                <a:gd name="T49" fmla="*/ 72 h 136"/>
                <a:gd name="T50" fmla="*/ 15 w 79"/>
                <a:gd name="T51" fmla="*/ 73 h 136"/>
                <a:gd name="T52" fmla="*/ 10 w 79"/>
                <a:gd name="T53" fmla="*/ 81 h 136"/>
                <a:gd name="T54" fmla="*/ 7 w 79"/>
                <a:gd name="T55" fmla="*/ 85 h 136"/>
                <a:gd name="T56" fmla="*/ 7 w 79"/>
                <a:gd name="T57" fmla="*/ 85 h 136"/>
                <a:gd name="T58" fmla="*/ 8 w 79"/>
                <a:gd name="T59" fmla="*/ 85 h 136"/>
                <a:gd name="T60" fmla="*/ 10 w 79"/>
                <a:gd name="T61" fmla="*/ 86 h 136"/>
                <a:gd name="T62" fmla="*/ 10 w 79"/>
                <a:gd name="T63" fmla="*/ 99 h 136"/>
                <a:gd name="T64" fmla="*/ 10 w 79"/>
                <a:gd name="T65" fmla="*/ 102 h 136"/>
                <a:gd name="T66" fmla="*/ 10 w 79"/>
                <a:gd name="T67" fmla="*/ 102 h 136"/>
                <a:gd name="T68" fmla="*/ 10 w 79"/>
                <a:gd name="T69" fmla="*/ 102 h 136"/>
                <a:gd name="T70" fmla="*/ 10 w 79"/>
                <a:gd name="T71" fmla="*/ 103 h 136"/>
                <a:gd name="T72" fmla="*/ 10 w 79"/>
                <a:gd name="T73" fmla="*/ 103 h 136"/>
                <a:gd name="T74" fmla="*/ 9 w 79"/>
                <a:gd name="T75" fmla="*/ 108 h 136"/>
                <a:gd name="T76" fmla="*/ 8 w 79"/>
                <a:gd name="T77" fmla="*/ 111 h 136"/>
                <a:gd name="T78" fmla="*/ 8 w 79"/>
                <a:gd name="T79" fmla="*/ 112 h 136"/>
                <a:gd name="T80" fmla="*/ 8 w 79"/>
                <a:gd name="T81" fmla="*/ 112 h 136"/>
                <a:gd name="T82" fmla="*/ 7 w 79"/>
                <a:gd name="T83" fmla="*/ 112 h 136"/>
                <a:gd name="T84" fmla="*/ 7 w 79"/>
                <a:gd name="T85" fmla="*/ 112 h 136"/>
                <a:gd name="T86" fmla="*/ 7 w 79"/>
                <a:gd name="T87" fmla="*/ 113 h 136"/>
                <a:gd name="T88" fmla="*/ 1 w 79"/>
                <a:gd name="T89" fmla="*/ 120 h 136"/>
                <a:gd name="T90" fmla="*/ 0 w 79"/>
                <a:gd name="T91" fmla="*/ 120 h 136"/>
                <a:gd name="T92" fmla="*/ 0 w 79"/>
                <a:gd name="T93" fmla="*/ 128 h 136"/>
                <a:gd name="T94" fmla="*/ 0 w 79"/>
                <a:gd name="T95" fmla="*/ 128 h 136"/>
                <a:gd name="T96" fmla="*/ 1 w 79"/>
                <a:gd name="T97" fmla="*/ 128 h 136"/>
                <a:gd name="T98" fmla="*/ 39 w 79"/>
                <a:gd name="T99" fmla="*/ 128 h 136"/>
                <a:gd name="T100" fmla="*/ 39 w 79"/>
                <a:gd name="T101" fmla="*/ 136 h 136"/>
                <a:gd name="T102" fmla="*/ 55 w 79"/>
                <a:gd name="T103" fmla="*/ 136 h 136"/>
                <a:gd name="T104" fmla="*/ 66 w 79"/>
                <a:gd name="T105" fmla="*/ 127 h 136"/>
                <a:gd name="T106" fmla="*/ 67 w 79"/>
                <a:gd name="T107" fmla="*/ 125 h 136"/>
                <a:gd name="T108" fmla="*/ 68 w 79"/>
                <a:gd name="T109" fmla="*/ 121 h 136"/>
                <a:gd name="T110" fmla="*/ 76 w 79"/>
                <a:gd name="T111" fmla="*/ 113 h 136"/>
                <a:gd name="T112" fmla="*/ 79 w 79"/>
                <a:gd name="T113" fmla="*/ 109 h 136"/>
                <a:gd name="T114" fmla="*/ 78 w 79"/>
                <a:gd name="T115" fmla="*/ 108 h 136"/>
                <a:gd name="T116" fmla="*/ 74 w 79"/>
                <a:gd name="T117"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 h="136">
                  <a:moveTo>
                    <a:pt x="74" y="101"/>
                  </a:moveTo>
                  <a:cubicBezTo>
                    <a:pt x="74" y="75"/>
                    <a:pt x="74" y="75"/>
                    <a:pt x="74" y="75"/>
                  </a:cubicBezTo>
                  <a:cubicBezTo>
                    <a:pt x="67" y="48"/>
                    <a:pt x="67" y="48"/>
                    <a:pt x="67" y="48"/>
                  </a:cubicBezTo>
                  <a:cubicBezTo>
                    <a:pt x="67" y="42"/>
                    <a:pt x="67" y="42"/>
                    <a:pt x="67" y="42"/>
                  </a:cubicBezTo>
                  <a:cubicBezTo>
                    <a:pt x="66" y="36"/>
                    <a:pt x="66" y="36"/>
                    <a:pt x="66" y="36"/>
                  </a:cubicBezTo>
                  <a:cubicBezTo>
                    <a:pt x="66" y="34"/>
                    <a:pt x="67" y="20"/>
                    <a:pt x="66" y="17"/>
                  </a:cubicBezTo>
                  <a:cubicBezTo>
                    <a:pt x="65" y="14"/>
                    <a:pt x="66" y="7"/>
                    <a:pt x="66" y="6"/>
                  </a:cubicBezTo>
                  <a:cubicBezTo>
                    <a:pt x="66" y="3"/>
                    <a:pt x="66" y="3"/>
                    <a:pt x="66" y="3"/>
                  </a:cubicBezTo>
                  <a:cubicBezTo>
                    <a:pt x="60" y="0"/>
                    <a:pt x="60" y="0"/>
                    <a:pt x="60" y="0"/>
                  </a:cubicBezTo>
                  <a:cubicBezTo>
                    <a:pt x="52" y="4"/>
                    <a:pt x="52" y="4"/>
                    <a:pt x="52" y="4"/>
                  </a:cubicBezTo>
                  <a:cubicBezTo>
                    <a:pt x="44" y="4"/>
                    <a:pt x="44" y="4"/>
                    <a:pt x="44" y="4"/>
                  </a:cubicBezTo>
                  <a:cubicBezTo>
                    <a:pt x="41" y="8"/>
                    <a:pt x="41" y="8"/>
                    <a:pt x="41" y="8"/>
                  </a:cubicBezTo>
                  <a:cubicBezTo>
                    <a:pt x="39" y="12"/>
                    <a:pt x="39" y="12"/>
                    <a:pt x="39" y="12"/>
                  </a:cubicBezTo>
                  <a:cubicBezTo>
                    <a:pt x="38" y="16"/>
                    <a:pt x="38" y="16"/>
                    <a:pt x="38" y="16"/>
                  </a:cubicBezTo>
                  <a:cubicBezTo>
                    <a:pt x="38" y="18"/>
                    <a:pt x="38" y="18"/>
                    <a:pt x="38" y="18"/>
                  </a:cubicBezTo>
                  <a:cubicBezTo>
                    <a:pt x="38" y="30"/>
                    <a:pt x="38" y="30"/>
                    <a:pt x="38" y="30"/>
                  </a:cubicBezTo>
                  <a:cubicBezTo>
                    <a:pt x="38" y="32"/>
                    <a:pt x="35" y="34"/>
                    <a:pt x="32" y="36"/>
                  </a:cubicBezTo>
                  <a:cubicBezTo>
                    <a:pt x="31" y="36"/>
                    <a:pt x="31" y="36"/>
                    <a:pt x="31" y="36"/>
                  </a:cubicBezTo>
                  <a:cubicBezTo>
                    <a:pt x="31" y="42"/>
                    <a:pt x="31" y="42"/>
                    <a:pt x="31" y="42"/>
                  </a:cubicBezTo>
                  <a:cubicBezTo>
                    <a:pt x="26" y="48"/>
                    <a:pt x="26" y="48"/>
                    <a:pt x="26" y="48"/>
                  </a:cubicBezTo>
                  <a:cubicBezTo>
                    <a:pt x="26" y="49"/>
                    <a:pt x="26" y="49"/>
                    <a:pt x="26" y="49"/>
                  </a:cubicBezTo>
                  <a:cubicBezTo>
                    <a:pt x="26" y="50"/>
                    <a:pt x="24" y="53"/>
                    <a:pt x="21" y="56"/>
                  </a:cubicBezTo>
                  <a:cubicBezTo>
                    <a:pt x="19" y="58"/>
                    <a:pt x="19" y="59"/>
                    <a:pt x="19" y="60"/>
                  </a:cubicBezTo>
                  <a:cubicBezTo>
                    <a:pt x="19" y="61"/>
                    <a:pt x="20" y="61"/>
                    <a:pt x="21" y="61"/>
                  </a:cubicBezTo>
                  <a:cubicBezTo>
                    <a:pt x="15" y="72"/>
                    <a:pt x="15" y="72"/>
                    <a:pt x="15" y="72"/>
                  </a:cubicBezTo>
                  <a:cubicBezTo>
                    <a:pt x="15" y="73"/>
                    <a:pt x="15" y="73"/>
                    <a:pt x="15" y="73"/>
                  </a:cubicBezTo>
                  <a:cubicBezTo>
                    <a:pt x="15" y="73"/>
                    <a:pt x="15" y="77"/>
                    <a:pt x="10" y="81"/>
                  </a:cubicBezTo>
                  <a:cubicBezTo>
                    <a:pt x="8" y="83"/>
                    <a:pt x="7" y="84"/>
                    <a:pt x="7" y="85"/>
                  </a:cubicBezTo>
                  <a:cubicBezTo>
                    <a:pt x="7" y="85"/>
                    <a:pt x="7" y="85"/>
                    <a:pt x="7" y="85"/>
                  </a:cubicBezTo>
                  <a:cubicBezTo>
                    <a:pt x="8" y="85"/>
                    <a:pt x="8" y="85"/>
                    <a:pt x="8" y="85"/>
                  </a:cubicBezTo>
                  <a:cubicBezTo>
                    <a:pt x="8" y="86"/>
                    <a:pt x="9" y="86"/>
                    <a:pt x="10" y="86"/>
                  </a:cubicBezTo>
                  <a:cubicBezTo>
                    <a:pt x="10" y="99"/>
                    <a:pt x="10" y="99"/>
                    <a:pt x="10" y="99"/>
                  </a:cubicBezTo>
                  <a:cubicBezTo>
                    <a:pt x="10" y="100"/>
                    <a:pt x="10" y="101"/>
                    <a:pt x="10" y="102"/>
                  </a:cubicBezTo>
                  <a:cubicBezTo>
                    <a:pt x="10" y="102"/>
                    <a:pt x="10" y="102"/>
                    <a:pt x="10" y="102"/>
                  </a:cubicBezTo>
                  <a:cubicBezTo>
                    <a:pt x="10" y="102"/>
                    <a:pt x="10" y="102"/>
                    <a:pt x="10" y="102"/>
                  </a:cubicBezTo>
                  <a:cubicBezTo>
                    <a:pt x="10" y="103"/>
                    <a:pt x="10" y="103"/>
                    <a:pt x="10" y="103"/>
                  </a:cubicBezTo>
                  <a:cubicBezTo>
                    <a:pt x="10" y="103"/>
                    <a:pt x="10" y="103"/>
                    <a:pt x="10" y="103"/>
                  </a:cubicBezTo>
                  <a:cubicBezTo>
                    <a:pt x="9" y="104"/>
                    <a:pt x="9" y="105"/>
                    <a:pt x="9" y="108"/>
                  </a:cubicBezTo>
                  <a:cubicBezTo>
                    <a:pt x="9" y="109"/>
                    <a:pt x="8" y="111"/>
                    <a:pt x="8" y="111"/>
                  </a:cubicBezTo>
                  <a:cubicBezTo>
                    <a:pt x="8" y="112"/>
                    <a:pt x="8" y="112"/>
                    <a:pt x="8" y="112"/>
                  </a:cubicBezTo>
                  <a:cubicBezTo>
                    <a:pt x="8" y="112"/>
                    <a:pt x="8" y="112"/>
                    <a:pt x="8" y="112"/>
                  </a:cubicBezTo>
                  <a:cubicBezTo>
                    <a:pt x="7" y="112"/>
                    <a:pt x="7" y="112"/>
                    <a:pt x="7" y="112"/>
                  </a:cubicBezTo>
                  <a:cubicBezTo>
                    <a:pt x="7" y="112"/>
                    <a:pt x="7" y="112"/>
                    <a:pt x="7" y="112"/>
                  </a:cubicBezTo>
                  <a:cubicBezTo>
                    <a:pt x="7" y="113"/>
                    <a:pt x="7" y="113"/>
                    <a:pt x="7" y="113"/>
                  </a:cubicBezTo>
                  <a:cubicBezTo>
                    <a:pt x="5" y="117"/>
                    <a:pt x="2" y="119"/>
                    <a:pt x="1" y="120"/>
                  </a:cubicBezTo>
                  <a:cubicBezTo>
                    <a:pt x="0" y="120"/>
                    <a:pt x="0" y="120"/>
                    <a:pt x="0" y="120"/>
                  </a:cubicBezTo>
                  <a:cubicBezTo>
                    <a:pt x="0" y="128"/>
                    <a:pt x="0" y="128"/>
                    <a:pt x="0" y="128"/>
                  </a:cubicBezTo>
                  <a:cubicBezTo>
                    <a:pt x="0" y="128"/>
                    <a:pt x="0" y="128"/>
                    <a:pt x="0" y="128"/>
                  </a:cubicBezTo>
                  <a:cubicBezTo>
                    <a:pt x="1" y="128"/>
                    <a:pt x="1" y="128"/>
                    <a:pt x="1" y="128"/>
                  </a:cubicBezTo>
                  <a:cubicBezTo>
                    <a:pt x="39" y="128"/>
                    <a:pt x="39" y="128"/>
                    <a:pt x="39" y="128"/>
                  </a:cubicBezTo>
                  <a:cubicBezTo>
                    <a:pt x="39" y="136"/>
                    <a:pt x="39" y="136"/>
                    <a:pt x="39" y="136"/>
                  </a:cubicBezTo>
                  <a:cubicBezTo>
                    <a:pt x="55" y="136"/>
                    <a:pt x="55" y="136"/>
                    <a:pt x="55" y="136"/>
                  </a:cubicBezTo>
                  <a:cubicBezTo>
                    <a:pt x="66" y="127"/>
                    <a:pt x="66" y="127"/>
                    <a:pt x="66" y="127"/>
                  </a:cubicBezTo>
                  <a:cubicBezTo>
                    <a:pt x="67" y="125"/>
                    <a:pt x="67" y="125"/>
                    <a:pt x="67" y="125"/>
                  </a:cubicBezTo>
                  <a:cubicBezTo>
                    <a:pt x="68" y="121"/>
                    <a:pt x="68" y="121"/>
                    <a:pt x="68" y="121"/>
                  </a:cubicBezTo>
                  <a:cubicBezTo>
                    <a:pt x="76" y="113"/>
                    <a:pt x="76" y="113"/>
                    <a:pt x="76" y="113"/>
                  </a:cubicBezTo>
                  <a:cubicBezTo>
                    <a:pt x="79" y="109"/>
                    <a:pt x="79" y="109"/>
                    <a:pt x="79" y="109"/>
                  </a:cubicBezTo>
                  <a:cubicBezTo>
                    <a:pt x="78" y="108"/>
                    <a:pt x="78" y="108"/>
                    <a:pt x="78" y="108"/>
                  </a:cubicBezTo>
                  <a:lnTo>
                    <a:pt x="74" y="101"/>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4" name="Nevada">
              <a:extLst>
                <a:ext uri="{FF2B5EF4-FFF2-40B4-BE49-F238E27FC236}">
                  <a16:creationId xmlns:a16="http://schemas.microsoft.com/office/drawing/2014/main" id="{1D87454A-2726-2844-98BD-E42219360ACC}"/>
                </a:ext>
              </a:extLst>
            </p:cNvPr>
            <p:cNvSpPr>
              <a:spLocks/>
            </p:cNvSpPr>
            <p:nvPr/>
          </p:nvSpPr>
          <p:spPr bwMode="auto">
            <a:xfrm>
              <a:off x="3208634" y="2651128"/>
              <a:ext cx="825245" cy="1260211"/>
            </a:xfrm>
            <a:custGeom>
              <a:avLst/>
              <a:gdLst>
                <a:gd name="T0" fmla="*/ 118 w 234"/>
                <a:gd name="T1" fmla="*/ 0 h 357"/>
                <a:gd name="T2" fmla="*/ 118 w 234"/>
                <a:gd name="T3" fmla="*/ 0 h 357"/>
                <a:gd name="T4" fmla="*/ 0 w 234"/>
                <a:gd name="T5" fmla="*/ 0 h 357"/>
                <a:gd name="T6" fmla="*/ 0 w 234"/>
                <a:gd name="T7" fmla="*/ 142 h 357"/>
                <a:gd name="T8" fmla="*/ 217 w 234"/>
                <a:gd name="T9" fmla="*/ 357 h 357"/>
                <a:gd name="T10" fmla="*/ 217 w 234"/>
                <a:gd name="T11" fmla="*/ 357 h 357"/>
                <a:gd name="T12" fmla="*/ 217 w 234"/>
                <a:gd name="T13" fmla="*/ 326 h 357"/>
                <a:gd name="T14" fmla="*/ 220 w 234"/>
                <a:gd name="T15" fmla="*/ 323 h 357"/>
                <a:gd name="T16" fmla="*/ 217 w 234"/>
                <a:gd name="T17" fmla="*/ 317 h 357"/>
                <a:gd name="T18" fmla="*/ 210 w 234"/>
                <a:gd name="T19" fmla="*/ 310 h 357"/>
                <a:gd name="T20" fmla="*/ 214 w 234"/>
                <a:gd name="T21" fmla="*/ 288 h 357"/>
                <a:gd name="T22" fmla="*/ 234 w 234"/>
                <a:gd name="T23" fmla="*/ 301 h 357"/>
                <a:gd name="T24" fmla="*/ 234 w 234"/>
                <a:gd name="T25" fmla="*/ 244 h 357"/>
                <a:gd name="T26" fmla="*/ 234 w 234"/>
                <a:gd name="T27" fmla="*/ 0 h 357"/>
                <a:gd name="T28" fmla="*/ 118 w 234"/>
                <a:gd name="T2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4" h="357">
                  <a:moveTo>
                    <a:pt x="118" y="0"/>
                  </a:moveTo>
                  <a:cubicBezTo>
                    <a:pt x="118" y="0"/>
                    <a:pt x="118" y="0"/>
                    <a:pt x="118" y="0"/>
                  </a:cubicBezTo>
                  <a:cubicBezTo>
                    <a:pt x="0" y="0"/>
                    <a:pt x="0" y="0"/>
                    <a:pt x="0" y="0"/>
                  </a:cubicBezTo>
                  <a:cubicBezTo>
                    <a:pt x="0" y="142"/>
                    <a:pt x="0" y="142"/>
                    <a:pt x="0" y="142"/>
                  </a:cubicBezTo>
                  <a:cubicBezTo>
                    <a:pt x="217" y="357"/>
                    <a:pt x="217" y="357"/>
                    <a:pt x="217" y="357"/>
                  </a:cubicBezTo>
                  <a:cubicBezTo>
                    <a:pt x="217" y="357"/>
                    <a:pt x="217" y="357"/>
                    <a:pt x="217" y="357"/>
                  </a:cubicBezTo>
                  <a:cubicBezTo>
                    <a:pt x="217" y="326"/>
                    <a:pt x="217" y="326"/>
                    <a:pt x="217" y="326"/>
                  </a:cubicBezTo>
                  <a:cubicBezTo>
                    <a:pt x="218" y="326"/>
                    <a:pt x="220" y="325"/>
                    <a:pt x="220" y="323"/>
                  </a:cubicBezTo>
                  <a:cubicBezTo>
                    <a:pt x="221" y="321"/>
                    <a:pt x="220" y="319"/>
                    <a:pt x="217" y="317"/>
                  </a:cubicBezTo>
                  <a:cubicBezTo>
                    <a:pt x="210" y="310"/>
                    <a:pt x="210" y="310"/>
                    <a:pt x="210" y="310"/>
                  </a:cubicBezTo>
                  <a:cubicBezTo>
                    <a:pt x="214" y="288"/>
                    <a:pt x="214" y="288"/>
                    <a:pt x="214" y="288"/>
                  </a:cubicBezTo>
                  <a:cubicBezTo>
                    <a:pt x="234" y="301"/>
                    <a:pt x="234" y="301"/>
                    <a:pt x="234" y="301"/>
                  </a:cubicBezTo>
                  <a:cubicBezTo>
                    <a:pt x="234" y="244"/>
                    <a:pt x="234" y="244"/>
                    <a:pt x="234" y="244"/>
                  </a:cubicBezTo>
                  <a:cubicBezTo>
                    <a:pt x="234" y="0"/>
                    <a:pt x="234" y="0"/>
                    <a:pt x="234" y="0"/>
                  </a:cubicBezTo>
                  <a:lnTo>
                    <a:pt x="118" y="0"/>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5" name="Nebraska">
              <a:extLst>
                <a:ext uri="{FF2B5EF4-FFF2-40B4-BE49-F238E27FC236}">
                  <a16:creationId xmlns:a16="http://schemas.microsoft.com/office/drawing/2014/main" id="{E4DE0E69-2125-2749-8BF2-E911802FEE93}"/>
                </a:ext>
              </a:extLst>
            </p:cNvPr>
            <p:cNvSpPr>
              <a:spLocks/>
            </p:cNvSpPr>
            <p:nvPr/>
          </p:nvSpPr>
          <p:spPr bwMode="auto">
            <a:xfrm>
              <a:off x="5383466" y="2481312"/>
              <a:ext cx="1172324" cy="519874"/>
            </a:xfrm>
            <a:custGeom>
              <a:avLst/>
              <a:gdLst>
                <a:gd name="T0" fmla="*/ 787 w 787"/>
                <a:gd name="T1" fmla="*/ 323 h 349"/>
                <a:gd name="T2" fmla="*/ 740 w 787"/>
                <a:gd name="T3" fmla="*/ 294 h 349"/>
                <a:gd name="T4" fmla="*/ 740 w 787"/>
                <a:gd name="T5" fmla="*/ 294 h 349"/>
                <a:gd name="T6" fmla="*/ 740 w 787"/>
                <a:gd name="T7" fmla="*/ 294 h 349"/>
                <a:gd name="T8" fmla="*/ 738 w 787"/>
                <a:gd name="T9" fmla="*/ 292 h 349"/>
                <a:gd name="T10" fmla="*/ 740 w 787"/>
                <a:gd name="T11" fmla="*/ 292 h 349"/>
                <a:gd name="T12" fmla="*/ 735 w 787"/>
                <a:gd name="T13" fmla="*/ 249 h 349"/>
                <a:gd name="T14" fmla="*/ 735 w 787"/>
                <a:gd name="T15" fmla="*/ 188 h 349"/>
                <a:gd name="T16" fmla="*/ 707 w 787"/>
                <a:gd name="T17" fmla="*/ 176 h 349"/>
                <a:gd name="T18" fmla="*/ 707 w 787"/>
                <a:gd name="T19" fmla="*/ 105 h 349"/>
                <a:gd name="T20" fmla="*/ 679 w 787"/>
                <a:gd name="T21" fmla="*/ 60 h 349"/>
                <a:gd name="T22" fmla="*/ 650 w 787"/>
                <a:gd name="T23" fmla="*/ 48 h 349"/>
                <a:gd name="T24" fmla="*/ 622 w 787"/>
                <a:gd name="T25" fmla="*/ 27 h 349"/>
                <a:gd name="T26" fmla="*/ 525 w 787"/>
                <a:gd name="T27" fmla="*/ 27 h 349"/>
                <a:gd name="T28" fmla="*/ 492 w 787"/>
                <a:gd name="T29" fmla="*/ 0 h 349"/>
                <a:gd name="T30" fmla="*/ 0 w 787"/>
                <a:gd name="T31" fmla="*/ 0 h 349"/>
                <a:gd name="T32" fmla="*/ 0 w 787"/>
                <a:gd name="T33" fmla="*/ 249 h 349"/>
                <a:gd name="T34" fmla="*/ 196 w 787"/>
                <a:gd name="T35" fmla="*/ 249 h 349"/>
                <a:gd name="T36" fmla="*/ 196 w 787"/>
                <a:gd name="T37" fmla="*/ 349 h 349"/>
                <a:gd name="T38" fmla="*/ 787 w 787"/>
                <a:gd name="T39" fmla="*/ 349 h 349"/>
                <a:gd name="T40" fmla="*/ 787 w 787"/>
                <a:gd name="T41" fmla="*/ 323 h 349"/>
                <a:gd name="T42" fmla="*/ 787 w 787"/>
                <a:gd name="T43" fmla="*/ 323 h 349"/>
                <a:gd name="T44" fmla="*/ 787 w 787"/>
                <a:gd name="T45" fmla="*/ 32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7" h="349">
                  <a:moveTo>
                    <a:pt x="787" y="323"/>
                  </a:moveTo>
                  <a:lnTo>
                    <a:pt x="740" y="294"/>
                  </a:lnTo>
                  <a:lnTo>
                    <a:pt x="740" y="294"/>
                  </a:lnTo>
                  <a:lnTo>
                    <a:pt x="740" y="294"/>
                  </a:lnTo>
                  <a:lnTo>
                    <a:pt x="738" y="292"/>
                  </a:lnTo>
                  <a:lnTo>
                    <a:pt x="740" y="292"/>
                  </a:lnTo>
                  <a:lnTo>
                    <a:pt x="735" y="249"/>
                  </a:lnTo>
                  <a:lnTo>
                    <a:pt x="735" y="188"/>
                  </a:lnTo>
                  <a:lnTo>
                    <a:pt x="707" y="176"/>
                  </a:lnTo>
                  <a:lnTo>
                    <a:pt x="707" y="105"/>
                  </a:lnTo>
                  <a:lnTo>
                    <a:pt x="679" y="60"/>
                  </a:lnTo>
                  <a:lnTo>
                    <a:pt x="650" y="48"/>
                  </a:lnTo>
                  <a:lnTo>
                    <a:pt x="622" y="27"/>
                  </a:lnTo>
                  <a:lnTo>
                    <a:pt x="525" y="27"/>
                  </a:lnTo>
                  <a:lnTo>
                    <a:pt x="492" y="0"/>
                  </a:lnTo>
                  <a:lnTo>
                    <a:pt x="0" y="0"/>
                  </a:lnTo>
                  <a:lnTo>
                    <a:pt x="0" y="249"/>
                  </a:lnTo>
                  <a:lnTo>
                    <a:pt x="196" y="249"/>
                  </a:lnTo>
                  <a:lnTo>
                    <a:pt x="196" y="349"/>
                  </a:lnTo>
                  <a:lnTo>
                    <a:pt x="787" y="349"/>
                  </a:lnTo>
                  <a:lnTo>
                    <a:pt x="787" y="323"/>
                  </a:lnTo>
                  <a:lnTo>
                    <a:pt x="787" y="323"/>
                  </a:lnTo>
                  <a:lnTo>
                    <a:pt x="787" y="323"/>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6" name="Montana">
              <a:extLst>
                <a:ext uri="{FF2B5EF4-FFF2-40B4-BE49-F238E27FC236}">
                  <a16:creationId xmlns:a16="http://schemas.microsoft.com/office/drawing/2014/main" id="{6141EE70-D915-8048-92CE-23B0A98089D1}"/>
                </a:ext>
              </a:extLst>
            </p:cNvPr>
            <p:cNvSpPr>
              <a:spLocks/>
            </p:cNvSpPr>
            <p:nvPr/>
          </p:nvSpPr>
          <p:spPr bwMode="auto">
            <a:xfrm>
              <a:off x="3758301" y="1459439"/>
              <a:ext cx="1628145" cy="793963"/>
            </a:xfrm>
            <a:custGeom>
              <a:avLst/>
              <a:gdLst>
                <a:gd name="T0" fmla="*/ 10 w 462"/>
                <a:gd name="T1" fmla="*/ 63 h 225"/>
                <a:gd name="T2" fmla="*/ 13 w 462"/>
                <a:gd name="T3" fmla="*/ 77 h 225"/>
                <a:gd name="T4" fmla="*/ 23 w 462"/>
                <a:gd name="T5" fmla="*/ 82 h 225"/>
                <a:gd name="T6" fmla="*/ 31 w 462"/>
                <a:gd name="T7" fmla="*/ 87 h 225"/>
                <a:gd name="T8" fmla="*/ 38 w 462"/>
                <a:gd name="T9" fmla="*/ 97 h 225"/>
                <a:gd name="T10" fmla="*/ 38 w 462"/>
                <a:gd name="T11" fmla="*/ 101 h 225"/>
                <a:gd name="T12" fmla="*/ 53 w 462"/>
                <a:gd name="T13" fmla="*/ 107 h 225"/>
                <a:gd name="T14" fmla="*/ 59 w 462"/>
                <a:gd name="T15" fmla="*/ 141 h 225"/>
                <a:gd name="T16" fmla="*/ 60 w 462"/>
                <a:gd name="T17" fmla="*/ 151 h 225"/>
                <a:gd name="T18" fmla="*/ 60 w 462"/>
                <a:gd name="T19" fmla="*/ 153 h 225"/>
                <a:gd name="T20" fmla="*/ 60 w 462"/>
                <a:gd name="T21" fmla="*/ 167 h 225"/>
                <a:gd name="T22" fmla="*/ 70 w 462"/>
                <a:gd name="T23" fmla="*/ 166 h 225"/>
                <a:gd name="T24" fmla="*/ 71 w 462"/>
                <a:gd name="T25" fmla="*/ 166 h 225"/>
                <a:gd name="T26" fmla="*/ 75 w 462"/>
                <a:gd name="T27" fmla="*/ 167 h 225"/>
                <a:gd name="T28" fmla="*/ 88 w 462"/>
                <a:gd name="T29" fmla="*/ 188 h 225"/>
                <a:gd name="T30" fmla="*/ 100 w 462"/>
                <a:gd name="T31" fmla="*/ 206 h 225"/>
                <a:gd name="T32" fmla="*/ 104 w 462"/>
                <a:gd name="T33" fmla="*/ 214 h 225"/>
                <a:gd name="T34" fmla="*/ 105 w 462"/>
                <a:gd name="T35" fmla="*/ 214 h 225"/>
                <a:gd name="T36" fmla="*/ 107 w 462"/>
                <a:gd name="T37" fmla="*/ 212 h 225"/>
                <a:gd name="T38" fmla="*/ 122 w 462"/>
                <a:gd name="T39" fmla="*/ 224 h 225"/>
                <a:gd name="T40" fmla="*/ 138 w 462"/>
                <a:gd name="T41" fmla="*/ 224 h 225"/>
                <a:gd name="T42" fmla="*/ 143 w 462"/>
                <a:gd name="T43" fmla="*/ 224 h 225"/>
                <a:gd name="T44" fmla="*/ 154 w 462"/>
                <a:gd name="T45" fmla="*/ 224 h 225"/>
                <a:gd name="T46" fmla="*/ 156 w 462"/>
                <a:gd name="T47" fmla="*/ 225 h 225"/>
                <a:gd name="T48" fmla="*/ 165 w 462"/>
                <a:gd name="T49" fmla="*/ 221 h 225"/>
                <a:gd name="T50" fmla="*/ 182 w 462"/>
                <a:gd name="T51" fmla="*/ 216 h 225"/>
                <a:gd name="T52" fmla="*/ 189 w 462"/>
                <a:gd name="T53" fmla="*/ 215 h 225"/>
                <a:gd name="T54" fmla="*/ 461 w 462"/>
                <a:gd name="T55" fmla="*/ 204 h 225"/>
                <a:gd name="T56" fmla="*/ 462 w 462"/>
                <a:gd name="T57" fmla="*/ 203 h 225"/>
                <a:gd name="T58" fmla="*/ 461 w 462"/>
                <a:gd name="T59" fmla="*/ 154 h 225"/>
                <a:gd name="T60" fmla="*/ 461 w 462"/>
                <a:gd name="T61" fmla="*/ 0 h 225"/>
                <a:gd name="T62" fmla="*/ 0 w 462"/>
                <a:gd name="T63" fmla="*/ 5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225">
                  <a:moveTo>
                    <a:pt x="10" y="59"/>
                  </a:moveTo>
                  <a:cubicBezTo>
                    <a:pt x="10" y="63"/>
                    <a:pt x="10" y="63"/>
                    <a:pt x="10" y="63"/>
                  </a:cubicBezTo>
                  <a:cubicBezTo>
                    <a:pt x="13" y="69"/>
                    <a:pt x="13" y="69"/>
                    <a:pt x="13" y="69"/>
                  </a:cubicBezTo>
                  <a:cubicBezTo>
                    <a:pt x="13" y="77"/>
                    <a:pt x="13" y="77"/>
                    <a:pt x="13" y="77"/>
                  </a:cubicBezTo>
                  <a:cubicBezTo>
                    <a:pt x="19" y="77"/>
                    <a:pt x="19" y="77"/>
                    <a:pt x="19" y="77"/>
                  </a:cubicBezTo>
                  <a:cubicBezTo>
                    <a:pt x="23" y="82"/>
                    <a:pt x="23" y="82"/>
                    <a:pt x="23" y="82"/>
                  </a:cubicBezTo>
                  <a:cubicBezTo>
                    <a:pt x="23" y="87"/>
                    <a:pt x="23" y="87"/>
                    <a:pt x="23" y="87"/>
                  </a:cubicBezTo>
                  <a:cubicBezTo>
                    <a:pt x="31" y="87"/>
                    <a:pt x="31" y="87"/>
                    <a:pt x="31" y="87"/>
                  </a:cubicBezTo>
                  <a:cubicBezTo>
                    <a:pt x="31" y="93"/>
                    <a:pt x="31" y="93"/>
                    <a:pt x="31" y="93"/>
                  </a:cubicBezTo>
                  <a:cubicBezTo>
                    <a:pt x="38" y="97"/>
                    <a:pt x="38" y="97"/>
                    <a:pt x="38" y="97"/>
                  </a:cubicBezTo>
                  <a:cubicBezTo>
                    <a:pt x="38" y="101"/>
                    <a:pt x="38" y="101"/>
                    <a:pt x="38" y="101"/>
                  </a:cubicBezTo>
                  <a:cubicBezTo>
                    <a:pt x="38" y="101"/>
                    <a:pt x="38" y="101"/>
                    <a:pt x="38" y="101"/>
                  </a:cubicBezTo>
                  <a:cubicBezTo>
                    <a:pt x="40" y="102"/>
                    <a:pt x="46" y="105"/>
                    <a:pt x="49" y="106"/>
                  </a:cubicBezTo>
                  <a:cubicBezTo>
                    <a:pt x="53" y="107"/>
                    <a:pt x="53" y="107"/>
                    <a:pt x="53" y="107"/>
                  </a:cubicBezTo>
                  <a:cubicBezTo>
                    <a:pt x="59" y="113"/>
                    <a:pt x="59" y="113"/>
                    <a:pt x="59" y="113"/>
                  </a:cubicBezTo>
                  <a:cubicBezTo>
                    <a:pt x="59" y="141"/>
                    <a:pt x="59" y="141"/>
                    <a:pt x="59" y="141"/>
                  </a:cubicBezTo>
                  <a:cubicBezTo>
                    <a:pt x="58" y="141"/>
                    <a:pt x="58" y="144"/>
                    <a:pt x="59" y="148"/>
                  </a:cubicBezTo>
                  <a:cubicBezTo>
                    <a:pt x="59" y="150"/>
                    <a:pt x="60" y="151"/>
                    <a:pt x="60" y="151"/>
                  </a:cubicBezTo>
                  <a:cubicBezTo>
                    <a:pt x="60" y="151"/>
                    <a:pt x="60" y="151"/>
                    <a:pt x="60" y="151"/>
                  </a:cubicBezTo>
                  <a:cubicBezTo>
                    <a:pt x="60" y="151"/>
                    <a:pt x="60" y="152"/>
                    <a:pt x="60" y="153"/>
                  </a:cubicBezTo>
                  <a:cubicBezTo>
                    <a:pt x="58" y="156"/>
                    <a:pt x="60" y="163"/>
                    <a:pt x="60" y="166"/>
                  </a:cubicBezTo>
                  <a:cubicBezTo>
                    <a:pt x="60" y="167"/>
                    <a:pt x="60" y="167"/>
                    <a:pt x="60" y="167"/>
                  </a:cubicBezTo>
                  <a:cubicBezTo>
                    <a:pt x="70" y="167"/>
                    <a:pt x="70" y="167"/>
                    <a:pt x="70" y="167"/>
                  </a:cubicBezTo>
                  <a:cubicBezTo>
                    <a:pt x="70" y="166"/>
                    <a:pt x="70" y="166"/>
                    <a:pt x="70" y="166"/>
                  </a:cubicBezTo>
                  <a:cubicBezTo>
                    <a:pt x="70" y="166"/>
                    <a:pt x="70" y="166"/>
                    <a:pt x="70" y="166"/>
                  </a:cubicBezTo>
                  <a:cubicBezTo>
                    <a:pt x="71" y="166"/>
                    <a:pt x="71" y="166"/>
                    <a:pt x="71" y="166"/>
                  </a:cubicBezTo>
                  <a:cubicBezTo>
                    <a:pt x="71" y="166"/>
                    <a:pt x="72" y="166"/>
                    <a:pt x="73" y="166"/>
                  </a:cubicBezTo>
                  <a:cubicBezTo>
                    <a:pt x="73" y="166"/>
                    <a:pt x="74" y="166"/>
                    <a:pt x="75" y="167"/>
                  </a:cubicBezTo>
                  <a:cubicBezTo>
                    <a:pt x="82" y="168"/>
                    <a:pt x="87" y="172"/>
                    <a:pt x="88" y="173"/>
                  </a:cubicBezTo>
                  <a:cubicBezTo>
                    <a:pt x="88" y="188"/>
                    <a:pt x="88" y="188"/>
                    <a:pt x="88" y="188"/>
                  </a:cubicBezTo>
                  <a:cubicBezTo>
                    <a:pt x="93" y="194"/>
                    <a:pt x="93" y="194"/>
                    <a:pt x="93" y="194"/>
                  </a:cubicBezTo>
                  <a:cubicBezTo>
                    <a:pt x="100" y="206"/>
                    <a:pt x="100" y="206"/>
                    <a:pt x="100" y="206"/>
                  </a:cubicBezTo>
                  <a:cubicBezTo>
                    <a:pt x="104" y="206"/>
                    <a:pt x="104" y="206"/>
                    <a:pt x="104" y="206"/>
                  </a:cubicBezTo>
                  <a:cubicBezTo>
                    <a:pt x="104" y="214"/>
                    <a:pt x="104" y="214"/>
                    <a:pt x="104" y="214"/>
                  </a:cubicBezTo>
                  <a:cubicBezTo>
                    <a:pt x="105" y="214"/>
                    <a:pt x="105" y="214"/>
                    <a:pt x="105" y="214"/>
                  </a:cubicBezTo>
                  <a:cubicBezTo>
                    <a:pt x="105" y="214"/>
                    <a:pt x="105" y="214"/>
                    <a:pt x="105" y="214"/>
                  </a:cubicBezTo>
                  <a:cubicBezTo>
                    <a:pt x="106" y="213"/>
                    <a:pt x="106" y="213"/>
                    <a:pt x="106" y="213"/>
                  </a:cubicBezTo>
                  <a:cubicBezTo>
                    <a:pt x="107" y="212"/>
                    <a:pt x="107" y="212"/>
                    <a:pt x="107" y="212"/>
                  </a:cubicBezTo>
                  <a:cubicBezTo>
                    <a:pt x="109" y="212"/>
                    <a:pt x="110" y="213"/>
                    <a:pt x="111" y="216"/>
                  </a:cubicBezTo>
                  <a:cubicBezTo>
                    <a:pt x="117" y="222"/>
                    <a:pt x="121" y="224"/>
                    <a:pt x="122" y="224"/>
                  </a:cubicBezTo>
                  <a:cubicBezTo>
                    <a:pt x="134" y="224"/>
                    <a:pt x="134" y="224"/>
                    <a:pt x="134" y="224"/>
                  </a:cubicBezTo>
                  <a:cubicBezTo>
                    <a:pt x="136" y="224"/>
                    <a:pt x="137" y="224"/>
                    <a:pt x="138" y="224"/>
                  </a:cubicBezTo>
                  <a:cubicBezTo>
                    <a:pt x="139" y="223"/>
                    <a:pt x="139" y="223"/>
                    <a:pt x="140" y="223"/>
                  </a:cubicBezTo>
                  <a:cubicBezTo>
                    <a:pt x="141" y="223"/>
                    <a:pt x="142" y="224"/>
                    <a:pt x="143" y="224"/>
                  </a:cubicBezTo>
                  <a:cubicBezTo>
                    <a:pt x="143" y="224"/>
                    <a:pt x="145" y="224"/>
                    <a:pt x="147" y="224"/>
                  </a:cubicBezTo>
                  <a:cubicBezTo>
                    <a:pt x="149" y="224"/>
                    <a:pt x="153" y="224"/>
                    <a:pt x="154" y="224"/>
                  </a:cubicBezTo>
                  <a:cubicBezTo>
                    <a:pt x="155" y="225"/>
                    <a:pt x="155" y="225"/>
                    <a:pt x="155" y="225"/>
                  </a:cubicBezTo>
                  <a:cubicBezTo>
                    <a:pt x="156" y="225"/>
                    <a:pt x="156" y="225"/>
                    <a:pt x="156" y="225"/>
                  </a:cubicBezTo>
                  <a:cubicBezTo>
                    <a:pt x="157" y="225"/>
                    <a:pt x="158" y="225"/>
                    <a:pt x="160" y="224"/>
                  </a:cubicBezTo>
                  <a:cubicBezTo>
                    <a:pt x="165" y="221"/>
                    <a:pt x="165" y="221"/>
                    <a:pt x="165" y="221"/>
                  </a:cubicBezTo>
                  <a:cubicBezTo>
                    <a:pt x="176" y="217"/>
                    <a:pt x="176" y="217"/>
                    <a:pt x="176" y="217"/>
                  </a:cubicBezTo>
                  <a:cubicBezTo>
                    <a:pt x="182" y="216"/>
                    <a:pt x="182" y="216"/>
                    <a:pt x="182" y="216"/>
                  </a:cubicBezTo>
                  <a:cubicBezTo>
                    <a:pt x="189" y="216"/>
                    <a:pt x="189" y="216"/>
                    <a:pt x="189" y="216"/>
                  </a:cubicBezTo>
                  <a:cubicBezTo>
                    <a:pt x="189" y="215"/>
                    <a:pt x="189" y="215"/>
                    <a:pt x="189" y="215"/>
                  </a:cubicBezTo>
                  <a:cubicBezTo>
                    <a:pt x="189" y="204"/>
                    <a:pt x="189" y="204"/>
                    <a:pt x="189" y="204"/>
                  </a:cubicBezTo>
                  <a:cubicBezTo>
                    <a:pt x="461" y="204"/>
                    <a:pt x="461" y="204"/>
                    <a:pt x="461" y="204"/>
                  </a:cubicBezTo>
                  <a:cubicBezTo>
                    <a:pt x="462" y="204"/>
                    <a:pt x="462" y="204"/>
                    <a:pt x="462" y="204"/>
                  </a:cubicBezTo>
                  <a:cubicBezTo>
                    <a:pt x="462" y="203"/>
                    <a:pt x="462" y="203"/>
                    <a:pt x="462" y="203"/>
                  </a:cubicBezTo>
                  <a:cubicBezTo>
                    <a:pt x="462" y="154"/>
                    <a:pt x="462" y="154"/>
                    <a:pt x="462" y="154"/>
                  </a:cubicBezTo>
                  <a:cubicBezTo>
                    <a:pt x="461" y="154"/>
                    <a:pt x="461" y="154"/>
                    <a:pt x="461" y="154"/>
                  </a:cubicBezTo>
                  <a:cubicBezTo>
                    <a:pt x="461" y="154"/>
                    <a:pt x="461" y="154"/>
                    <a:pt x="461" y="154"/>
                  </a:cubicBezTo>
                  <a:cubicBezTo>
                    <a:pt x="461" y="0"/>
                    <a:pt x="461" y="0"/>
                    <a:pt x="461" y="0"/>
                  </a:cubicBezTo>
                  <a:cubicBezTo>
                    <a:pt x="0" y="0"/>
                    <a:pt x="0" y="0"/>
                    <a:pt x="0" y="0"/>
                  </a:cubicBezTo>
                  <a:cubicBezTo>
                    <a:pt x="0" y="59"/>
                    <a:pt x="0" y="59"/>
                    <a:pt x="0" y="59"/>
                  </a:cubicBezTo>
                  <a:lnTo>
                    <a:pt x="10" y="59"/>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7" name="Missouri">
              <a:extLst>
                <a:ext uri="{FF2B5EF4-FFF2-40B4-BE49-F238E27FC236}">
                  <a16:creationId xmlns:a16="http://schemas.microsoft.com/office/drawing/2014/main" id="{550184DC-4633-C747-B0DE-DA10B84C5654}"/>
                </a:ext>
              </a:extLst>
            </p:cNvPr>
            <p:cNvSpPr>
              <a:spLocks/>
            </p:cNvSpPr>
            <p:nvPr/>
          </p:nvSpPr>
          <p:spPr bwMode="auto">
            <a:xfrm>
              <a:off x="6485779" y="2919258"/>
              <a:ext cx="936965" cy="790984"/>
            </a:xfrm>
            <a:custGeom>
              <a:avLst/>
              <a:gdLst>
                <a:gd name="T0" fmla="*/ 0 w 266"/>
                <a:gd name="T1" fmla="*/ 0 h 224"/>
                <a:gd name="T2" fmla="*/ 20 w 266"/>
                <a:gd name="T3" fmla="*/ 12 h 224"/>
                <a:gd name="T4" fmla="*/ 20 w 266"/>
                <a:gd name="T5" fmla="*/ 23 h 224"/>
                <a:gd name="T6" fmla="*/ 20 w 266"/>
                <a:gd name="T7" fmla="*/ 23 h 224"/>
                <a:gd name="T8" fmla="*/ 25 w 266"/>
                <a:gd name="T9" fmla="*/ 30 h 224"/>
                <a:gd name="T10" fmla="*/ 25 w 266"/>
                <a:gd name="T11" fmla="*/ 36 h 224"/>
                <a:gd name="T12" fmla="*/ 30 w 266"/>
                <a:gd name="T13" fmla="*/ 36 h 224"/>
                <a:gd name="T14" fmla="*/ 34 w 266"/>
                <a:gd name="T15" fmla="*/ 36 h 224"/>
                <a:gd name="T16" fmla="*/ 38 w 266"/>
                <a:gd name="T17" fmla="*/ 38 h 224"/>
                <a:gd name="T18" fmla="*/ 38 w 266"/>
                <a:gd name="T19" fmla="*/ 38 h 224"/>
                <a:gd name="T20" fmla="*/ 38 w 266"/>
                <a:gd name="T21" fmla="*/ 38 h 224"/>
                <a:gd name="T22" fmla="*/ 38 w 266"/>
                <a:gd name="T23" fmla="*/ 38 h 224"/>
                <a:gd name="T24" fmla="*/ 38 w 266"/>
                <a:gd name="T25" fmla="*/ 38 h 224"/>
                <a:gd name="T26" fmla="*/ 38 w 266"/>
                <a:gd name="T27" fmla="*/ 39 h 224"/>
                <a:gd name="T28" fmla="*/ 39 w 266"/>
                <a:gd name="T29" fmla="*/ 58 h 224"/>
                <a:gd name="T30" fmla="*/ 42 w 266"/>
                <a:gd name="T31" fmla="*/ 58 h 224"/>
                <a:gd name="T32" fmla="*/ 42 w 266"/>
                <a:gd name="T33" fmla="*/ 65 h 224"/>
                <a:gd name="T34" fmla="*/ 51 w 266"/>
                <a:gd name="T35" fmla="*/ 73 h 224"/>
                <a:gd name="T36" fmla="*/ 54 w 266"/>
                <a:gd name="T37" fmla="*/ 76 h 224"/>
                <a:gd name="T38" fmla="*/ 54 w 266"/>
                <a:gd name="T39" fmla="*/ 77 h 224"/>
                <a:gd name="T40" fmla="*/ 54 w 266"/>
                <a:gd name="T41" fmla="*/ 167 h 224"/>
                <a:gd name="T42" fmla="*/ 54 w 266"/>
                <a:gd name="T43" fmla="*/ 168 h 224"/>
                <a:gd name="T44" fmla="*/ 54 w 266"/>
                <a:gd name="T45" fmla="*/ 168 h 224"/>
                <a:gd name="T46" fmla="*/ 54 w 266"/>
                <a:gd name="T47" fmla="*/ 207 h 224"/>
                <a:gd name="T48" fmla="*/ 54 w 266"/>
                <a:gd name="T49" fmla="*/ 208 h 224"/>
                <a:gd name="T50" fmla="*/ 54 w 266"/>
                <a:gd name="T51" fmla="*/ 208 h 224"/>
                <a:gd name="T52" fmla="*/ 220 w 266"/>
                <a:gd name="T53" fmla="*/ 208 h 224"/>
                <a:gd name="T54" fmla="*/ 220 w 266"/>
                <a:gd name="T55" fmla="*/ 224 h 224"/>
                <a:gd name="T56" fmla="*/ 244 w 266"/>
                <a:gd name="T57" fmla="*/ 224 h 224"/>
                <a:gd name="T58" fmla="*/ 244 w 266"/>
                <a:gd name="T59" fmla="*/ 224 h 224"/>
                <a:gd name="T60" fmla="*/ 244 w 266"/>
                <a:gd name="T61" fmla="*/ 224 h 224"/>
                <a:gd name="T62" fmla="*/ 249 w 266"/>
                <a:gd name="T63" fmla="*/ 215 h 224"/>
                <a:gd name="T64" fmla="*/ 249 w 266"/>
                <a:gd name="T65" fmla="*/ 215 h 224"/>
                <a:gd name="T66" fmla="*/ 256 w 266"/>
                <a:gd name="T67" fmla="*/ 201 h 224"/>
                <a:gd name="T68" fmla="*/ 257 w 266"/>
                <a:gd name="T69" fmla="*/ 201 h 224"/>
                <a:gd name="T70" fmla="*/ 263 w 266"/>
                <a:gd name="T71" fmla="*/ 184 h 224"/>
                <a:gd name="T72" fmla="*/ 261 w 266"/>
                <a:gd name="T73" fmla="*/ 172 h 224"/>
                <a:gd name="T74" fmla="*/ 261 w 266"/>
                <a:gd name="T75" fmla="*/ 172 h 224"/>
                <a:gd name="T76" fmla="*/ 249 w 266"/>
                <a:gd name="T77" fmla="*/ 156 h 224"/>
                <a:gd name="T78" fmla="*/ 247 w 266"/>
                <a:gd name="T79" fmla="*/ 148 h 224"/>
                <a:gd name="T80" fmla="*/ 240 w 266"/>
                <a:gd name="T81" fmla="*/ 135 h 224"/>
                <a:gd name="T82" fmla="*/ 220 w 266"/>
                <a:gd name="T83" fmla="*/ 125 h 224"/>
                <a:gd name="T84" fmla="*/ 215 w 266"/>
                <a:gd name="T85" fmla="*/ 108 h 224"/>
                <a:gd name="T86" fmla="*/ 218 w 266"/>
                <a:gd name="T87" fmla="*/ 92 h 224"/>
                <a:gd name="T88" fmla="*/ 201 w 266"/>
                <a:gd name="T89" fmla="*/ 75 h 224"/>
                <a:gd name="T90" fmla="*/ 184 w 266"/>
                <a:gd name="T91" fmla="*/ 64 h 224"/>
                <a:gd name="T92" fmla="*/ 169 w 266"/>
                <a:gd name="T93" fmla="*/ 54 h 224"/>
                <a:gd name="T94" fmla="*/ 169 w 266"/>
                <a:gd name="T95" fmla="*/ 19 h 224"/>
                <a:gd name="T96" fmla="*/ 162 w 266"/>
                <a:gd name="T97" fmla="*/ 0 h 224"/>
                <a:gd name="T98" fmla="*/ 0 w 266"/>
                <a:gd name="T9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24">
                  <a:moveTo>
                    <a:pt x="0" y="0"/>
                  </a:moveTo>
                  <a:cubicBezTo>
                    <a:pt x="20" y="12"/>
                    <a:pt x="20" y="12"/>
                    <a:pt x="20" y="12"/>
                  </a:cubicBezTo>
                  <a:cubicBezTo>
                    <a:pt x="20" y="23"/>
                    <a:pt x="20" y="23"/>
                    <a:pt x="20" y="23"/>
                  </a:cubicBezTo>
                  <a:cubicBezTo>
                    <a:pt x="20" y="23"/>
                    <a:pt x="20" y="23"/>
                    <a:pt x="20" y="23"/>
                  </a:cubicBezTo>
                  <a:cubicBezTo>
                    <a:pt x="25" y="30"/>
                    <a:pt x="25" y="30"/>
                    <a:pt x="25" y="30"/>
                  </a:cubicBezTo>
                  <a:cubicBezTo>
                    <a:pt x="25" y="36"/>
                    <a:pt x="25" y="36"/>
                    <a:pt x="25" y="36"/>
                  </a:cubicBezTo>
                  <a:cubicBezTo>
                    <a:pt x="30" y="36"/>
                    <a:pt x="30" y="36"/>
                    <a:pt x="30" y="36"/>
                  </a:cubicBezTo>
                  <a:cubicBezTo>
                    <a:pt x="34" y="36"/>
                    <a:pt x="34" y="36"/>
                    <a:pt x="34" y="36"/>
                  </a:cubicBezTo>
                  <a:cubicBezTo>
                    <a:pt x="36" y="36"/>
                    <a:pt x="37" y="37"/>
                    <a:pt x="38" y="38"/>
                  </a:cubicBezTo>
                  <a:cubicBezTo>
                    <a:pt x="38" y="38"/>
                    <a:pt x="38" y="38"/>
                    <a:pt x="38" y="38"/>
                  </a:cubicBezTo>
                  <a:cubicBezTo>
                    <a:pt x="38" y="38"/>
                    <a:pt x="38" y="38"/>
                    <a:pt x="38" y="38"/>
                  </a:cubicBezTo>
                  <a:cubicBezTo>
                    <a:pt x="38" y="38"/>
                    <a:pt x="38" y="38"/>
                    <a:pt x="38" y="38"/>
                  </a:cubicBezTo>
                  <a:cubicBezTo>
                    <a:pt x="38" y="38"/>
                    <a:pt x="38" y="38"/>
                    <a:pt x="38" y="38"/>
                  </a:cubicBezTo>
                  <a:cubicBezTo>
                    <a:pt x="38" y="39"/>
                    <a:pt x="38" y="39"/>
                    <a:pt x="38" y="39"/>
                  </a:cubicBezTo>
                  <a:cubicBezTo>
                    <a:pt x="39" y="58"/>
                    <a:pt x="39" y="58"/>
                    <a:pt x="39" y="58"/>
                  </a:cubicBezTo>
                  <a:cubicBezTo>
                    <a:pt x="42" y="58"/>
                    <a:pt x="42" y="58"/>
                    <a:pt x="42" y="58"/>
                  </a:cubicBezTo>
                  <a:cubicBezTo>
                    <a:pt x="42" y="65"/>
                    <a:pt x="42" y="65"/>
                    <a:pt x="42" y="65"/>
                  </a:cubicBezTo>
                  <a:cubicBezTo>
                    <a:pt x="51" y="73"/>
                    <a:pt x="51" y="73"/>
                    <a:pt x="51" y="73"/>
                  </a:cubicBezTo>
                  <a:cubicBezTo>
                    <a:pt x="52" y="75"/>
                    <a:pt x="53" y="76"/>
                    <a:pt x="54" y="76"/>
                  </a:cubicBezTo>
                  <a:cubicBezTo>
                    <a:pt x="54" y="77"/>
                    <a:pt x="54" y="77"/>
                    <a:pt x="54" y="77"/>
                  </a:cubicBezTo>
                  <a:cubicBezTo>
                    <a:pt x="54" y="167"/>
                    <a:pt x="54" y="167"/>
                    <a:pt x="54" y="167"/>
                  </a:cubicBezTo>
                  <a:cubicBezTo>
                    <a:pt x="54" y="168"/>
                    <a:pt x="54" y="168"/>
                    <a:pt x="54" y="168"/>
                  </a:cubicBezTo>
                  <a:cubicBezTo>
                    <a:pt x="54" y="168"/>
                    <a:pt x="54" y="168"/>
                    <a:pt x="54" y="168"/>
                  </a:cubicBezTo>
                  <a:cubicBezTo>
                    <a:pt x="54" y="207"/>
                    <a:pt x="54" y="207"/>
                    <a:pt x="54" y="207"/>
                  </a:cubicBezTo>
                  <a:cubicBezTo>
                    <a:pt x="54" y="208"/>
                    <a:pt x="54" y="208"/>
                    <a:pt x="54" y="208"/>
                  </a:cubicBezTo>
                  <a:cubicBezTo>
                    <a:pt x="54" y="208"/>
                    <a:pt x="54" y="208"/>
                    <a:pt x="54" y="208"/>
                  </a:cubicBezTo>
                  <a:cubicBezTo>
                    <a:pt x="220" y="208"/>
                    <a:pt x="220" y="208"/>
                    <a:pt x="220" y="208"/>
                  </a:cubicBezTo>
                  <a:cubicBezTo>
                    <a:pt x="220" y="224"/>
                    <a:pt x="220" y="224"/>
                    <a:pt x="220" y="224"/>
                  </a:cubicBezTo>
                  <a:cubicBezTo>
                    <a:pt x="244" y="224"/>
                    <a:pt x="244" y="224"/>
                    <a:pt x="244" y="224"/>
                  </a:cubicBezTo>
                  <a:cubicBezTo>
                    <a:pt x="244" y="224"/>
                    <a:pt x="244" y="224"/>
                    <a:pt x="244" y="224"/>
                  </a:cubicBezTo>
                  <a:cubicBezTo>
                    <a:pt x="244" y="224"/>
                    <a:pt x="244" y="224"/>
                    <a:pt x="244" y="224"/>
                  </a:cubicBezTo>
                  <a:cubicBezTo>
                    <a:pt x="249" y="215"/>
                    <a:pt x="249" y="215"/>
                    <a:pt x="249" y="215"/>
                  </a:cubicBezTo>
                  <a:cubicBezTo>
                    <a:pt x="249" y="215"/>
                    <a:pt x="249" y="215"/>
                    <a:pt x="249" y="215"/>
                  </a:cubicBezTo>
                  <a:cubicBezTo>
                    <a:pt x="256" y="201"/>
                    <a:pt x="256" y="201"/>
                    <a:pt x="256" y="201"/>
                  </a:cubicBezTo>
                  <a:cubicBezTo>
                    <a:pt x="257" y="201"/>
                    <a:pt x="257" y="201"/>
                    <a:pt x="257" y="201"/>
                  </a:cubicBezTo>
                  <a:cubicBezTo>
                    <a:pt x="258" y="200"/>
                    <a:pt x="266" y="194"/>
                    <a:pt x="263" y="184"/>
                  </a:cubicBezTo>
                  <a:cubicBezTo>
                    <a:pt x="261" y="172"/>
                    <a:pt x="261" y="172"/>
                    <a:pt x="261" y="172"/>
                  </a:cubicBezTo>
                  <a:cubicBezTo>
                    <a:pt x="261" y="172"/>
                    <a:pt x="261" y="172"/>
                    <a:pt x="261" y="172"/>
                  </a:cubicBezTo>
                  <a:cubicBezTo>
                    <a:pt x="259" y="170"/>
                    <a:pt x="251" y="162"/>
                    <a:pt x="249" y="156"/>
                  </a:cubicBezTo>
                  <a:cubicBezTo>
                    <a:pt x="247" y="148"/>
                    <a:pt x="247" y="148"/>
                    <a:pt x="247" y="148"/>
                  </a:cubicBezTo>
                  <a:cubicBezTo>
                    <a:pt x="240" y="135"/>
                    <a:pt x="240" y="135"/>
                    <a:pt x="240" y="135"/>
                  </a:cubicBezTo>
                  <a:cubicBezTo>
                    <a:pt x="220" y="125"/>
                    <a:pt x="220" y="125"/>
                    <a:pt x="220" y="125"/>
                  </a:cubicBezTo>
                  <a:cubicBezTo>
                    <a:pt x="215" y="108"/>
                    <a:pt x="215" y="108"/>
                    <a:pt x="215" y="108"/>
                  </a:cubicBezTo>
                  <a:cubicBezTo>
                    <a:pt x="218" y="92"/>
                    <a:pt x="218" y="92"/>
                    <a:pt x="218" y="92"/>
                  </a:cubicBezTo>
                  <a:cubicBezTo>
                    <a:pt x="201" y="75"/>
                    <a:pt x="201" y="75"/>
                    <a:pt x="201" y="75"/>
                  </a:cubicBezTo>
                  <a:cubicBezTo>
                    <a:pt x="184" y="64"/>
                    <a:pt x="184" y="64"/>
                    <a:pt x="184" y="64"/>
                  </a:cubicBezTo>
                  <a:cubicBezTo>
                    <a:pt x="169" y="54"/>
                    <a:pt x="169" y="54"/>
                    <a:pt x="169" y="54"/>
                  </a:cubicBezTo>
                  <a:cubicBezTo>
                    <a:pt x="169" y="19"/>
                    <a:pt x="169" y="19"/>
                    <a:pt x="169" y="19"/>
                  </a:cubicBezTo>
                  <a:cubicBezTo>
                    <a:pt x="162" y="0"/>
                    <a:pt x="162" y="0"/>
                    <a:pt x="162" y="0"/>
                  </a:cubicBezTo>
                  <a:lnTo>
                    <a:pt x="0" y="0"/>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8" name="Mississippi">
              <a:extLst>
                <a:ext uri="{FF2B5EF4-FFF2-40B4-BE49-F238E27FC236}">
                  <a16:creationId xmlns:a16="http://schemas.microsoft.com/office/drawing/2014/main" id="{9CB3E445-4D9F-3E4A-9C5E-5880E4C1160F}"/>
                </a:ext>
              </a:extLst>
            </p:cNvPr>
            <p:cNvSpPr>
              <a:spLocks/>
            </p:cNvSpPr>
            <p:nvPr/>
          </p:nvSpPr>
          <p:spPr bwMode="auto">
            <a:xfrm>
              <a:off x="7063748" y="3911338"/>
              <a:ext cx="496041" cy="895256"/>
            </a:xfrm>
            <a:custGeom>
              <a:avLst/>
              <a:gdLst>
                <a:gd name="T0" fmla="*/ 131 w 141"/>
                <a:gd name="T1" fmla="*/ 108 h 254"/>
                <a:gd name="T2" fmla="*/ 141 w 141"/>
                <a:gd name="T3" fmla="*/ 68 h 254"/>
                <a:gd name="T4" fmla="*/ 141 w 141"/>
                <a:gd name="T5" fmla="*/ 56 h 254"/>
                <a:gd name="T6" fmla="*/ 47 w 141"/>
                <a:gd name="T7" fmla="*/ 0 h 254"/>
                <a:gd name="T8" fmla="*/ 44 w 141"/>
                <a:gd name="T9" fmla="*/ 10 h 254"/>
                <a:gd name="T10" fmla="*/ 37 w 141"/>
                <a:gd name="T11" fmla="*/ 35 h 254"/>
                <a:gd name="T12" fmla="*/ 32 w 141"/>
                <a:gd name="T13" fmla="*/ 44 h 254"/>
                <a:gd name="T14" fmla="*/ 30 w 141"/>
                <a:gd name="T15" fmla="*/ 46 h 254"/>
                <a:gd name="T16" fmla="*/ 27 w 141"/>
                <a:gd name="T17" fmla="*/ 49 h 254"/>
                <a:gd name="T18" fmla="*/ 25 w 141"/>
                <a:gd name="T19" fmla="*/ 50 h 254"/>
                <a:gd name="T20" fmla="*/ 24 w 141"/>
                <a:gd name="T21" fmla="*/ 50 h 254"/>
                <a:gd name="T22" fmla="*/ 17 w 141"/>
                <a:gd name="T23" fmla="*/ 59 h 254"/>
                <a:gd name="T24" fmla="*/ 19 w 141"/>
                <a:gd name="T25" fmla="*/ 75 h 254"/>
                <a:gd name="T26" fmla="*/ 20 w 141"/>
                <a:gd name="T27" fmla="*/ 86 h 254"/>
                <a:gd name="T28" fmla="*/ 19 w 141"/>
                <a:gd name="T29" fmla="*/ 87 h 254"/>
                <a:gd name="T30" fmla="*/ 18 w 141"/>
                <a:gd name="T31" fmla="*/ 88 h 254"/>
                <a:gd name="T32" fmla="*/ 17 w 141"/>
                <a:gd name="T33" fmla="*/ 89 h 254"/>
                <a:gd name="T34" fmla="*/ 17 w 141"/>
                <a:gd name="T35" fmla="*/ 90 h 254"/>
                <a:gd name="T36" fmla="*/ 14 w 141"/>
                <a:gd name="T37" fmla="*/ 100 h 254"/>
                <a:gd name="T38" fmla="*/ 14 w 141"/>
                <a:gd name="T39" fmla="*/ 148 h 254"/>
                <a:gd name="T40" fmla="*/ 0 w 141"/>
                <a:gd name="T41" fmla="*/ 195 h 254"/>
                <a:gd name="T42" fmla="*/ 60 w 141"/>
                <a:gd name="T43" fmla="*/ 200 h 254"/>
                <a:gd name="T44" fmla="*/ 55 w 141"/>
                <a:gd name="T45" fmla="*/ 205 h 254"/>
                <a:gd name="T46" fmla="*/ 59 w 141"/>
                <a:gd name="T47" fmla="*/ 217 h 254"/>
                <a:gd name="T48" fmla="*/ 63 w 141"/>
                <a:gd name="T49" fmla="*/ 220 h 254"/>
                <a:gd name="T50" fmla="*/ 61 w 141"/>
                <a:gd name="T51" fmla="*/ 241 h 254"/>
                <a:gd name="T52" fmla="*/ 56 w 141"/>
                <a:gd name="T53" fmla="*/ 249 h 254"/>
                <a:gd name="T54" fmla="*/ 57 w 141"/>
                <a:gd name="T55" fmla="*/ 249 h 254"/>
                <a:gd name="T56" fmla="*/ 87 w 141"/>
                <a:gd name="T57" fmla="*/ 254 h 254"/>
                <a:gd name="T58" fmla="*/ 103 w 141"/>
                <a:gd name="T59" fmla="*/ 250 h 254"/>
                <a:gd name="T60" fmla="*/ 126 w 141"/>
                <a:gd name="T61" fmla="*/ 248 h 254"/>
                <a:gd name="T62" fmla="*/ 126 w 141"/>
                <a:gd name="T63" fmla="*/ 15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 h="254">
                  <a:moveTo>
                    <a:pt x="126" y="157"/>
                  </a:moveTo>
                  <a:cubicBezTo>
                    <a:pt x="125" y="154"/>
                    <a:pt x="128" y="126"/>
                    <a:pt x="131" y="108"/>
                  </a:cubicBezTo>
                  <a:cubicBezTo>
                    <a:pt x="132" y="99"/>
                    <a:pt x="132" y="93"/>
                    <a:pt x="132" y="92"/>
                  </a:cubicBezTo>
                  <a:cubicBezTo>
                    <a:pt x="132" y="90"/>
                    <a:pt x="137" y="78"/>
                    <a:pt x="141" y="68"/>
                  </a:cubicBezTo>
                  <a:cubicBezTo>
                    <a:pt x="141" y="68"/>
                    <a:pt x="141" y="68"/>
                    <a:pt x="141" y="68"/>
                  </a:cubicBezTo>
                  <a:cubicBezTo>
                    <a:pt x="141" y="56"/>
                    <a:pt x="141" y="56"/>
                    <a:pt x="141" y="56"/>
                  </a:cubicBezTo>
                  <a:cubicBezTo>
                    <a:pt x="141" y="0"/>
                    <a:pt x="141" y="0"/>
                    <a:pt x="141" y="0"/>
                  </a:cubicBezTo>
                  <a:cubicBezTo>
                    <a:pt x="47" y="0"/>
                    <a:pt x="47" y="0"/>
                    <a:pt x="47" y="0"/>
                  </a:cubicBezTo>
                  <a:cubicBezTo>
                    <a:pt x="45" y="5"/>
                    <a:pt x="45" y="5"/>
                    <a:pt x="45" y="5"/>
                  </a:cubicBezTo>
                  <a:cubicBezTo>
                    <a:pt x="44" y="10"/>
                    <a:pt x="44" y="10"/>
                    <a:pt x="44" y="10"/>
                  </a:cubicBezTo>
                  <a:cubicBezTo>
                    <a:pt x="37" y="16"/>
                    <a:pt x="37" y="16"/>
                    <a:pt x="37" y="16"/>
                  </a:cubicBezTo>
                  <a:cubicBezTo>
                    <a:pt x="37" y="35"/>
                    <a:pt x="37" y="35"/>
                    <a:pt x="37" y="35"/>
                  </a:cubicBezTo>
                  <a:cubicBezTo>
                    <a:pt x="37" y="35"/>
                    <a:pt x="37" y="35"/>
                    <a:pt x="37" y="35"/>
                  </a:cubicBezTo>
                  <a:cubicBezTo>
                    <a:pt x="37" y="35"/>
                    <a:pt x="35" y="39"/>
                    <a:pt x="32" y="44"/>
                  </a:cubicBezTo>
                  <a:cubicBezTo>
                    <a:pt x="30" y="46"/>
                    <a:pt x="30" y="46"/>
                    <a:pt x="30" y="46"/>
                  </a:cubicBezTo>
                  <a:cubicBezTo>
                    <a:pt x="30" y="46"/>
                    <a:pt x="30" y="46"/>
                    <a:pt x="30" y="46"/>
                  </a:cubicBezTo>
                  <a:cubicBezTo>
                    <a:pt x="30" y="46"/>
                    <a:pt x="30" y="46"/>
                    <a:pt x="30" y="46"/>
                  </a:cubicBezTo>
                  <a:cubicBezTo>
                    <a:pt x="29" y="46"/>
                    <a:pt x="29" y="47"/>
                    <a:pt x="27" y="49"/>
                  </a:cubicBezTo>
                  <a:cubicBezTo>
                    <a:pt x="26" y="50"/>
                    <a:pt x="26" y="50"/>
                    <a:pt x="26" y="50"/>
                  </a:cubicBezTo>
                  <a:cubicBezTo>
                    <a:pt x="25" y="50"/>
                    <a:pt x="25" y="50"/>
                    <a:pt x="25" y="50"/>
                  </a:cubicBezTo>
                  <a:cubicBezTo>
                    <a:pt x="25" y="50"/>
                    <a:pt x="25" y="50"/>
                    <a:pt x="25" y="50"/>
                  </a:cubicBezTo>
                  <a:cubicBezTo>
                    <a:pt x="24" y="50"/>
                    <a:pt x="24" y="50"/>
                    <a:pt x="24" y="50"/>
                  </a:cubicBezTo>
                  <a:cubicBezTo>
                    <a:pt x="24" y="50"/>
                    <a:pt x="24" y="50"/>
                    <a:pt x="24" y="50"/>
                  </a:cubicBezTo>
                  <a:cubicBezTo>
                    <a:pt x="23" y="52"/>
                    <a:pt x="19" y="56"/>
                    <a:pt x="17" y="59"/>
                  </a:cubicBezTo>
                  <a:cubicBezTo>
                    <a:pt x="17" y="63"/>
                    <a:pt x="17" y="63"/>
                    <a:pt x="17" y="63"/>
                  </a:cubicBezTo>
                  <a:cubicBezTo>
                    <a:pt x="18" y="68"/>
                    <a:pt x="19" y="75"/>
                    <a:pt x="19" y="75"/>
                  </a:cubicBezTo>
                  <a:cubicBezTo>
                    <a:pt x="19" y="78"/>
                    <a:pt x="20" y="81"/>
                    <a:pt x="20" y="84"/>
                  </a:cubicBezTo>
                  <a:cubicBezTo>
                    <a:pt x="20" y="86"/>
                    <a:pt x="20" y="86"/>
                    <a:pt x="20" y="86"/>
                  </a:cubicBezTo>
                  <a:cubicBezTo>
                    <a:pt x="19" y="86"/>
                    <a:pt x="19" y="86"/>
                    <a:pt x="19" y="86"/>
                  </a:cubicBezTo>
                  <a:cubicBezTo>
                    <a:pt x="19" y="87"/>
                    <a:pt x="19" y="87"/>
                    <a:pt x="19" y="87"/>
                  </a:cubicBezTo>
                  <a:cubicBezTo>
                    <a:pt x="18" y="87"/>
                    <a:pt x="18" y="87"/>
                    <a:pt x="18" y="87"/>
                  </a:cubicBezTo>
                  <a:cubicBezTo>
                    <a:pt x="18" y="88"/>
                    <a:pt x="18" y="88"/>
                    <a:pt x="18" y="88"/>
                  </a:cubicBezTo>
                  <a:cubicBezTo>
                    <a:pt x="18" y="88"/>
                    <a:pt x="18" y="88"/>
                    <a:pt x="17" y="88"/>
                  </a:cubicBezTo>
                  <a:cubicBezTo>
                    <a:pt x="17" y="89"/>
                    <a:pt x="17" y="89"/>
                    <a:pt x="17" y="89"/>
                  </a:cubicBezTo>
                  <a:cubicBezTo>
                    <a:pt x="17" y="90"/>
                    <a:pt x="17" y="90"/>
                    <a:pt x="17" y="90"/>
                  </a:cubicBezTo>
                  <a:cubicBezTo>
                    <a:pt x="17" y="90"/>
                    <a:pt x="17" y="90"/>
                    <a:pt x="17" y="90"/>
                  </a:cubicBezTo>
                  <a:cubicBezTo>
                    <a:pt x="17" y="91"/>
                    <a:pt x="16" y="93"/>
                    <a:pt x="14" y="99"/>
                  </a:cubicBezTo>
                  <a:cubicBezTo>
                    <a:pt x="14" y="100"/>
                    <a:pt x="14" y="100"/>
                    <a:pt x="14" y="100"/>
                  </a:cubicBezTo>
                  <a:cubicBezTo>
                    <a:pt x="14" y="100"/>
                    <a:pt x="14" y="100"/>
                    <a:pt x="14" y="100"/>
                  </a:cubicBezTo>
                  <a:cubicBezTo>
                    <a:pt x="14" y="148"/>
                    <a:pt x="14" y="148"/>
                    <a:pt x="14" y="148"/>
                  </a:cubicBezTo>
                  <a:cubicBezTo>
                    <a:pt x="0" y="171"/>
                    <a:pt x="0" y="171"/>
                    <a:pt x="0" y="171"/>
                  </a:cubicBezTo>
                  <a:cubicBezTo>
                    <a:pt x="0" y="195"/>
                    <a:pt x="0" y="195"/>
                    <a:pt x="0" y="195"/>
                  </a:cubicBezTo>
                  <a:cubicBezTo>
                    <a:pt x="59" y="195"/>
                    <a:pt x="59" y="195"/>
                    <a:pt x="59" y="195"/>
                  </a:cubicBezTo>
                  <a:cubicBezTo>
                    <a:pt x="60" y="200"/>
                    <a:pt x="60" y="200"/>
                    <a:pt x="60" y="200"/>
                  </a:cubicBezTo>
                  <a:cubicBezTo>
                    <a:pt x="61" y="201"/>
                    <a:pt x="61" y="202"/>
                    <a:pt x="60" y="203"/>
                  </a:cubicBezTo>
                  <a:cubicBezTo>
                    <a:pt x="59" y="205"/>
                    <a:pt x="56" y="205"/>
                    <a:pt x="55" y="205"/>
                  </a:cubicBezTo>
                  <a:cubicBezTo>
                    <a:pt x="55" y="217"/>
                    <a:pt x="55" y="217"/>
                    <a:pt x="55" y="217"/>
                  </a:cubicBezTo>
                  <a:cubicBezTo>
                    <a:pt x="59" y="217"/>
                    <a:pt x="59" y="217"/>
                    <a:pt x="59" y="217"/>
                  </a:cubicBezTo>
                  <a:cubicBezTo>
                    <a:pt x="59" y="220"/>
                    <a:pt x="59" y="220"/>
                    <a:pt x="59" y="220"/>
                  </a:cubicBezTo>
                  <a:cubicBezTo>
                    <a:pt x="63" y="220"/>
                    <a:pt x="63" y="220"/>
                    <a:pt x="63" y="220"/>
                  </a:cubicBezTo>
                  <a:cubicBezTo>
                    <a:pt x="61" y="233"/>
                    <a:pt x="61" y="233"/>
                    <a:pt x="61" y="233"/>
                  </a:cubicBezTo>
                  <a:cubicBezTo>
                    <a:pt x="61" y="241"/>
                    <a:pt x="61" y="241"/>
                    <a:pt x="61" y="241"/>
                  </a:cubicBezTo>
                  <a:cubicBezTo>
                    <a:pt x="61" y="243"/>
                    <a:pt x="58" y="244"/>
                    <a:pt x="56" y="244"/>
                  </a:cubicBezTo>
                  <a:cubicBezTo>
                    <a:pt x="56" y="249"/>
                    <a:pt x="56" y="249"/>
                    <a:pt x="56" y="249"/>
                  </a:cubicBezTo>
                  <a:cubicBezTo>
                    <a:pt x="57" y="249"/>
                    <a:pt x="57" y="249"/>
                    <a:pt x="57" y="249"/>
                  </a:cubicBezTo>
                  <a:cubicBezTo>
                    <a:pt x="57" y="249"/>
                    <a:pt x="57" y="249"/>
                    <a:pt x="57" y="249"/>
                  </a:cubicBezTo>
                  <a:cubicBezTo>
                    <a:pt x="64" y="246"/>
                    <a:pt x="64" y="246"/>
                    <a:pt x="64" y="246"/>
                  </a:cubicBezTo>
                  <a:cubicBezTo>
                    <a:pt x="87" y="254"/>
                    <a:pt x="87" y="254"/>
                    <a:pt x="87" y="254"/>
                  </a:cubicBezTo>
                  <a:cubicBezTo>
                    <a:pt x="95" y="250"/>
                    <a:pt x="95" y="250"/>
                    <a:pt x="95" y="250"/>
                  </a:cubicBezTo>
                  <a:cubicBezTo>
                    <a:pt x="103" y="250"/>
                    <a:pt x="103" y="250"/>
                    <a:pt x="103" y="250"/>
                  </a:cubicBezTo>
                  <a:cubicBezTo>
                    <a:pt x="110" y="246"/>
                    <a:pt x="110" y="246"/>
                    <a:pt x="110" y="246"/>
                  </a:cubicBezTo>
                  <a:cubicBezTo>
                    <a:pt x="126" y="248"/>
                    <a:pt x="126" y="248"/>
                    <a:pt x="126" y="248"/>
                  </a:cubicBezTo>
                  <a:cubicBezTo>
                    <a:pt x="126" y="248"/>
                    <a:pt x="126" y="248"/>
                    <a:pt x="126" y="248"/>
                  </a:cubicBezTo>
                  <a:cubicBezTo>
                    <a:pt x="126" y="227"/>
                    <a:pt x="127" y="161"/>
                    <a:pt x="126" y="157"/>
                  </a:cubicBez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59" name="Minnesota">
              <a:extLst>
                <a:ext uri="{FF2B5EF4-FFF2-40B4-BE49-F238E27FC236}">
                  <a16:creationId xmlns:a16="http://schemas.microsoft.com/office/drawing/2014/main" id="{F94BDA3E-4350-AA45-BB88-7FE855785BDF}"/>
                </a:ext>
              </a:extLst>
            </p:cNvPr>
            <p:cNvSpPr>
              <a:spLocks/>
            </p:cNvSpPr>
            <p:nvPr/>
          </p:nvSpPr>
          <p:spPr bwMode="auto">
            <a:xfrm>
              <a:off x="6310004" y="1364104"/>
              <a:ext cx="1045707" cy="1065072"/>
            </a:xfrm>
            <a:custGeom>
              <a:avLst/>
              <a:gdLst>
                <a:gd name="T0" fmla="*/ 10 w 297"/>
                <a:gd name="T1" fmla="*/ 129 h 302"/>
                <a:gd name="T2" fmla="*/ 22 w 297"/>
                <a:gd name="T3" fmla="*/ 162 h 302"/>
                <a:gd name="T4" fmla="*/ 24 w 297"/>
                <a:gd name="T5" fmla="*/ 180 h 302"/>
                <a:gd name="T6" fmla="*/ 24 w 297"/>
                <a:gd name="T7" fmla="*/ 219 h 302"/>
                <a:gd name="T8" fmla="*/ 36 w 297"/>
                <a:gd name="T9" fmla="*/ 301 h 302"/>
                <a:gd name="T10" fmla="*/ 37 w 297"/>
                <a:gd name="T11" fmla="*/ 302 h 302"/>
                <a:gd name="T12" fmla="*/ 228 w 297"/>
                <a:gd name="T13" fmla="*/ 302 h 302"/>
                <a:gd name="T14" fmla="*/ 227 w 297"/>
                <a:gd name="T15" fmla="*/ 294 h 302"/>
                <a:gd name="T16" fmla="*/ 229 w 297"/>
                <a:gd name="T17" fmla="*/ 289 h 302"/>
                <a:gd name="T18" fmla="*/ 227 w 297"/>
                <a:gd name="T19" fmla="*/ 287 h 302"/>
                <a:gd name="T20" fmla="*/ 193 w 297"/>
                <a:gd name="T21" fmla="*/ 249 h 302"/>
                <a:gd name="T22" fmla="*/ 172 w 297"/>
                <a:gd name="T23" fmla="*/ 226 h 302"/>
                <a:gd name="T24" fmla="*/ 172 w 297"/>
                <a:gd name="T25" fmla="*/ 205 h 302"/>
                <a:gd name="T26" fmla="*/ 181 w 297"/>
                <a:gd name="T27" fmla="*/ 174 h 302"/>
                <a:gd name="T28" fmla="*/ 193 w 297"/>
                <a:gd name="T29" fmla="*/ 159 h 302"/>
                <a:gd name="T30" fmla="*/ 204 w 297"/>
                <a:gd name="T31" fmla="*/ 160 h 302"/>
                <a:gd name="T32" fmla="*/ 266 w 297"/>
                <a:gd name="T33" fmla="*/ 105 h 302"/>
                <a:gd name="T34" fmla="*/ 285 w 297"/>
                <a:gd name="T35" fmla="*/ 94 h 302"/>
                <a:gd name="T36" fmla="*/ 293 w 297"/>
                <a:gd name="T37" fmla="*/ 86 h 302"/>
                <a:gd name="T38" fmla="*/ 266 w 297"/>
                <a:gd name="T39" fmla="*/ 78 h 302"/>
                <a:gd name="T40" fmla="*/ 246 w 297"/>
                <a:gd name="T41" fmla="*/ 78 h 302"/>
                <a:gd name="T42" fmla="*/ 231 w 297"/>
                <a:gd name="T43" fmla="*/ 82 h 302"/>
                <a:gd name="T44" fmla="*/ 219 w 297"/>
                <a:gd name="T45" fmla="*/ 70 h 302"/>
                <a:gd name="T46" fmla="*/ 192 w 297"/>
                <a:gd name="T47" fmla="*/ 55 h 302"/>
                <a:gd name="T48" fmla="*/ 161 w 297"/>
                <a:gd name="T49" fmla="*/ 47 h 302"/>
                <a:gd name="T50" fmla="*/ 145 w 297"/>
                <a:gd name="T51" fmla="*/ 51 h 302"/>
                <a:gd name="T52" fmla="*/ 141 w 297"/>
                <a:gd name="T53" fmla="*/ 47 h 302"/>
                <a:gd name="T54" fmla="*/ 118 w 297"/>
                <a:gd name="T55" fmla="*/ 43 h 302"/>
                <a:gd name="T56" fmla="*/ 110 w 297"/>
                <a:gd name="T57" fmla="*/ 43 h 302"/>
                <a:gd name="T58" fmla="*/ 102 w 297"/>
                <a:gd name="T59" fmla="*/ 23 h 302"/>
                <a:gd name="T60" fmla="*/ 86 w 297"/>
                <a:gd name="T61" fmla="*/ 0 h 302"/>
                <a:gd name="T62" fmla="*/ 0 w 297"/>
                <a:gd name="T63" fmla="*/ 27 h 302"/>
                <a:gd name="T64" fmla="*/ 10 w 297"/>
                <a:gd name="T65" fmla="*/ 9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7" h="302">
                  <a:moveTo>
                    <a:pt x="10" y="96"/>
                  </a:moveTo>
                  <a:cubicBezTo>
                    <a:pt x="10" y="129"/>
                    <a:pt x="10" y="129"/>
                    <a:pt x="10" y="129"/>
                  </a:cubicBezTo>
                  <a:cubicBezTo>
                    <a:pt x="22" y="150"/>
                    <a:pt x="22" y="150"/>
                    <a:pt x="22" y="150"/>
                  </a:cubicBezTo>
                  <a:cubicBezTo>
                    <a:pt x="22" y="162"/>
                    <a:pt x="22" y="162"/>
                    <a:pt x="22" y="162"/>
                  </a:cubicBezTo>
                  <a:cubicBezTo>
                    <a:pt x="24" y="180"/>
                    <a:pt x="24" y="180"/>
                    <a:pt x="24" y="180"/>
                  </a:cubicBezTo>
                  <a:cubicBezTo>
                    <a:pt x="24" y="180"/>
                    <a:pt x="24" y="180"/>
                    <a:pt x="24" y="180"/>
                  </a:cubicBezTo>
                  <a:cubicBezTo>
                    <a:pt x="24" y="181"/>
                    <a:pt x="24" y="181"/>
                    <a:pt x="24" y="181"/>
                  </a:cubicBezTo>
                  <a:cubicBezTo>
                    <a:pt x="24" y="219"/>
                    <a:pt x="24" y="219"/>
                    <a:pt x="24" y="219"/>
                  </a:cubicBezTo>
                  <a:cubicBezTo>
                    <a:pt x="36" y="233"/>
                    <a:pt x="36" y="233"/>
                    <a:pt x="36" y="233"/>
                  </a:cubicBezTo>
                  <a:cubicBezTo>
                    <a:pt x="36" y="301"/>
                    <a:pt x="36" y="301"/>
                    <a:pt x="36" y="301"/>
                  </a:cubicBezTo>
                  <a:cubicBezTo>
                    <a:pt x="36" y="302"/>
                    <a:pt x="36" y="302"/>
                    <a:pt x="36" y="302"/>
                  </a:cubicBezTo>
                  <a:cubicBezTo>
                    <a:pt x="37" y="302"/>
                    <a:pt x="37" y="302"/>
                    <a:pt x="37" y="302"/>
                  </a:cubicBezTo>
                  <a:cubicBezTo>
                    <a:pt x="227" y="302"/>
                    <a:pt x="227" y="302"/>
                    <a:pt x="227" y="302"/>
                  </a:cubicBezTo>
                  <a:cubicBezTo>
                    <a:pt x="228" y="302"/>
                    <a:pt x="228" y="302"/>
                    <a:pt x="228" y="302"/>
                  </a:cubicBezTo>
                  <a:cubicBezTo>
                    <a:pt x="227" y="300"/>
                    <a:pt x="227" y="300"/>
                    <a:pt x="227" y="300"/>
                  </a:cubicBezTo>
                  <a:cubicBezTo>
                    <a:pt x="227" y="298"/>
                    <a:pt x="227" y="296"/>
                    <a:pt x="227" y="294"/>
                  </a:cubicBezTo>
                  <a:cubicBezTo>
                    <a:pt x="227" y="291"/>
                    <a:pt x="228" y="290"/>
                    <a:pt x="228" y="290"/>
                  </a:cubicBezTo>
                  <a:cubicBezTo>
                    <a:pt x="229" y="289"/>
                    <a:pt x="229" y="289"/>
                    <a:pt x="229" y="289"/>
                  </a:cubicBezTo>
                  <a:cubicBezTo>
                    <a:pt x="228" y="289"/>
                    <a:pt x="228" y="289"/>
                    <a:pt x="228" y="289"/>
                  </a:cubicBezTo>
                  <a:cubicBezTo>
                    <a:pt x="228" y="288"/>
                    <a:pt x="228" y="288"/>
                    <a:pt x="227" y="287"/>
                  </a:cubicBezTo>
                  <a:cubicBezTo>
                    <a:pt x="218" y="276"/>
                    <a:pt x="216" y="273"/>
                    <a:pt x="215" y="273"/>
                  </a:cubicBezTo>
                  <a:cubicBezTo>
                    <a:pt x="193" y="249"/>
                    <a:pt x="193" y="249"/>
                    <a:pt x="193" y="249"/>
                  </a:cubicBezTo>
                  <a:cubicBezTo>
                    <a:pt x="176" y="237"/>
                    <a:pt x="176" y="237"/>
                    <a:pt x="176" y="237"/>
                  </a:cubicBezTo>
                  <a:cubicBezTo>
                    <a:pt x="172" y="226"/>
                    <a:pt x="172" y="226"/>
                    <a:pt x="172" y="226"/>
                  </a:cubicBezTo>
                  <a:cubicBezTo>
                    <a:pt x="173" y="225"/>
                    <a:pt x="176" y="222"/>
                    <a:pt x="174" y="214"/>
                  </a:cubicBezTo>
                  <a:cubicBezTo>
                    <a:pt x="172" y="205"/>
                    <a:pt x="172" y="205"/>
                    <a:pt x="172" y="205"/>
                  </a:cubicBezTo>
                  <a:cubicBezTo>
                    <a:pt x="172" y="193"/>
                    <a:pt x="172" y="193"/>
                    <a:pt x="172" y="193"/>
                  </a:cubicBezTo>
                  <a:cubicBezTo>
                    <a:pt x="181" y="174"/>
                    <a:pt x="181" y="174"/>
                    <a:pt x="181" y="174"/>
                  </a:cubicBezTo>
                  <a:cubicBezTo>
                    <a:pt x="182" y="174"/>
                    <a:pt x="188" y="173"/>
                    <a:pt x="190" y="164"/>
                  </a:cubicBezTo>
                  <a:cubicBezTo>
                    <a:pt x="190" y="162"/>
                    <a:pt x="192" y="160"/>
                    <a:pt x="193" y="159"/>
                  </a:cubicBezTo>
                  <a:cubicBezTo>
                    <a:pt x="194" y="159"/>
                    <a:pt x="195" y="159"/>
                    <a:pt x="196" y="159"/>
                  </a:cubicBezTo>
                  <a:cubicBezTo>
                    <a:pt x="199" y="159"/>
                    <a:pt x="202" y="160"/>
                    <a:pt x="204" y="160"/>
                  </a:cubicBezTo>
                  <a:cubicBezTo>
                    <a:pt x="204" y="160"/>
                    <a:pt x="204" y="160"/>
                    <a:pt x="204" y="160"/>
                  </a:cubicBezTo>
                  <a:cubicBezTo>
                    <a:pt x="266" y="105"/>
                    <a:pt x="266" y="105"/>
                    <a:pt x="266" y="105"/>
                  </a:cubicBezTo>
                  <a:cubicBezTo>
                    <a:pt x="282" y="102"/>
                    <a:pt x="282" y="102"/>
                    <a:pt x="282" y="102"/>
                  </a:cubicBezTo>
                  <a:cubicBezTo>
                    <a:pt x="285" y="94"/>
                    <a:pt x="285" y="94"/>
                    <a:pt x="285" y="94"/>
                  </a:cubicBezTo>
                  <a:cubicBezTo>
                    <a:pt x="297" y="86"/>
                    <a:pt x="297" y="86"/>
                    <a:pt x="297" y="86"/>
                  </a:cubicBezTo>
                  <a:cubicBezTo>
                    <a:pt x="293" y="86"/>
                    <a:pt x="293" y="86"/>
                    <a:pt x="293" y="86"/>
                  </a:cubicBezTo>
                  <a:cubicBezTo>
                    <a:pt x="282" y="82"/>
                    <a:pt x="282" y="82"/>
                    <a:pt x="282" y="82"/>
                  </a:cubicBezTo>
                  <a:cubicBezTo>
                    <a:pt x="266" y="78"/>
                    <a:pt x="266" y="78"/>
                    <a:pt x="266" y="78"/>
                  </a:cubicBezTo>
                  <a:cubicBezTo>
                    <a:pt x="254" y="74"/>
                    <a:pt x="254" y="74"/>
                    <a:pt x="254" y="74"/>
                  </a:cubicBezTo>
                  <a:cubicBezTo>
                    <a:pt x="246" y="78"/>
                    <a:pt x="246" y="78"/>
                    <a:pt x="246" y="78"/>
                  </a:cubicBezTo>
                  <a:cubicBezTo>
                    <a:pt x="239" y="82"/>
                    <a:pt x="239" y="82"/>
                    <a:pt x="239" y="82"/>
                  </a:cubicBezTo>
                  <a:cubicBezTo>
                    <a:pt x="231" y="82"/>
                    <a:pt x="231" y="82"/>
                    <a:pt x="231" y="82"/>
                  </a:cubicBezTo>
                  <a:cubicBezTo>
                    <a:pt x="223" y="78"/>
                    <a:pt x="223" y="78"/>
                    <a:pt x="223" y="78"/>
                  </a:cubicBezTo>
                  <a:cubicBezTo>
                    <a:pt x="219" y="70"/>
                    <a:pt x="219" y="70"/>
                    <a:pt x="219" y="70"/>
                  </a:cubicBezTo>
                  <a:cubicBezTo>
                    <a:pt x="196" y="59"/>
                    <a:pt x="196" y="59"/>
                    <a:pt x="196" y="59"/>
                  </a:cubicBezTo>
                  <a:cubicBezTo>
                    <a:pt x="192" y="55"/>
                    <a:pt x="192" y="55"/>
                    <a:pt x="192" y="55"/>
                  </a:cubicBezTo>
                  <a:cubicBezTo>
                    <a:pt x="176" y="47"/>
                    <a:pt x="176" y="47"/>
                    <a:pt x="176" y="47"/>
                  </a:cubicBezTo>
                  <a:cubicBezTo>
                    <a:pt x="161" y="47"/>
                    <a:pt x="161" y="47"/>
                    <a:pt x="161" y="47"/>
                  </a:cubicBezTo>
                  <a:cubicBezTo>
                    <a:pt x="153" y="51"/>
                    <a:pt x="153" y="51"/>
                    <a:pt x="153" y="51"/>
                  </a:cubicBezTo>
                  <a:cubicBezTo>
                    <a:pt x="145" y="51"/>
                    <a:pt x="145" y="51"/>
                    <a:pt x="145" y="51"/>
                  </a:cubicBezTo>
                  <a:cubicBezTo>
                    <a:pt x="141" y="51"/>
                    <a:pt x="141" y="51"/>
                    <a:pt x="141" y="51"/>
                  </a:cubicBezTo>
                  <a:cubicBezTo>
                    <a:pt x="141" y="47"/>
                    <a:pt x="141" y="47"/>
                    <a:pt x="141" y="47"/>
                  </a:cubicBezTo>
                  <a:cubicBezTo>
                    <a:pt x="125" y="43"/>
                    <a:pt x="125" y="43"/>
                    <a:pt x="125" y="43"/>
                  </a:cubicBezTo>
                  <a:cubicBezTo>
                    <a:pt x="118" y="43"/>
                    <a:pt x="118" y="43"/>
                    <a:pt x="118" y="43"/>
                  </a:cubicBezTo>
                  <a:cubicBezTo>
                    <a:pt x="114" y="43"/>
                    <a:pt x="114" y="43"/>
                    <a:pt x="114" y="43"/>
                  </a:cubicBezTo>
                  <a:cubicBezTo>
                    <a:pt x="110" y="43"/>
                    <a:pt x="110" y="43"/>
                    <a:pt x="110" y="43"/>
                  </a:cubicBezTo>
                  <a:cubicBezTo>
                    <a:pt x="102" y="27"/>
                    <a:pt x="102" y="27"/>
                    <a:pt x="102" y="27"/>
                  </a:cubicBezTo>
                  <a:cubicBezTo>
                    <a:pt x="102" y="23"/>
                    <a:pt x="102" y="23"/>
                    <a:pt x="102" y="23"/>
                  </a:cubicBezTo>
                  <a:cubicBezTo>
                    <a:pt x="94" y="4"/>
                    <a:pt x="94" y="4"/>
                    <a:pt x="94" y="4"/>
                  </a:cubicBezTo>
                  <a:cubicBezTo>
                    <a:pt x="86" y="0"/>
                    <a:pt x="86" y="0"/>
                    <a:pt x="86" y="0"/>
                  </a:cubicBezTo>
                  <a:cubicBezTo>
                    <a:pt x="86" y="27"/>
                    <a:pt x="86" y="27"/>
                    <a:pt x="86" y="27"/>
                  </a:cubicBezTo>
                  <a:cubicBezTo>
                    <a:pt x="0" y="27"/>
                    <a:pt x="0" y="27"/>
                    <a:pt x="0" y="27"/>
                  </a:cubicBezTo>
                  <a:cubicBezTo>
                    <a:pt x="0" y="77"/>
                    <a:pt x="0" y="77"/>
                    <a:pt x="0" y="77"/>
                  </a:cubicBezTo>
                  <a:lnTo>
                    <a:pt x="10" y="96"/>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0" name="Michigan">
              <a:extLst>
                <a:ext uri="{FF2B5EF4-FFF2-40B4-BE49-F238E27FC236}">
                  <a16:creationId xmlns:a16="http://schemas.microsoft.com/office/drawing/2014/main" id="{A2791936-80C8-F947-821F-5EDEA0E5DDD4}"/>
                </a:ext>
              </a:extLst>
            </p:cNvPr>
            <p:cNvSpPr>
              <a:spLocks/>
            </p:cNvSpPr>
            <p:nvPr/>
          </p:nvSpPr>
          <p:spPr bwMode="auto">
            <a:xfrm>
              <a:off x="7267824" y="1761829"/>
              <a:ext cx="1091885" cy="1100823"/>
            </a:xfrm>
            <a:custGeom>
              <a:avLst/>
              <a:gdLst>
                <a:gd name="connsiteX0" fmla="*/ 827555 w 1225450"/>
                <a:gd name="connsiteY0" fmla="*/ 404583 h 1235482"/>
                <a:gd name="connsiteX1" fmla="*/ 854304 w 1225450"/>
                <a:gd name="connsiteY1" fmla="*/ 404583 h 1235482"/>
                <a:gd name="connsiteX2" fmla="*/ 886069 w 1225450"/>
                <a:gd name="connsiteY2" fmla="*/ 404583 h 1235482"/>
                <a:gd name="connsiteX3" fmla="*/ 886069 w 1225450"/>
                <a:gd name="connsiteY3" fmla="*/ 419630 h 1235482"/>
                <a:gd name="connsiteX4" fmla="*/ 917834 w 1225450"/>
                <a:gd name="connsiteY4" fmla="*/ 404583 h 1235482"/>
                <a:gd name="connsiteX5" fmla="*/ 932880 w 1225450"/>
                <a:gd name="connsiteY5" fmla="*/ 419630 h 1235482"/>
                <a:gd name="connsiteX6" fmla="*/ 964645 w 1225450"/>
                <a:gd name="connsiteY6" fmla="*/ 448051 h 1235482"/>
                <a:gd name="connsiteX7" fmla="*/ 981363 w 1225450"/>
                <a:gd name="connsiteY7" fmla="*/ 448051 h 1235482"/>
                <a:gd name="connsiteX8" fmla="*/ 996410 w 1225450"/>
                <a:gd name="connsiteY8" fmla="*/ 463097 h 1235482"/>
                <a:gd name="connsiteX9" fmla="*/ 1039877 w 1225450"/>
                <a:gd name="connsiteY9" fmla="*/ 479815 h 1235482"/>
                <a:gd name="connsiteX10" fmla="*/ 1056595 w 1225450"/>
                <a:gd name="connsiteY10" fmla="*/ 494862 h 1235482"/>
                <a:gd name="connsiteX11" fmla="*/ 1071642 w 1225450"/>
                <a:gd name="connsiteY11" fmla="*/ 543345 h 1235482"/>
                <a:gd name="connsiteX12" fmla="*/ 1056595 w 1225450"/>
                <a:gd name="connsiteY12" fmla="*/ 558391 h 1235482"/>
                <a:gd name="connsiteX13" fmla="*/ 1056595 w 1225450"/>
                <a:gd name="connsiteY13" fmla="*/ 575110 h 1235482"/>
                <a:gd name="connsiteX14" fmla="*/ 1071642 w 1225450"/>
                <a:gd name="connsiteY14" fmla="*/ 590156 h 1235482"/>
                <a:gd name="connsiteX15" fmla="*/ 1088360 w 1225450"/>
                <a:gd name="connsiteY15" fmla="*/ 682107 h 1235482"/>
                <a:gd name="connsiteX16" fmla="*/ 1071642 w 1225450"/>
                <a:gd name="connsiteY16" fmla="*/ 697153 h 1235482"/>
                <a:gd name="connsiteX17" fmla="*/ 1056595 w 1225450"/>
                <a:gd name="connsiteY17" fmla="*/ 713871 h 1235482"/>
                <a:gd name="connsiteX18" fmla="*/ 1039877 w 1225450"/>
                <a:gd name="connsiteY18" fmla="*/ 745636 h 1235482"/>
                <a:gd name="connsiteX19" fmla="*/ 1008113 w 1225450"/>
                <a:gd name="connsiteY19" fmla="*/ 772385 h 1235482"/>
                <a:gd name="connsiteX20" fmla="*/ 981363 w 1225450"/>
                <a:gd name="connsiteY20" fmla="*/ 820868 h 1235482"/>
                <a:gd name="connsiteX21" fmla="*/ 996410 w 1225450"/>
                <a:gd name="connsiteY21" fmla="*/ 835915 h 1235482"/>
                <a:gd name="connsiteX22" fmla="*/ 1008113 w 1225450"/>
                <a:gd name="connsiteY22" fmla="*/ 835915 h 1235482"/>
                <a:gd name="connsiteX23" fmla="*/ 1056595 w 1225450"/>
                <a:gd name="connsiteY23" fmla="*/ 820868 h 1235482"/>
                <a:gd name="connsiteX24" fmla="*/ 1071642 w 1225450"/>
                <a:gd name="connsiteY24" fmla="*/ 772385 h 1235482"/>
                <a:gd name="connsiteX25" fmla="*/ 1120125 w 1225450"/>
                <a:gd name="connsiteY25" fmla="*/ 757339 h 1235482"/>
                <a:gd name="connsiteX26" fmla="*/ 1150218 w 1225450"/>
                <a:gd name="connsiteY26" fmla="*/ 745636 h 1235482"/>
                <a:gd name="connsiteX27" fmla="*/ 1195357 w 1225450"/>
                <a:gd name="connsiteY27" fmla="*/ 835915 h 1235482"/>
                <a:gd name="connsiteX28" fmla="*/ 1195357 w 1225450"/>
                <a:gd name="connsiteY28" fmla="*/ 927866 h 1235482"/>
                <a:gd name="connsiteX29" fmla="*/ 1210404 w 1225450"/>
                <a:gd name="connsiteY29" fmla="*/ 957959 h 1235482"/>
                <a:gd name="connsiteX30" fmla="*/ 1210404 w 1225450"/>
                <a:gd name="connsiteY30" fmla="*/ 974677 h 1235482"/>
                <a:gd name="connsiteX31" fmla="*/ 1225450 w 1225450"/>
                <a:gd name="connsiteY31" fmla="*/ 957959 h 1235482"/>
                <a:gd name="connsiteX32" fmla="*/ 1195357 w 1225450"/>
                <a:gd name="connsiteY32" fmla="*/ 1053253 h 1235482"/>
                <a:gd name="connsiteX33" fmla="*/ 1163592 w 1225450"/>
                <a:gd name="connsiteY33" fmla="*/ 1053253 h 1235482"/>
                <a:gd name="connsiteX34" fmla="*/ 1150218 w 1225450"/>
                <a:gd name="connsiteY34" fmla="*/ 1069971 h 1235482"/>
                <a:gd name="connsiteX35" fmla="*/ 1150218 w 1225450"/>
                <a:gd name="connsiteY35" fmla="*/ 1081674 h 1235482"/>
                <a:gd name="connsiteX36" fmla="*/ 1150218 w 1225450"/>
                <a:gd name="connsiteY36" fmla="*/ 1113439 h 1235482"/>
                <a:gd name="connsiteX37" fmla="*/ 1135171 w 1225450"/>
                <a:gd name="connsiteY37" fmla="*/ 1113439 h 1235482"/>
                <a:gd name="connsiteX38" fmla="*/ 1135171 w 1225450"/>
                <a:gd name="connsiteY38" fmla="*/ 1128485 h 1235482"/>
                <a:gd name="connsiteX39" fmla="*/ 1120125 w 1225450"/>
                <a:gd name="connsiteY39" fmla="*/ 1160250 h 1235482"/>
                <a:gd name="connsiteX40" fmla="*/ 1120125 w 1225450"/>
                <a:gd name="connsiteY40" fmla="*/ 1192015 h 1235482"/>
                <a:gd name="connsiteX41" fmla="*/ 1076657 w 1225450"/>
                <a:gd name="connsiteY41" fmla="*/ 1235482 h 1235482"/>
                <a:gd name="connsiteX42" fmla="*/ 834242 w 1225450"/>
                <a:gd name="connsiteY42" fmla="*/ 1235482 h 1235482"/>
                <a:gd name="connsiteX43" fmla="*/ 830899 w 1225450"/>
                <a:gd name="connsiteY43" fmla="*/ 1235482 h 1235482"/>
                <a:gd name="connsiteX44" fmla="*/ 514923 w 1225450"/>
                <a:gd name="connsiteY44" fmla="*/ 1235482 h 1235482"/>
                <a:gd name="connsiteX45" fmla="*/ 561734 w 1225450"/>
                <a:gd name="connsiteY45" fmla="*/ 1208733 h 1235482"/>
                <a:gd name="connsiteX46" fmla="*/ 625264 w 1225450"/>
                <a:gd name="connsiteY46" fmla="*/ 1053253 h 1235482"/>
                <a:gd name="connsiteX47" fmla="*/ 625264 w 1225450"/>
                <a:gd name="connsiteY47" fmla="*/ 957959 h 1235482"/>
                <a:gd name="connsiteX48" fmla="*/ 578453 w 1225450"/>
                <a:gd name="connsiteY48" fmla="*/ 835915 h 1235482"/>
                <a:gd name="connsiteX49" fmla="*/ 608546 w 1225450"/>
                <a:gd name="connsiteY49" fmla="*/ 728918 h 1235482"/>
                <a:gd name="connsiteX50" fmla="*/ 625264 w 1225450"/>
                <a:gd name="connsiteY50" fmla="*/ 713871 h 1235482"/>
                <a:gd name="connsiteX51" fmla="*/ 625264 w 1225450"/>
                <a:gd name="connsiteY51" fmla="*/ 618577 h 1235482"/>
                <a:gd name="connsiteX52" fmla="*/ 640310 w 1225450"/>
                <a:gd name="connsiteY52" fmla="*/ 601859 h 1235482"/>
                <a:gd name="connsiteX53" fmla="*/ 657029 w 1225450"/>
                <a:gd name="connsiteY53" fmla="*/ 575110 h 1235482"/>
                <a:gd name="connsiteX54" fmla="*/ 683778 w 1225450"/>
                <a:gd name="connsiteY54" fmla="*/ 558391 h 1235482"/>
                <a:gd name="connsiteX55" fmla="*/ 700496 w 1225450"/>
                <a:gd name="connsiteY55" fmla="*/ 543345 h 1235482"/>
                <a:gd name="connsiteX56" fmla="*/ 715543 w 1225450"/>
                <a:gd name="connsiteY56" fmla="*/ 526627 h 1235482"/>
                <a:gd name="connsiteX57" fmla="*/ 715543 w 1225450"/>
                <a:gd name="connsiteY57" fmla="*/ 543345 h 1235482"/>
                <a:gd name="connsiteX58" fmla="*/ 732261 w 1225450"/>
                <a:gd name="connsiteY58" fmla="*/ 590156 h 1235482"/>
                <a:gd name="connsiteX59" fmla="*/ 732261 w 1225450"/>
                <a:gd name="connsiteY59" fmla="*/ 575110 h 1235482"/>
                <a:gd name="connsiteX60" fmla="*/ 747307 w 1225450"/>
                <a:gd name="connsiteY60" fmla="*/ 575110 h 1235482"/>
                <a:gd name="connsiteX61" fmla="*/ 764026 w 1225450"/>
                <a:gd name="connsiteY61" fmla="*/ 494862 h 1235482"/>
                <a:gd name="connsiteX62" fmla="*/ 827555 w 1225450"/>
                <a:gd name="connsiteY62" fmla="*/ 479815 h 1235482"/>
                <a:gd name="connsiteX63" fmla="*/ 827555 w 1225450"/>
                <a:gd name="connsiteY63" fmla="*/ 463097 h 1235482"/>
                <a:gd name="connsiteX64" fmla="*/ 810837 w 1225450"/>
                <a:gd name="connsiteY64" fmla="*/ 448051 h 1235482"/>
                <a:gd name="connsiteX65" fmla="*/ 810837 w 1225450"/>
                <a:gd name="connsiteY65" fmla="*/ 419630 h 1235482"/>
                <a:gd name="connsiteX66" fmla="*/ 364054 w 1225450"/>
                <a:gd name="connsiteY66" fmla="*/ 0 h 1235482"/>
                <a:gd name="connsiteX67" fmla="*/ 391754 w 1225450"/>
                <a:gd name="connsiteY67" fmla="*/ 0 h 1235482"/>
                <a:gd name="connsiteX68" fmla="*/ 391754 w 1225450"/>
                <a:gd name="connsiteY68" fmla="*/ 15871 h 1235482"/>
                <a:gd name="connsiteX69" fmla="*/ 364054 w 1225450"/>
                <a:gd name="connsiteY69" fmla="*/ 31742 h 1235482"/>
                <a:gd name="connsiteX70" fmla="*/ 316568 w 1225450"/>
                <a:gd name="connsiteY70" fmla="*/ 95227 h 1235482"/>
                <a:gd name="connsiteX71" fmla="*/ 300740 w 1225450"/>
                <a:gd name="connsiteY71" fmla="*/ 111099 h 1235482"/>
                <a:gd name="connsiteX72" fmla="*/ 284912 w 1225450"/>
                <a:gd name="connsiteY72" fmla="*/ 123002 h 1235482"/>
                <a:gd name="connsiteX73" fmla="*/ 284912 w 1225450"/>
                <a:gd name="connsiteY73" fmla="*/ 170616 h 1235482"/>
                <a:gd name="connsiteX74" fmla="*/ 316568 w 1225450"/>
                <a:gd name="connsiteY74" fmla="*/ 138873 h 1235482"/>
                <a:gd name="connsiteX75" fmla="*/ 332397 w 1225450"/>
                <a:gd name="connsiteY75" fmla="*/ 154744 h 1235482"/>
                <a:gd name="connsiteX76" fmla="*/ 364054 w 1225450"/>
                <a:gd name="connsiteY76" fmla="*/ 138873 h 1235482"/>
                <a:gd name="connsiteX77" fmla="*/ 423410 w 1225450"/>
                <a:gd name="connsiteY77" fmla="*/ 170616 h 1235482"/>
                <a:gd name="connsiteX78" fmla="*/ 470896 w 1225450"/>
                <a:gd name="connsiteY78" fmla="*/ 234101 h 1235482"/>
                <a:gd name="connsiteX79" fmla="*/ 486724 w 1225450"/>
                <a:gd name="connsiteY79" fmla="*/ 234101 h 1235482"/>
                <a:gd name="connsiteX80" fmla="*/ 561910 w 1225450"/>
                <a:gd name="connsiteY80" fmla="*/ 234101 h 1235482"/>
                <a:gd name="connsiteX81" fmla="*/ 577738 w 1225450"/>
                <a:gd name="connsiteY81" fmla="*/ 234101 h 1235482"/>
                <a:gd name="connsiteX82" fmla="*/ 593567 w 1225450"/>
                <a:gd name="connsiteY82" fmla="*/ 218229 h 1235482"/>
                <a:gd name="connsiteX83" fmla="*/ 641052 w 1225450"/>
                <a:gd name="connsiteY83" fmla="*/ 186487 h 1235482"/>
                <a:gd name="connsiteX84" fmla="*/ 763722 w 1225450"/>
                <a:gd name="connsiteY84" fmla="*/ 186487 h 1235482"/>
                <a:gd name="connsiteX85" fmla="*/ 779551 w 1225450"/>
                <a:gd name="connsiteY85" fmla="*/ 170616 h 1235482"/>
                <a:gd name="connsiteX86" fmla="*/ 811208 w 1225450"/>
                <a:gd name="connsiteY86" fmla="*/ 170616 h 1235482"/>
                <a:gd name="connsiteX87" fmla="*/ 811208 w 1225450"/>
                <a:gd name="connsiteY87" fmla="*/ 186487 h 1235482"/>
                <a:gd name="connsiteX88" fmla="*/ 811208 w 1225450"/>
                <a:gd name="connsiteY88" fmla="*/ 218229 h 1235482"/>
                <a:gd name="connsiteX89" fmla="*/ 854736 w 1225450"/>
                <a:gd name="connsiteY89" fmla="*/ 234101 h 1235482"/>
                <a:gd name="connsiteX90" fmla="*/ 918049 w 1225450"/>
                <a:gd name="connsiteY90" fmla="*/ 234101 h 1235482"/>
                <a:gd name="connsiteX91" fmla="*/ 933878 w 1225450"/>
                <a:gd name="connsiteY91" fmla="*/ 234101 h 1235482"/>
                <a:gd name="connsiteX92" fmla="*/ 933878 w 1225450"/>
                <a:gd name="connsiteY92" fmla="*/ 249972 h 1235482"/>
                <a:gd name="connsiteX93" fmla="*/ 933878 w 1225450"/>
                <a:gd name="connsiteY93" fmla="*/ 265843 h 1235482"/>
                <a:gd name="connsiteX94" fmla="*/ 933878 w 1225450"/>
                <a:gd name="connsiteY94" fmla="*/ 293618 h 1235482"/>
                <a:gd name="connsiteX95" fmla="*/ 949706 w 1225450"/>
                <a:gd name="connsiteY95" fmla="*/ 309489 h 1235482"/>
                <a:gd name="connsiteX96" fmla="*/ 965535 w 1225450"/>
                <a:gd name="connsiteY96" fmla="*/ 325360 h 1235482"/>
                <a:gd name="connsiteX97" fmla="*/ 981363 w 1225450"/>
                <a:gd name="connsiteY97" fmla="*/ 325360 h 1235482"/>
                <a:gd name="connsiteX98" fmla="*/ 981363 w 1225450"/>
                <a:gd name="connsiteY98" fmla="*/ 341231 h 1235482"/>
                <a:gd name="connsiteX99" fmla="*/ 918049 w 1225450"/>
                <a:gd name="connsiteY99" fmla="*/ 357103 h 1235482"/>
                <a:gd name="connsiteX100" fmla="*/ 902221 w 1225450"/>
                <a:gd name="connsiteY100" fmla="*/ 341231 h 1235482"/>
                <a:gd name="connsiteX101" fmla="*/ 886393 w 1225450"/>
                <a:gd name="connsiteY101" fmla="*/ 325360 h 1235482"/>
                <a:gd name="connsiteX102" fmla="*/ 886393 w 1225450"/>
                <a:gd name="connsiteY102" fmla="*/ 341231 h 1235482"/>
                <a:gd name="connsiteX103" fmla="*/ 870564 w 1225450"/>
                <a:gd name="connsiteY103" fmla="*/ 357103 h 1235482"/>
                <a:gd name="connsiteX104" fmla="*/ 854736 w 1225450"/>
                <a:gd name="connsiteY104" fmla="*/ 357103 h 1235482"/>
                <a:gd name="connsiteX105" fmla="*/ 842864 w 1225450"/>
                <a:gd name="connsiteY105" fmla="*/ 341231 h 1235482"/>
                <a:gd name="connsiteX106" fmla="*/ 811208 w 1225450"/>
                <a:gd name="connsiteY106" fmla="*/ 325360 h 1235482"/>
                <a:gd name="connsiteX107" fmla="*/ 763722 w 1225450"/>
                <a:gd name="connsiteY107" fmla="*/ 325360 h 1235482"/>
                <a:gd name="connsiteX108" fmla="*/ 732065 w 1225450"/>
                <a:gd name="connsiteY108" fmla="*/ 325360 h 1235482"/>
                <a:gd name="connsiteX109" fmla="*/ 716237 w 1225450"/>
                <a:gd name="connsiteY109" fmla="*/ 341231 h 1235482"/>
                <a:gd name="connsiteX110" fmla="*/ 641052 w 1225450"/>
                <a:gd name="connsiteY110" fmla="*/ 372974 h 1235482"/>
                <a:gd name="connsiteX111" fmla="*/ 577738 w 1225450"/>
                <a:gd name="connsiteY111" fmla="*/ 420588 h 1235482"/>
                <a:gd name="connsiteX112" fmla="*/ 561910 w 1225450"/>
                <a:gd name="connsiteY112" fmla="*/ 420588 h 1235482"/>
                <a:gd name="connsiteX113" fmla="*/ 577738 w 1225450"/>
                <a:gd name="connsiteY113" fmla="*/ 372974 h 1235482"/>
                <a:gd name="connsiteX114" fmla="*/ 546081 w 1225450"/>
                <a:gd name="connsiteY114" fmla="*/ 388845 h 1235482"/>
                <a:gd name="connsiteX115" fmla="*/ 530253 w 1225450"/>
                <a:gd name="connsiteY115" fmla="*/ 388845 h 1235482"/>
                <a:gd name="connsiteX116" fmla="*/ 518381 w 1225450"/>
                <a:gd name="connsiteY116" fmla="*/ 388845 h 1235482"/>
                <a:gd name="connsiteX117" fmla="*/ 407582 w 1225450"/>
                <a:gd name="connsiteY117" fmla="*/ 559461 h 1235482"/>
                <a:gd name="connsiteX118" fmla="*/ 391754 w 1225450"/>
                <a:gd name="connsiteY118" fmla="*/ 591203 h 1235482"/>
                <a:gd name="connsiteX119" fmla="*/ 387796 w 1225450"/>
                <a:gd name="connsiteY119" fmla="*/ 595171 h 1235482"/>
                <a:gd name="connsiteX120" fmla="*/ 387796 w 1225450"/>
                <a:gd name="connsiteY120" fmla="*/ 591203 h 1235482"/>
                <a:gd name="connsiteX121" fmla="*/ 383839 w 1225450"/>
                <a:gd name="connsiteY121" fmla="*/ 567396 h 1235482"/>
                <a:gd name="connsiteX122" fmla="*/ 379882 w 1225450"/>
                <a:gd name="connsiteY122" fmla="*/ 535654 h 1235482"/>
                <a:gd name="connsiteX123" fmla="*/ 379882 w 1225450"/>
                <a:gd name="connsiteY123" fmla="*/ 484072 h 1235482"/>
                <a:gd name="connsiteX124" fmla="*/ 379882 w 1225450"/>
                <a:gd name="connsiteY124" fmla="*/ 480105 h 1235482"/>
                <a:gd name="connsiteX125" fmla="*/ 383839 w 1225450"/>
                <a:gd name="connsiteY125" fmla="*/ 476137 h 1235482"/>
                <a:gd name="connsiteX126" fmla="*/ 375925 w 1225450"/>
                <a:gd name="connsiteY126" fmla="*/ 468201 h 1235482"/>
                <a:gd name="connsiteX127" fmla="*/ 368011 w 1225450"/>
                <a:gd name="connsiteY127" fmla="*/ 448362 h 1235482"/>
                <a:gd name="connsiteX128" fmla="*/ 360097 w 1225450"/>
                <a:gd name="connsiteY128" fmla="*/ 440427 h 1235482"/>
                <a:gd name="connsiteX129" fmla="*/ 316568 w 1225450"/>
                <a:gd name="connsiteY129" fmla="*/ 392813 h 1235482"/>
                <a:gd name="connsiteX130" fmla="*/ 328440 w 1225450"/>
                <a:gd name="connsiteY130" fmla="*/ 372974 h 1235482"/>
                <a:gd name="connsiteX131" fmla="*/ 312611 w 1225450"/>
                <a:gd name="connsiteY131" fmla="*/ 365038 h 1235482"/>
                <a:gd name="connsiteX132" fmla="*/ 189941 w 1225450"/>
                <a:gd name="connsiteY132" fmla="*/ 365038 h 1235482"/>
                <a:gd name="connsiteX133" fmla="*/ 189941 w 1225450"/>
                <a:gd name="connsiteY133" fmla="*/ 321392 h 1235482"/>
                <a:gd name="connsiteX134" fmla="*/ 174113 w 1225450"/>
                <a:gd name="connsiteY134" fmla="*/ 305521 h 1235482"/>
                <a:gd name="connsiteX135" fmla="*/ 162241 w 1225450"/>
                <a:gd name="connsiteY135" fmla="*/ 301553 h 1235482"/>
                <a:gd name="connsiteX136" fmla="*/ 158284 w 1225450"/>
                <a:gd name="connsiteY136" fmla="*/ 301553 h 1235482"/>
                <a:gd name="connsiteX137" fmla="*/ 158284 w 1225450"/>
                <a:gd name="connsiteY137" fmla="*/ 297585 h 1235482"/>
                <a:gd name="connsiteX138" fmla="*/ 150370 w 1225450"/>
                <a:gd name="connsiteY138" fmla="*/ 297585 h 1235482"/>
                <a:gd name="connsiteX139" fmla="*/ 126627 w 1225450"/>
                <a:gd name="connsiteY139" fmla="*/ 293618 h 1235482"/>
                <a:gd name="connsiteX140" fmla="*/ 91013 w 1225450"/>
                <a:gd name="connsiteY140" fmla="*/ 297585 h 1235482"/>
                <a:gd name="connsiteX141" fmla="*/ 67271 w 1225450"/>
                <a:gd name="connsiteY141" fmla="*/ 293618 h 1235482"/>
                <a:gd name="connsiteX142" fmla="*/ 35614 w 1225450"/>
                <a:gd name="connsiteY142" fmla="*/ 277746 h 1235482"/>
                <a:gd name="connsiteX143" fmla="*/ 23742 w 1225450"/>
                <a:gd name="connsiteY143" fmla="*/ 277746 h 1235482"/>
                <a:gd name="connsiteX144" fmla="*/ 0 w 1225450"/>
                <a:gd name="connsiteY144" fmla="*/ 238068 h 1235482"/>
                <a:gd name="connsiteX145" fmla="*/ 0 w 1225450"/>
                <a:gd name="connsiteY145" fmla="*/ 202358 h 1235482"/>
                <a:gd name="connsiteX146" fmla="*/ 23742 w 1225450"/>
                <a:gd name="connsiteY146" fmla="*/ 202358 h 1235482"/>
                <a:gd name="connsiteX147" fmla="*/ 83099 w 1225450"/>
                <a:gd name="connsiteY147" fmla="*/ 170616 h 1235482"/>
                <a:gd name="connsiteX148" fmla="*/ 162241 w 1225450"/>
                <a:gd name="connsiteY148" fmla="*/ 138873 h 1235482"/>
                <a:gd name="connsiteX149" fmla="*/ 300740 w 1225450"/>
                <a:gd name="connsiteY149" fmla="*/ 31742 h 1235482"/>
                <a:gd name="connsiteX150" fmla="*/ 364054 w 1225450"/>
                <a:gd name="connsiteY150" fmla="*/ 0 h 123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25450" h="1235482">
                  <a:moveTo>
                    <a:pt x="827555" y="404583"/>
                  </a:moveTo>
                  <a:lnTo>
                    <a:pt x="854304" y="404583"/>
                  </a:lnTo>
                  <a:lnTo>
                    <a:pt x="886069" y="404583"/>
                  </a:lnTo>
                  <a:lnTo>
                    <a:pt x="886069" y="419630"/>
                  </a:lnTo>
                  <a:lnTo>
                    <a:pt x="917834" y="404583"/>
                  </a:lnTo>
                  <a:lnTo>
                    <a:pt x="932880" y="419630"/>
                  </a:lnTo>
                  <a:lnTo>
                    <a:pt x="964645" y="448051"/>
                  </a:lnTo>
                  <a:lnTo>
                    <a:pt x="981363" y="448051"/>
                  </a:lnTo>
                  <a:lnTo>
                    <a:pt x="996410" y="463097"/>
                  </a:lnTo>
                  <a:lnTo>
                    <a:pt x="1039877" y="479815"/>
                  </a:lnTo>
                  <a:lnTo>
                    <a:pt x="1056595" y="494862"/>
                  </a:lnTo>
                  <a:lnTo>
                    <a:pt x="1071642" y="543345"/>
                  </a:lnTo>
                  <a:lnTo>
                    <a:pt x="1056595" y="558391"/>
                  </a:lnTo>
                  <a:lnTo>
                    <a:pt x="1056595" y="575110"/>
                  </a:lnTo>
                  <a:lnTo>
                    <a:pt x="1071642" y="590156"/>
                  </a:lnTo>
                  <a:lnTo>
                    <a:pt x="1088360" y="682107"/>
                  </a:lnTo>
                  <a:lnTo>
                    <a:pt x="1071642" y="697153"/>
                  </a:lnTo>
                  <a:lnTo>
                    <a:pt x="1056595" y="713871"/>
                  </a:lnTo>
                  <a:lnTo>
                    <a:pt x="1039877" y="745636"/>
                  </a:lnTo>
                  <a:lnTo>
                    <a:pt x="1008113" y="772385"/>
                  </a:lnTo>
                  <a:lnTo>
                    <a:pt x="981363" y="820868"/>
                  </a:lnTo>
                  <a:lnTo>
                    <a:pt x="996410" y="835915"/>
                  </a:lnTo>
                  <a:lnTo>
                    <a:pt x="1008113" y="835915"/>
                  </a:lnTo>
                  <a:lnTo>
                    <a:pt x="1056595" y="820868"/>
                  </a:lnTo>
                  <a:lnTo>
                    <a:pt x="1071642" y="772385"/>
                  </a:lnTo>
                  <a:lnTo>
                    <a:pt x="1120125" y="757339"/>
                  </a:lnTo>
                  <a:lnTo>
                    <a:pt x="1150218" y="745636"/>
                  </a:lnTo>
                  <a:lnTo>
                    <a:pt x="1195357" y="835915"/>
                  </a:lnTo>
                  <a:lnTo>
                    <a:pt x="1195357" y="927866"/>
                  </a:lnTo>
                  <a:lnTo>
                    <a:pt x="1210404" y="957959"/>
                  </a:lnTo>
                  <a:lnTo>
                    <a:pt x="1210404" y="974677"/>
                  </a:lnTo>
                  <a:lnTo>
                    <a:pt x="1225450" y="957959"/>
                  </a:lnTo>
                  <a:lnTo>
                    <a:pt x="1195357" y="1053253"/>
                  </a:lnTo>
                  <a:lnTo>
                    <a:pt x="1163592" y="1053253"/>
                  </a:lnTo>
                  <a:lnTo>
                    <a:pt x="1150218" y="1069971"/>
                  </a:lnTo>
                  <a:lnTo>
                    <a:pt x="1150218" y="1081674"/>
                  </a:lnTo>
                  <a:lnTo>
                    <a:pt x="1150218" y="1113439"/>
                  </a:lnTo>
                  <a:lnTo>
                    <a:pt x="1135171" y="1113439"/>
                  </a:lnTo>
                  <a:lnTo>
                    <a:pt x="1135171" y="1128485"/>
                  </a:lnTo>
                  <a:lnTo>
                    <a:pt x="1120125" y="1160250"/>
                  </a:lnTo>
                  <a:lnTo>
                    <a:pt x="1120125" y="1192015"/>
                  </a:lnTo>
                  <a:lnTo>
                    <a:pt x="1076657" y="1235482"/>
                  </a:lnTo>
                  <a:lnTo>
                    <a:pt x="834242" y="1235482"/>
                  </a:lnTo>
                  <a:lnTo>
                    <a:pt x="830899" y="1235482"/>
                  </a:lnTo>
                  <a:lnTo>
                    <a:pt x="514923" y="1235482"/>
                  </a:lnTo>
                  <a:lnTo>
                    <a:pt x="561734" y="1208733"/>
                  </a:lnTo>
                  <a:lnTo>
                    <a:pt x="625264" y="1053253"/>
                  </a:lnTo>
                  <a:lnTo>
                    <a:pt x="625264" y="957959"/>
                  </a:lnTo>
                  <a:lnTo>
                    <a:pt x="578453" y="835915"/>
                  </a:lnTo>
                  <a:lnTo>
                    <a:pt x="608546" y="728918"/>
                  </a:lnTo>
                  <a:lnTo>
                    <a:pt x="625264" y="713871"/>
                  </a:lnTo>
                  <a:lnTo>
                    <a:pt x="625264" y="618577"/>
                  </a:lnTo>
                  <a:lnTo>
                    <a:pt x="640310" y="601859"/>
                  </a:lnTo>
                  <a:lnTo>
                    <a:pt x="657029" y="575110"/>
                  </a:lnTo>
                  <a:lnTo>
                    <a:pt x="683778" y="558391"/>
                  </a:lnTo>
                  <a:lnTo>
                    <a:pt x="700496" y="543345"/>
                  </a:lnTo>
                  <a:lnTo>
                    <a:pt x="715543" y="526627"/>
                  </a:lnTo>
                  <a:lnTo>
                    <a:pt x="715543" y="543345"/>
                  </a:lnTo>
                  <a:lnTo>
                    <a:pt x="732261" y="590156"/>
                  </a:lnTo>
                  <a:lnTo>
                    <a:pt x="732261" y="575110"/>
                  </a:lnTo>
                  <a:lnTo>
                    <a:pt x="747307" y="575110"/>
                  </a:lnTo>
                  <a:lnTo>
                    <a:pt x="764026" y="494862"/>
                  </a:lnTo>
                  <a:lnTo>
                    <a:pt x="827555" y="479815"/>
                  </a:lnTo>
                  <a:lnTo>
                    <a:pt x="827555" y="463097"/>
                  </a:lnTo>
                  <a:lnTo>
                    <a:pt x="810837" y="448051"/>
                  </a:lnTo>
                  <a:lnTo>
                    <a:pt x="810837" y="419630"/>
                  </a:lnTo>
                  <a:close/>
                  <a:moveTo>
                    <a:pt x="364054" y="0"/>
                  </a:moveTo>
                  <a:cubicBezTo>
                    <a:pt x="364054" y="0"/>
                    <a:pt x="364054" y="0"/>
                    <a:pt x="391754" y="0"/>
                  </a:cubicBezTo>
                  <a:cubicBezTo>
                    <a:pt x="391754" y="0"/>
                    <a:pt x="391754" y="0"/>
                    <a:pt x="391754" y="15871"/>
                  </a:cubicBezTo>
                  <a:cubicBezTo>
                    <a:pt x="391754" y="15871"/>
                    <a:pt x="391754" y="15871"/>
                    <a:pt x="364054" y="31742"/>
                  </a:cubicBezTo>
                  <a:cubicBezTo>
                    <a:pt x="364054" y="31742"/>
                    <a:pt x="364054" y="31742"/>
                    <a:pt x="316568" y="95227"/>
                  </a:cubicBezTo>
                  <a:cubicBezTo>
                    <a:pt x="316568" y="95227"/>
                    <a:pt x="316568" y="95227"/>
                    <a:pt x="300740" y="111099"/>
                  </a:cubicBezTo>
                  <a:cubicBezTo>
                    <a:pt x="300740" y="111099"/>
                    <a:pt x="300740" y="111099"/>
                    <a:pt x="284912" y="123002"/>
                  </a:cubicBezTo>
                  <a:cubicBezTo>
                    <a:pt x="284912" y="123002"/>
                    <a:pt x="284912" y="123002"/>
                    <a:pt x="284912" y="170616"/>
                  </a:cubicBezTo>
                  <a:cubicBezTo>
                    <a:pt x="284912" y="170616"/>
                    <a:pt x="284912" y="170616"/>
                    <a:pt x="316568" y="138873"/>
                  </a:cubicBezTo>
                  <a:cubicBezTo>
                    <a:pt x="316568" y="138873"/>
                    <a:pt x="316568" y="138873"/>
                    <a:pt x="332397" y="154744"/>
                  </a:cubicBezTo>
                  <a:cubicBezTo>
                    <a:pt x="332397" y="154744"/>
                    <a:pt x="332397" y="154744"/>
                    <a:pt x="364054" y="138873"/>
                  </a:cubicBezTo>
                  <a:cubicBezTo>
                    <a:pt x="364054" y="138873"/>
                    <a:pt x="364054" y="138873"/>
                    <a:pt x="423410" y="170616"/>
                  </a:cubicBezTo>
                  <a:cubicBezTo>
                    <a:pt x="423410" y="170616"/>
                    <a:pt x="423410" y="170616"/>
                    <a:pt x="470896" y="234101"/>
                  </a:cubicBezTo>
                  <a:cubicBezTo>
                    <a:pt x="470896" y="234101"/>
                    <a:pt x="470896" y="234101"/>
                    <a:pt x="486724" y="234101"/>
                  </a:cubicBezTo>
                  <a:cubicBezTo>
                    <a:pt x="486724" y="234101"/>
                    <a:pt x="486724" y="234101"/>
                    <a:pt x="561910" y="234101"/>
                  </a:cubicBezTo>
                  <a:cubicBezTo>
                    <a:pt x="561910" y="234101"/>
                    <a:pt x="561910" y="234101"/>
                    <a:pt x="577738" y="234101"/>
                  </a:cubicBezTo>
                  <a:cubicBezTo>
                    <a:pt x="577738" y="234101"/>
                    <a:pt x="577738" y="234101"/>
                    <a:pt x="593567" y="218229"/>
                  </a:cubicBezTo>
                  <a:cubicBezTo>
                    <a:pt x="593567" y="218229"/>
                    <a:pt x="593567" y="218229"/>
                    <a:pt x="641052" y="186487"/>
                  </a:cubicBezTo>
                  <a:cubicBezTo>
                    <a:pt x="641052" y="186487"/>
                    <a:pt x="641052" y="186487"/>
                    <a:pt x="763722" y="186487"/>
                  </a:cubicBezTo>
                  <a:cubicBezTo>
                    <a:pt x="763722" y="186487"/>
                    <a:pt x="763722" y="186487"/>
                    <a:pt x="779551" y="170616"/>
                  </a:cubicBezTo>
                  <a:cubicBezTo>
                    <a:pt x="779551" y="170616"/>
                    <a:pt x="779551" y="170616"/>
                    <a:pt x="811208" y="170616"/>
                  </a:cubicBezTo>
                  <a:cubicBezTo>
                    <a:pt x="811208" y="170616"/>
                    <a:pt x="811208" y="170616"/>
                    <a:pt x="811208" y="186487"/>
                  </a:cubicBezTo>
                  <a:cubicBezTo>
                    <a:pt x="811208" y="186487"/>
                    <a:pt x="811208" y="186487"/>
                    <a:pt x="811208" y="218229"/>
                  </a:cubicBezTo>
                  <a:cubicBezTo>
                    <a:pt x="811208" y="218229"/>
                    <a:pt x="811208" y="218229"/>
                    <a:pt x="854736" y="234101"/>
                  </a:cubicBezTo>
                  <a:cubicBezTo>
                    <a:pt x="854736" y="234101"/>
                    <a:pt x="854736" y="234101"/>
                    <a:pt x="918049" y="234101"/>
                  </a:cubicBezTo>
                  <a:cubicBezTo>
                    <a:pt x="918049" y="234101"/>
                    <a:pt x="918049" y="234101"/>
                    <a:pt x="933878" y="234101"/>
                  </a:cubicBezTo>
                  <a:cubicBezTo>
                    <a:pt x="933878" y="234101"/>
                    <a:pt x="933878" y="234101"/>
                    <a:pt x="933878" y="249972"/>
                  </a:cubicBezTo>
                  <a:cubicBezTo>
                    <a:pt x="933878" y="249972"/>
                    <a:pt x="933878" y="249972"/>
                    <a:pt x="933878" y="265843"/>
                  </a:cubicBezTo>
                  <a:cubicBezTo>
                    <a:pt x="933878" y="265843"/>
                    <a:pt x="933878" y="265843"/>
                    <a:pt x="933878" y="293618"/>
                  </a:cubicBezTo>
                  <a:cubicBezTo>
                    <a:pt x="933878" y="293618"/>
                    <a:pt x="933878" y="293618"/>
                    <a:pt x="949706" y="309489"/>
                  </a:cubicBezTo>
                  <a:cubicBezTo>
                    <a:pt x="949706" y="309489"/>
                    <a:pt x="949706" y="309489"/>
                    <a:pt x="965535" y="325360"/>
                  </a:cubicBezTo>
                  <a:cubicBezTo>
                    <a:pt x="965535" y="325360"/>
                    <a:pt x="965535" y="325360"/>
                    <a:pt x="981363" y="325360"/>
                  </a:cubicBezTo>
                  <a:cubicBezTo>
                    <a:pt x="981363" y="325360"/>
                    <a:pt x="981363" y="325360"/>
                    <a:pt x="981363" y="341231"/>
                  </a:cubicBezTo>
                  <a:cubicBezTo>
                    <a:pt x="981363" y="341231"/>
                    <a:pt x="981363" y="341231"/>
                    <a:pt x="918049" y="357103"/>
                  </a:cubicBezTo>
                  <a:cubicBezTo>
                    <a:pt x="918049" y="357103"/>
                    <a:pt x="918049" y="357103"/>
                    <a:pt x="902221" y="341231"/>
                  </a:cubicBezTo>
                  <a:cubicBezTo>
                    <a:pt x="902221" y="341231"/>
                    <a:pt x="902221" y="341231"/>
                    <a:pt x="886393" y="325360"/>
                  </a:cubicBezTo>
                  <a:cubicBezTo>
                    <a:pt x="886393" y="325360"/>
                    <a:pt x="886393" y="325360"/>
                    <a:pt x="886393" y="341231"/>
                  </a:cubicBezTo>
                  <a:cubicBezTo>
                    <a:pt x="886393" y="341231"/>
                    <a:pt x="886393" y="341231"/>
                    <a:pt x="870564" y="357103"/>
                  </a:cubicBezTo>
                  <a:cubicBezTo>
                    <a:pt x="870564" y="357103"/>
                    <a:pt x="870564" y="357103"/>
                    <a:pt x="854736" y="357103"/>
                  </a:cubicBezTo>
                  <a:cubicBezTo>
                    <a:pt x="854736" y="357103"/>
                    <a:pt x="854736" y="357103"/>
                    <a:pt x="842864" y="341231"/>
                  </a:cubicBezTo>
                  <a:cubicBezTo>
                    <a:pt x="842864" y="341231"/>
                    <a:pt x="842864" y="341231"/>
                    <a:pt x="811208" y="325360"/>
                  </a:cubicBezTo>
                  <a:cubicBezTo>
                    <a:pt x="811208" y="325360"/>
                    <a:pt x="811208" y="325360"/>
                    <a:pt x="763722" y="325360"/>
                  </a:cubicBezTo>
                  <a:cubicBezTo>
                    <a:pt x="763722" y="325360"/>
                    <a:pt x="763722" y="325360"/>
                    <a:pt x="732065" y="325360"/>
                  </a:cubicBezTo>
                  <a:cubicBezTo>
                    <a:pt x="732065" y="325360"/>
                    <a:pt x="732065" y="325360"/>
                    <a:pt x="716237" y="341231"/>
                  </a:cubicBezTo>
                  <a:cubicBezTo>
                    <a:pt x="716237" y="341231"/>
                    <a:pt x="716237" y="341231"/>
                    <a:pt x="641052" y="372974"/>
                  </a:cubicBezTo>
                  <a:cubicBezTo>
                    <a:pt x="641052" y="372974"/>
                    <a:pt x="641052" y="372974"/>
                    <a:pt x="577738" y="420588"/>
                  </a:cubicBezTo>
                  <a:cubicBezTo>
                    <a:pt x="577738" y="420588"/>
                    <a:pt x="577738" y="420588"/>
                    <a:pt x="561910" y="420588"/>
                  </a:cubicBezTo>
                  <a:cubicBezTo>
                    <a:pt x="561910" y="420588"/>
                    <a:pt x="561910" y="420588"/>
                    <a:pt x="577738" y="372974"/>
                  </a:cubicBezTo>
                  <a:cubicBezTo>
                    <a:pt x="577738" y="372974"/>
                    <a:pt x="577738" y="372974"/>
                    <a:pt x="546081" y="388845"/>
                  </a:cubicBezTo>
                  <a:cubicBezTo>
                    <a:pt x="546081" y="388845"/>
                    <a:pt x="546081" y="388845"/>
                    <a:pt x="530253" y="388845"/>
                  </a:cubicBezTo>
                  <a:cubicBezTo>
                    <a:pt x="530253" y="388845"/>
                    <a:pt x="530253" y="388845"/>
                    <a:pt x="518381" y="388845"/>
                  </a:cubicBezTo>
                  <a:cubicBezTo>
                    <a:pt x="518381" y="388845"/>
                    <a:pt x="518381" y="388845"/>
                    <a:pt x="407582" y="559461"/>
                  </a:cubicBezTo>
                  <a:cubicBezTo>
                    <a:pt x="407582" y="559461"/>
                    <a:pt x="407582" y="559461"/>
                    <a:pt x="391754" y="591203"/>
                  </a:cubicBezTo>
                  <a:cubicBezTo>
                    <a:pt x="391754" y="591203"/>
                    <a:pt x="391754" y="591203"/>
                    <a:pt x="387796" y="595171"/>
                  </a:cubicBezTo>
                  <a:cubicBezTo>
                    <a:pt x="387796" y="595171"/>
                    <a:pt x="387796" y="595171"/>
                    <a:pt x="387796" y="591203"/>
                  </a:cubicBezTo>
                  <a:cubicBezTo>
                    <a:pt x="387796" y="583268"/>
                    <a:pt x="387796" y="575332"/>
                    <a:pt x="383839" y="567396"/>
                  </a:cubicBezTo>
                  <a:cubicBezTo>
                    <a:pt x="379882" y="555493"/>
                    <a:pt x="379882" y="543590"/>
                    <a:pt x="379882" y="535654"/>
                  </a:cubicBezTo>
                  <a:cubicBezTo>
                    <a:pt x="383839" y="519783"/>
                    <a:pt x="383839" y="499944"/>
                    <a:pt x="379882" y="484072"/>
                  </a:cubicBezTo>
                  <a:cubicBezTo>
                    <a:pt x="379882" y="480105"/>
                    <a:pt x="379882" y="480105"/>
                    <a:pt x="379882" y="480105"/>
                  </a:cubicBezTo>
                  <a:cubicBezTo>
                    <a:pt x="379882" y="480105"/>
                    <a:pt x="379882" y="480105"/>
                    <a:pt x="383839" y="476137"/>
                  </a:cubicBezTo>
                  <a:cubicBezTo>
                    <a:pt x="383839" y="476137"/>
                    <a:pt x="383839" y="476137"/>
                    <a:pt x="375925" y="468201"/>
                  </a:cubicBezTo>
                  <a:cubicBezTo>
                    <a:pt x="368011" y="452330"/>
                    <a:pt x="368011" y="452330"/>
                    <a:pt x="368011" y="448362"/>
                  </a:cubicBezTo>
                  <a:cubicBezTo>
                    <a:pt x="364054" y="448362"/>
                    <a:pt x="364054" y="444394"/>
                    <a:pt x="360097" y="440427"/>
                  </a:cubicBezTo>
                  <a:cubicBezTo>
                    <a:pt x="344268" y="424555"/>
                    <a:pt x="320526" y="396781"/>
                    <a:pt x="316568" y="392813"/>
                  </a:cubicBezTo>
                  <a:cubicBezTo>
                    <a:pt x="316568" y="388845"/>
                    <a:pt x="328440" y="376942"/>
                    <a:pt x="328440" y="372974"/>
                  </a:cubicBezTo>
                  <a:cubicBezTo>
                    <a:pt x="324483" y="369006"/>
                    <a:pt x="320526" y="365038"/>
                    <a:pt x="312611" y="365038"/>
                  </a:cubicBezTo>
                  <a:cubicBezTo>
                    <a:pt x="312611" y="365038"/>
                    <a:pt x="312611" y="365038"/>
                    <a:pt x="189941" y="365038"/>
                  </a:cubicBezTo>
                  <a:cubicBezTo>
                    <a:pt x="189941" y="365038"/>
                    <a:pt x="189941" y="365038"/>
                    <a:pt x="189941" y="321392"/>
                  </a:cubicBezTo>
                  <a:cubicBezTo>
                    <a:pt x="193898" y="317424"/>
                    <a:pt x="189941" y="309489"/>
                    <a:pt x="174113" y="305521"/>
                  </a:cubicBezTo>
                  <a:cubicBezTo>
                    <a:pt x="166198" y="301553"/>
                    <a:pt x="162241" y="301553"/>
                    <a:pt x="162241" y="301553"/>
                  </a:cubicBezTo>
                  <a:cubicBezTo>
                    <a:pt x="162241" y="301553"/>
                    <a:pt x="162241" y="301553"/>
                    <a:pt x="158284" y="301553"/>
                  </a:cubicBezTo>
                  <a:cubicBezTo>
                    <a:pt x="158284" y="301553"/>
                    <a:pt x="158284" y="301553"/>
                    <a:pt x="158284" y="297585"/>
                  </a:cubicBezTo>
                  <a:cubicBezTo>
                    <a:pt x="154327" y="297585"/>
                    <a:pt x="154327" y="297585"/>
                    <a:pt x="150370" y="297585"/>
                  </a:cubicBezTo>
                  <a:cubicBezTo>
                    <a:pt x="146413" y="293618"/>
                    <a:pt x="138499" y="293618"/>
                    <a:pt x="126627" y="293618"/>
                  </a:cubicBezTo>
                  <a:cubicBezTo>
                    <a:pt x="106842" y="293618"/>
                    <a:pt x="91013" y="297585"/>
                    <a:pt x="91013" y="297585"/>
                  </a:cubicBezTo>
                  <a:cubicBezTo>
                    <a:pt x="91013" y="297585"/>
                    <a:pt x="91013" y="297585"/>
                    <a:pt x="67271" y="293618"/>
                  </a:cubicBezTo>
                  <a:cubicBezTo>
                    <a:pt x="67271" y="293618"/>
                    <a:pt x="67271" y="293618"/>
                    <a:pt x="35614" y="277746"/>
                  </a:cubicBezTo>
                  <a:cubicBezTo>
                    <a:pt x="35614" y="277746"/>
                    <a:pt x="35614" y="277746"/>
                    <a:pt x="23742" y="277746"/>
                  </a:cubicBezTo>
                  <a:lnTo>
                    <a:pt x="0" y="238068"/>
                  </a:lnTo>
                  <a:cubicBezTo>
                    <a:pt x="0" y="238068"/>
                    <a:pt x="0" y="238068"/>
                    <a:pt x="0" y="202358"/>
                  </a:cubicBezTo>
                  <a:cubicBezTo>
                    <a:pt x="0" y="202358"/>
                    <a:pt x="0" y="202358"/>
                    <a:pt x="23742" y="202358"/>
                  </a:cubicBezTo>
                  <a:cubicBezTo>
                    <a:pt x="23742" y="202358"/>
                    <a:pt x="23742" y="202358"/>
                    <a:pt x="83099" y="170616"/>
                  </a:cubicBezTo>
                  <a:cubicBezTo>
                    <a:pt x="83099" y="170616"/>
                    <a:pt x="83099" y="170616"/>
                    <a:pt x="162241" y="138873"/>
                  </a:cubicBezTo>
                  <a:cubicBezTo>
                    <a:pt x="162241" y="138873"/>
                    <a:pt x="162241" y="138873"/>
                    <a:pt x="300740" y="31742"/>
                  </a:cubicBezTo>
                  <a:cubicBezTo>
                    <a:pt x="300740" y="31742"/>
                    <a:pt x="300740" y="31742"/>
                    <a:pt x="364054" y="0"/>
                  </a:cubicBez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1" name="Massachusetts">
              <a:extLst>
                <a:ext uri="{FF2B5EF4-FFF2-40B4-BE49-F238E27FC236}">
                  <a16:creationId xmlns:a16="http://schemas.microsoft.com/office/drawing/2014/main" id="{0C4B91F4-FF36-7A4C-9776-0A63345BECDE}"/>
                </a:ext>
              </a:extLst>
            </p:cNvPr>
            <p:cNvSpPr>
              <a:spLocks/>
            </p:cNvSpPr>
            <p:nvPr/>
          </p:nvSpPr>
          <p:spPr bwMode="auto">
            <a:xfrm>
              <a:off x="9628859" y="2637721"/>
              <a:ext cx="451352" cy="268130"/>
            </a:xfrm>
            <a:custGeom>
              <a:avLst/>
              <a:gdLst>
                <a:gd name="T0" fmla="*/ 64 w 128"/>
                <a:gd name="T1" fmla="*/ 9 h 76"/>
                <a:gd name="T2" fmla="*/ 64 w 128"/>
                <a:gd name="T3" fmla="*/ 1 h 76"/>
                <a:gd name="T4" fmla="*/ 26 w 128"/>
                <a:gd name="T5" fmla="*/ 1 h 76"/>
                <a:gd name="T6" fmla="*/ 25 w 128"/>
                <a:gd name="T7" fmla="*/ 1 h 76"/>
                <a:gd name="T8" fmla="*/ 25 w 128"/>
                <a:gd name="T9" fmla="*/ 1 h 76"/>
                <a:gd name="T10" fmla="*/ 6 w 128"/>
                <a:gd name="T11" fmla="*/ 1 h 76"/>
                <a:gd name="T12" fmla="*/ 5 w 128"/>
                <a:gd name="T13" fmla="*/ 5 h 76"/>
                <a:gd name="T14" fmla="*/ 2 w 128"/>
                <a:gd name="T15" fmla="*/ 28 h 76"/>
                <a:gd name="T16" fmla="*/ 3 w 128"/>
                <a:gd name="T17" fmla="*/ 51 h 76"/>
                <a:gd name="T18" fmla="*/ 52 w 128"/>
                <a:gd name="T19" fmla="*/ 51 h 76"/>
                <a:gd name="T20" fmla="*/ 52 w 128"/>
                <a:gd name="T21" fmla="*/ 51 h 76"/>
                <a:gd name="T22" fmla="*/ 52 w 128"/>
                <a:gd name="T23" fmla="*/ 52 h 76"/>
                <a:gd name="T24" fmla="*/ 68 w 128"/>
                <a:gd name="T25" fmla="*/ 52 h 76"/>
                <a:gd name="T26" fmla="*/ 74 w 128"/>
                <a:gd name="T27" fmla="*/ 59 h 76"/>
                <a:gd name="T28" fmla="*/ 74 w 128"/>
                <a:gd name="T29" fmla="*/ 61 h 76"/>
                <a:gd name="T30" fmla="*/ 76 w 128"/>
                <a:gd name="T31" fmla="*/ 67 h 76"/>
                <a:gd name="T32" fmla="*/ 77 w 128"/>
                <a:gd name="T33" fmla="*/ 68 h 76"/>
                <a:gd name="T34" fmla="*/ 77 w 128"/>
                <a:gd name="T35" fmla="*/ 76 h 76"/>
                <a:gd name="T36" fmla="*/ 81 w 128"/>
                <a:gd name="T37" fmla="*/ 76 h 76"/>
                <a:gd name="T38" fmla="*/ 85 w 128"/>
                <a:gd name="T39" fmla="*/ 72 h 76"/>
                <a:gd name="T40" fmla="*/ 97 w 128"/>
                <a:gd name="T41" fmla="*/ 68 h 76"/>
                <a:gd name="T42" fmla="*/ 101 w 128"/>
                <a:gd name="T43" fmla="*/ 68 h 76"/>
                <a:gd name="T44" fmla="*/ 101 w 128"/>
                <a:gd name="T45" fmla="*/ 72 h 76"/>
                <a:gd name="T46" fmla="*/ 105 w 128"/>
                <a:gd name="T47" fmla="*/ 72 h 76"/>
                <a:gd name="T48" fmla="*/ 112 w 128"/>
                <a:gd name="T49" fmla="*/ 72 h 76"/>
                <a:gd name="T50" fmla="*/ 116 w 128"/>
                <a:gd name="T51" fmla="*/ 72 h 76"/>
                <a:gd name="T52" fmla="*/ 124 w 128"/>
                <a:gd name="T53" fmla="*/ 68 h 76"/>
                <a:gd name="T54" fmla="*/ 128 w 128"/>
                <a:gd name="T55" fmla="*/ 64 h 76"/>
                <a:gd name="T56" fmla="*/ 124 w 128"/>
                <a:gd name="T57" fmla="*/ 53 h 76"/>
                <a:gd name="T58" fmla="*/ 124 w 128"/>
                <a:gd name="T59" fmla="*/ 61 h 76"/>
                <a:gd name="T60" fmla="*/ 124 w 128"/>
                <a:gd name="T61" fmla="*/ 64 h 76"/>
                <a:gd name="T62" fmla="*/ 116 w 128"/>
                <a:gd name="T63" fmla="*/ 64 h 76"/>
                <a:gd name="T64" fmla="*/ 105 w 128"/>
                <a:gd name="T65" fmla="*/ 61 h 76"/>
                <a:gd name="T66" fmla="*/ 101 w 128"/>
                <a:gd name="T67" fmla="*/ 53 h 76"/>
                <a:gd name="T68" fmla="*/ 97 w 128"/>
                <a:gd name="T69" fmla="*/ 49 h 76"/>
                <a:gd name="T70" fmla="*/ 97 w 128"/>
                <a:gd name="T71" fmla="*/ 45 h 76"/>
                <a:gd name="T72" fmla="*/ 93 w 128"/>
                <a:gd name="T73" fmla="*/ 41 h 76"/>
                <a:gd name="T74" fmla="*/ 85 w 128"/>
                <a:gd name="T75" fmla="*/ 37 h 76"/>
                <a:gd name="T76" fmla="*/ 85 w 128"/>
                <a:gd name="T77" fmla="*/ 29 h 76"/>
                <a:gd name="T78" fmla="*/ 89 w 128"/>
                <a:gd name="T79" fmla="*/ 29 h 76"/>
                <a:gd name="T80" fmla="*/ 93 w 128"/>
                <a:gd name="T81" fmla="*/ 22 h 76"/>
                <a:gd name="T82" fmla="*/ 97 w 128"/>
                <a:gd name="T83" fmla="*/ 22 h 76"/>
                <a:gd name="T84" fmla="*/ 89 w 128"/>
                <a:gd name="T85" fmla="*/ 6 h 76"/>
                <a:gd name="T86" fmla="*/ 90 w 128"/>
                <a:gd name="T87" fmla="*/ 2 h 76"/>
                <a:gd name="T88" fmla="*/ 91 w 128"/>
                <a:gd name="T89" fmla="*/ 0 h 76"/>
                <a:gd name="T90" fmla="*/ 80 w 128"/>
                <a:gd name="T91" fmla="*/ 9 h 76"/>
                <a:gd name="T92" fmla="*/ 64 w 128"/>
                <a:gd name="T93"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76">
                  <a:moveTo>
                    <a:pt x="64" y="9"/>
                  </a:moveTo>
                  <a:cubicBezTo>
                    <a:pt x="64" y="1"/>
                    <a:pt x="64" y="1"/>
                    <a:pt x="64" y="1"/>
                  </a:cubicBezTo>
                  <a:cubicBezTo>
                    <a:pt x="26" y="1"/>
                    <a:pt x="26" y="1"/>
                    <a:pt x="26" y="1"/>
                  </a:cubicBezTo>
                  <a:cubicBezTo>
                    <a:pt x="25" y="1"/>
                    <a:pt x="25" y="1"/>
                    <a:pt x="25" y="1"/>
                  </a:cubicBezTo>
                  <a:cubicBezTo>
                    <a:pt x="25" y="1"/>
                    <a:pt x="25" y="1"/>
                    <a:pt x="25" y="1"/>
                  </a:cubicBezTo>
                  <a:cubicBezTo>
                    <a:pt x="6" y="1"/>
                    <a:pt x="6" y="1"/>
                    <a:pt x="6" y="1"/>
                  </a:cubicBezTo>
                  <a:cubicBezTo>
                    <a:pt x="5" y="5"/>
                    <a:pt x="5" y="5"/>
                    <a:pt x="5" y="5"/>
                  </a:cubicBezTo>
                  <a:cubicBezTo>
                    <a:pt x="0" y="25"/>
                    <a:pt x="1" y="28"/>
                    <a:pt x="2" y="28"/>
                  </a:cubicBezTo>
                  <a:cubicBezTo>
                    <a:pt x="3" y="30"/>
                    <a:pt x="3" y="40"/>
                    <a:pt x="3" y="51"/>
                  </a:cubicBezTo>
                  <a:cubicBezTo>
                    <a:pt x="52" y="51"/>
                    <a:pt x="52" y="51"/>
                    <a:pt x="52" y="51"/>
                  </a:cubicBezTo>
                  <a:cubicBezTo>
                    <a:pt x="52" y="51"/>
                    <a:pt x="52" y="51"/>
                    <a:pt x="52" y="51"/>
                  </a:cubicBezTo>
                  <a:cubicBezTo>
                    <a:pt x="52" y="52"/>
                    <a:pt x="52" y="52"/>
                    <a:pt x="52" y="52"/>
                  </a:cubicBezTo>
                  <a:cubicBezTo>
                    <a:pt x="68" y="52"/>
                    <a:pt x="68" y="52"/>
                    <a:pt x="68" y="52"/>
                  </a:cubicBezTo>
                  <a:cubicBezTo>
                    <a:pt x="74" y="59"/>
                    <a:pt x="74" y="59"/>
                    <a:pt x="74" y="59"/>
                  </a:cubicBezTo>
                  <a:cubicBezTo>
                    <a:pt x="74" y="61"/>
                    <a:pt x="74" y="61"/>
                    <a:pt x="74" y="61"/>
                  </a:cubicBezTo>
                  <a:cubicBezTo>
                    <a:pt x="75" y="63"/>
                    <a:pt x="76" y="66"/>
                    <a:pt x="76" y="67"/>
                  </a:cubicBezTo>
                  <a:cubicBezTo>
                    <a:pt x="77" y="68"/>
                    <a:pt x="77" y="68"/>
                    <a:pt x="77" y="68"/>
                  </a:cubicBezTo>
                  <a:cubicBezTo>
                    <a:pt x="77" y="76"/>
                    <a:pt x="77" y="76"/>
                    <a:pt x="77" y="76"/>
                  </a:cubicBezTo>
                  <a:cubicBezTo>
                    <a:pt x="81" y="76"/>
                    <a:pt x="81" y="76"/>
                    <a:pt x="81" y="76"/>
                  </a:cubicBezTo>
                  <a:cubicBezTo>
                    <a:pt x="85" y="72"/>
                    <a:pt x="85" y="72"/>
                    <a:pt x="85" y="72"/>
                  </a:cubicBezTo>
                  <a:cubicBezTo>
                    <a:pt x="97" y="68"/>
                    <a:pt x="97" y="68"/>
                    <a:pt x="97" y="68"/>
                  </a:cubicBezTo>
                  <a:cubicBezTo>
                    <a:pt x="101" y="68"/>
                    <a:pt x="101" y="68"/>
                    <a:pt x="101" y="68"/>
                  </a:cubicBezTo>
                  <a:cubicBezTo>
                    <a:pt x="101" y="72"/>
                    <a:pt x="101" y="72"/>
                    <a:pt x="101" y="72"/>
                  </a:cubicBezTo>
                  <a:cubicBezTo>
                    <a:pt x="105" y="72"/>
                    <a:pt x="105" y="72"/>
                    <a:pt x="105" y="72"/>
                  </a:cubicBezTo>
                  <a:cubicBezTo>
                    <a:pt x="112" y="72"/>
                    <a:pt x="112" y="72"/>
                    <a:pt x="112" y="72"/>
                  </a:cubicBezTo>
                  <a:cubicBezTo>
                    <a:pt x="116" y="72"/>
                    <a:pt x="116" y="72"/>
                    <a:pt x="116" y="72"/>
                  </a:cubicBezTo>
                  <a:cubicBezTo>
                    <a:pt x="124" y="68"/>
                    <a:pt x="124" y="68"/>
                    <a:pt x="124" y="68"/>
                  </a:cubicBezTo>
                  <a:cubicBezTo>
                    <a:pt x="128" y="64"/>
                    <a:pt x="128" y="64"/>
                    <a:pt x="128" y="64"/>
                  </a:cubicBezTo>
                  <a:cubicBezTo>
                    <a:pt x="124" y="53"/>
                    <a:pt x="124" y="53"/>
                    <a:pt x="124" y="53"/>
                  </a:cubicBezTo>
                  <a:cubicBezTo>
                    <a:pt x="124" y="61"/>
                    <a:pt x="124" y="61"/>
                    <a:pt x="124" y="61"/>
                  </a:cubicBezTo>
                  <a:cubicBezTo>
                    <a:pt x="124" y="64"/>
                    <a:pt x="124" y="64"/>
                    <a:pt x="124" y="64"/>
                  </a:cubicBezTo>
                  <a:cubicBezTo>
                    <a:pt x="116" y="64"/>
                    <a:pt x="116" y="64"/>
                    <a:pt x="116" y="64"/>
                  </a:cubicBezTo>
                  <a:cubicBezTo>
                    <a:pt x="105" y="61"/>
                    <a:pt x="105" y="61"/>
                    <a:pt x="105" y="61"/>
                  </a:cubicBezTo>
                  <a:cubicBezTo>
                    <a:pt x="101" y="53"/>
                    <a:pt x="101" y="53"/>
                    <a:pt x="101" y="53"/>
                  </a:cubicBezTo>
                  <a:cubicBezTo>
                    <a:pt x="97" y="49"/>
                    <a:pt x="97" y="49"/>
                    <a:pt x="97" y="49"/>
                  </a:cubicBezTo>
                  <a:cubicBezTo>
                    <a:pt x="97" y="45"/>
                    <a:pt x="97" y="45"/>
                    <a:pt x="97" y="45"/>
                  </a:cubicBezTo>
                  <a:cubicBezTo>
                    <a:pt x="93" y="41"/>
                    <a:pt x="93" y="41"/>
                    <a:pt x="93" y="41"/>
                  </a:cubicBezTo>
                  <a:cubicBezTo>
                    <a:pt x="85" y="37"/>
                    <a:pt x="85" y="37"/>
                    <a:pt x="85" y="37"/>
                  </a:cubicBezTo>
                  <a:cubicBezTo>
                    <a:pt x="85" y="29"/>
                    <a:pt x="85" y="29"/>
                    <a:pt x="85" y="29"/>
                  </a:cubicBezTo>
                  <a:cubicBezTo>
                    <a:pt x="89" y="29"/>
                    <a:pt x="89" y="29"/>
                    <a:pt x="89" y="29"/>
                  </a:cubicBezTo>
                  <a:cubicBezTo>
                    <a:pt x="93" y="22"/>
                    <a:pt x="93" y="22"/>
                    <a:pt x="93" y="22"/>
                  </a:cubicBezTo>
                  <a:cubicBezTo>
                    <a:pt x="97" y="22"/>
                    <a:pt x="97" y="22"/>
                    <a:pt x="97" y="22"/>
                  </a:cubicBezTo>
                  <a:cubicBezTo>
                    <a:pt x="89" y="6"/>
                    <a:pt x="89" y="6"/>
                    <a:pt x="89" y="6"/>
                  </a:cubicBezTo>
                  <a:cubicBezTo>
                    <a:pt x="90" y="2"/>
                    <a:pt x="90" y="2"/>
                    <a:pt x="90" y="2"/>
                  </a:cubicBezTo>
                  <a:cubicBezTo>
                    <a:pt x="91" y="0"/>
                    <a:pt x="91" y="0"/>
                    <a:pt x="91" y="0"/>
                  </a:cubicBezTo>
                  <a:cubicBezTo>
                    <a:pt x="80" y="9"/>
                    <a:pt x="80" y="9"/>
                    <a:pt x="80" y="9"/>
                  </a:cubicBezTo>
                  <a:lnTo>
                    <a:pt x="64" y="9"/>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2" name="Maryland">
              <a:extLst>
                <a:ext uri="{FF2B5EF4-FFF2-40B4-BE49-F238E27FC236}">
                  <a16:creationId xmlns:a16="http://schemas.microsoft.com/office/drawing/2014/main" id="{D4B89A84-927E-2145-B255-E31DE8969AF4}"/>
                </a:ext>
              </a:extLst>
            </p:cNvPr>
            <p:cNvSpPr>
              <a:spLocks/>
            </p:cNvSpPr>
            <p:nvPr/>
          </p:nvSpPr>
          <p:spPr bwMode="auto">
            <a:xfrm>
              <a:off x="8726154" y="3241014"/>
              <a:ext cx="652450" cy="436456"/>
            </a:xfrm>
            <a:custGeom>
              <a:avLst/>
              <a:gdLst>
                <a:gd name="T0" fmla="*/ 156 w 185"/>
                <a:gd name="T1" fmla="*/ 55 h 124"/>
                <a:gd name="T2" fmla="*/ 155 w 185"/>
                <a:gd name="T3" fmla="*/ 3 h 124"/>
                <a:gd name="T4" fmla="*/ 145 w 185"/>
                <a:gd name="T5" fmla="*/ 0 h 124"/>
                <a:gd name="T6" fmla="*/ 0 w 185"/>
                <a:gd name="T7" fmla="*/ 11 h 124"/>
                <a:gd name="T8" fmla="*/ 12 w 185"/>
                <a:gd name="T9" fmla="*/ 7 h 124"/>
                <a:gd name="T10" fmla="*/ 23 w 185"/>
                <a:gd name="T11" fmla="*/ 5 h 124"/>
                <a:gd name="T12" fmla="*/ 40 w 185"/>
                <a:gd name="T13" fmla="*/ 6 h 124"/>
                <a:gd name="T14" fmla="*/ 75 w 185"/>
                <a:gd name="T15" fmla="*/ 5 h 124"/>
                <a:gd name="T16" fmla="*/ 82 w 185"/>
                <a:gd name="T17" fmla="*/ 7 h 124"/>
                <a:gd name="T18" fmla="*/ 79 w 185"/>
                <a:gd name="T19" fmla="*/ 10 h 124"/>
                <a:gd name="T20" fmla="*/ 79 w 185"/>
                <a:gd name="T21" fmla="*/ 12 h 124"/>
                <a:gd name="T22" fmla="*/ 85 w 185"/>
                <a:gd name="T23" fmla="*/ 33 h 124"/>
                <a:gd name="T24" fmla="*/ 81 w 185"/>
                <a:gd name="T25" fmla="*/ 44 h 124"/>
                <a:gd name="T26" fmla="*/ 91 w 185"/>
                <a:gd name="T27" fmla="*/ 52 h 124"/>
                <a:gd name="T28" fmla="*/ 95 w 185"/>
                <a:gd name="T29" fmla="*/ 59 h 124"/>
                <a:gd name="T30" fmla="*/ 95 w 185"/>
                <a:gd name="T31" fmla="*/ 57 h 124"/>
                <a:gd name="T32" fmla="*/ 111 w 185"/>
                <a:gd name="T33" fmla="*/ 65 h 124"/>
                <a:gd name="T34" fmla="*/ 119 w 185"/>
                <a:gd name="T35" fmla="*/ 69 h 124"/>
                <a:gd name="T36" fmla="*/ 126 w 185"/>
                <a:gd name="T37" fmla="*/ 73 h 124"/>
                <a:gd name="T38" fmla="*/ 130 w 185"/>
                <a:gd name="T39" fmla="*/ 65 h 124"/>
                <a:gd name="T40" fmla="*/ 126 w 185"/>
                <a:gd name="T41" fmla="*/ 61 h 124"/>
                <a:gd name="T42" fmla="*/ 126 w 185"/>
                <a:gd name="T43" fmla="*/ 46 h 124"/>
                <a:gd name="T44" fmla="*/ 122 w 185"/>
                <a:gd name="T45" fmla="*/ 22 h 124"/>
                <a:gd name="T46" fmla="*/ 138 w 185"/>
                <a:gd name="T47" fmla="*/ 11 h 124"/>
                <a:gd name="T48" fmla="*/ 150 w 185"/>
                <a:gd name="T49" fmla="*/ 7 h 124"/>
                <a:gd name="T50" fmla="*/ 142 w 185"/>
                <a:gd name="T51" fmla="*/ 18 h 124"/>
                <a:gd name="T52" fmla="*/ 138 w 185"/>
                <a:gd name="T53" fmla="*/ 22 h 124"/>
                <a:gd name="T54" fmla="*/ 138 w 185"/>
                <a:gd name="T55" fmla="*/ 30 h 124"/>
                <a:gd name="T56" fmla="*/ 134 w 185"/>
                <a:gd name="T57" fmla="*/ 38 h 124"/>
                <a:gd name="T58" fmla="*/ 142 w 185"/>
                <a:gd name="T59" fmla="*/ 38 h 124"/>
                <a:gd name="T60" fmla="*/ 138 w 185"/>
                <a:gd name="T61" fmla="*/ 53 h 124"/>
                <a:gd name="T62" fmla="*/ 138 w 185"/>
                <a:gd name="T63" fmla="*/ 61 h 124"/>
                <a:gd name="T64" fmla="*/ 146 w 185"/>
                <a:gd name="T65" fmla="*/ 69 h 124"/>
                <a:gd name="T66" fmla="*/ 154 w 185"/>
                <a:gd name="T67" fmla="*/ 77 h 124"/>
                <a:gd name="T68" fmla="*/ 154 w 185"/>
                <a:gd name="T69" fmla="*/ 85 h 124"/>
                <a:gd name="T70" fmla="*/ 158 w 185"/>
                <a:gd name="T71" fmla="*/ 89 h 124"/>
                <a:gd name="T72" fmla="*/ 146 w 185"/>
                <a:gd name="T73" fmla="*/ 108 h 124"/>
                <a:gd name="T74" fmla="*/ 150 w 185"/>
                <a:gd name="T75" fmla="*/ 124 h 124"/>
                <a:gd name="T76" fmla="*/ 154 w 185"/>
                <a:gd name="T77" fmla="*/ 120 h 124"/>
                <a:gd name="T78" fmla="*/ 173 w 185"/>
                <a:gd name="T79" fmla="*/ 73 h 124"/>
                <a:gd name="T80" fmla="*/ 185 w 185"/>
                <a:gd name="T81" fmla="*/ 57 h 124"/>
                <a:gd name="T82" fmla="*/ 183 w 185"/>
                <a:gd name="T83" fmla="*/ 5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 h="124">
                  <a:moveTo>
                    <a:pt x="183" y="55"/>
                  </a:moveTo>
                  <a:cubicBezTo>
                    <a:pt x="156" y="55"/>
                    <a:pt x="156" y="55"/>
                    <a:pt x="156" y="55"/>
                  </a:cubicBezTo>
                  <a:cubicBezTo>
                    <a:pt x="156" y="3"/>
                    <a:pt x="156" y="3"/>
                    <a:pt x="156" y="3"/>
                  </a:cubicBezTo>
                  <a:cubicBezTo>
                    <a:pt x="155" y="3"/>
                    <a:pt x="155" y="3"/>
                    <a:pt x="155" y="3"/>
                  </a:cubicBezTo>
                  <a:cubicBezTo>
                    <a:pt x="155" y="3"/>
                    <a:pt x="155" y="3"/>
                    <a:pt x="155" y="3"/>
                  </a:cubicBezTo>
                  <a:cubicBezTo>
                    <a:pt x="150" y="3"/>
                    <a:pt x="146" y="0"/>
                    <a:pt x="145" y="0"/>
                  </a:cubicBezTo>
                  <a:cubicBezTo>
                    <a:pt x="0" y="0"/>
                    <a:pt x="0" y="0"/>
                    <a:pt x="0" y="0"/>
                  </a:cubicBezTo>
                  <a:cubicBezTo>
                    <a:pt x="0" y="11"/>
                    <a:pt x="0" y="11"/>
                    <a:pt x="0" y="11"/>
                  </a:cubicBezTo>
                  <a:cubicBezTo>
                    <a:pt x="2" y="11"/>
                    <a:pt x="2" y="11"/>
                    <a:pt x="2" y="11"/>
                  </a:cubicBezTo>
                  <a:cubicBezTo>
                    <a:pt x="8" y="9"/>
                    <a:pt x="12" y="7"/>
                    <a:pt x="12" y="7"/>
                  </a:cubicBezTo>
                  <a:cubicBezTo>
                    <a:pt x="17" y="5"/>
                    <a:pt x="17" y="5"/>
                    <a:pt x="17" y="5"/>
                  </a:cubicBezTo>
                  <a:cubicBezTo>
                    <a:pt x="23" y="5"/>
                    <a:pt x="23" y="5"/>
                    <a:pt x="23" y="5"/>
                  </a:cubicBezTo>
                  <a:cubicBezTo>
                    <a:pt x="32" y="6"/>
                    <a:pt x="32" y="6"/>
                    <a:pt x="32" y="6"/>
                  </a:cubicBezTo>
                  <a:cubicBezTo>
                    <a:pt x="40" y="6"/>
                    <a:pt x="40" y="6"/>
                    <a:pt x="40" y="6"/>
                  </a:cubicBezTo>
                  <a:cubicBezTo>
                    <a:pt x="62" y="3"/>
                    <a:pt x="62" y="3"/>
                    <a:pt x="62" y="3"/>
                  </a:cubicBezTo>
                  <a:cubicBezTo>
                    <a:pt x="75" y="5"/>
                    <a:pt x="75" y="5"/>
                    <a:pt x="75" y="5"/>
                  </a:cubicBezTo>
                  <a:cubicBezTo>
                    <a:pt x="76" y="5"/>
                    <a:pt x="79" y="6"/>
                    <a:pt x="82" y="7"/>
                  </a:cubicBezTo>
                  <a:cubicBezTo>
                    <a:pt x="82" y="7"/>
                    <a:pt x="82" y="7"/>
                    <a:pt x="82" y="7"/>
                  </a:cubicBezTo>
                  <a:cubicBezTo>
                    <a:pt x="82" y="7"/>
                    <a:pt x="82" y="8"/>
                    <a:pt x="79" y="10"/>
                  </a:cubicBezTo>
                  <a:cubicBezTo>
                    <a:pt x="79" y="10"/>
                    <a:pt x="79" y="10"/>
                    <a:pt x="79" y="10"/>
                  </a:cubicBezTo>
                  <a:cubicBezTo>
                    <a:pt x="79" y="11"/>
                    <a:pt x="79" y="11"/>
                    <a:pt x="79" y="11"/>
                  </a:cubicBezTo>
                  <a:cubicBezTo>
                    <a:pt x="79" y="12"/>
                    <a:pt x="79" y="12"/>
                    <a:pt x="79" y="12"/>
                  </a:cubicBezTo>
                  <a:cubicBezTo>
                    <a:pt x="79" y="27"/>
                    <a:pt x="79" y="27"/>
                    <a:pt x="79" y="27"/>
                  </a:cubicBezTo>
                  <a:cubicBezTo>
                    <a:pt x="85" y="33"/>
                    <a:pt x="85" y="33"/>
                    <a:pt x="85" y="33"/>
                  </a:cubicBezTo>
                  <a:cubicBezTo>
                    <a:pt x="85" y="39"/>
                    <a:pt x="85" y="39"/>
                    <a:pt x="85" y="39"/>
                  </a:cubicBezTo>
                  <a:cubicBezTo>
                    <a:pt x="81" y="44"/>
                    <a:pt x="81" y="44"/>
                    <a:pt x="81" y="44"/>
                  </a:cubicBezTo>
                  <a:cubicBezTo>
                    <a:pt x="85" y="48"/>
                    <a:pt x="85" y="48"/>
                    <a:pt x="85" y="48"/>
                  </a:cubicBezTo>
                  <a:cubicBezTo>
                    <a:pt x="91" y="52"/>
                    <a:pt x="91" y="52"/>
                    <a:pt x="91" y="52"/>
                  </a:cubicBezTo>
                  <a:cubicBezTo>
                    <a:pt x="95" y="57"/>
                    <a:pt x="95" y="57"/>
                    <a:pt x="95" y="57"/>
                  </a:cubicBezTo>
                  <a:cubicBezTo>
                    <a:pt x="95" y="59"/>
                    <a:pt x="95" y="59"/>
                    <a:pt x="95" y="59"/>
                  </a:cubicBezTo>
                  <a:cubicBezTo>
                    <a:pt x="95" y="59"/>
                    <a:pt x="95" y="59"/>
                    <a:pt x="95" y="59"/>
                  </a:cubicBezTo>
                  <a:cubicBezTo>
                    <a:pt x="95" y="57"/>
                    <a:pt x="95" y="57"/>
                    <a:pt x="95" y="57"/>
                  </a:cubicBezTo>
                  <a:cubicBezTo>
                    <a:pt x="99" y="61"/>
                    <a:pt x="99" y="61"/>
                    <a:pt x="99" y="61"/>
                  </a:cubicBezTo>
                  <a:cubicBezTo>
                    <a:pt x="111" y="65"/>
                    <a:pt x="111" y="65"/>
                    <a:pt x="111" y="65"/>
                  </a:cubicBezTo>
                  <a:cubicBezTo>
                    <a:pt x="115" y="65"/>
                    <a:pt x="115" y="65"/>
                    <a:pt x="115" y="65"/>
                  </a:cubicBezTo>
                  <a:cubicBezTo>
                    <a:pt x="119" y="69"/>
                    <a:pt x="119" y="69"/>
                    <a:pt x="119" y="69"/>
                  </a:cubicBezTo>
                  <a:cubicBezTo>
                    <a:pt x="122" y="69"/>
                    <a:pt x="122" y="69"/>
                    <a:pt x="122" y="69"/>
                  </a:cubicBezTo>
                  <a:cubicBezTo>
                    <a:pt x="126" y="73"/>
                    <a:pt x="126" y="73"/>
                    <a:pt x="126" y="73"/>
                  </a:cubicBezTo>
                  <a:cubicBezTo>
                    <a:pt x="130" y="77"/>
                    <a:pt x="130" y="77"/>
                    <a:pt x="130" y="77"/>
                  </a:cubicBezTo>
                  <a:cubicBezTo>
                    <a:pt x="130" y="65"/>
                    <a:pt x="130" y="65"/>
                    <a:pt x="130" y="65"/>
                  </a:cubicBezTo>
                  <a:cubicBezTo>
                    <a:pt x="122" y="61"/>
                    <a:pt x="122" y="61"/>
                    <a:pt x="122" y="61"/>
                  </a:cubicBezTo>
                  <a:cubicBezTo>
                    <a:pt x="126" y="61"/>
                    <a:pt x="126" y="61"/>
                    <a:pt x="126" y="61"/>
                  </a:cubicBezTo>
                  <a:cubicBezTo>
                    <a:pt x="126" y="57"/>
                    <a:pt x="126" y="57"/>
                    <a:pt x="126" y="57"/>
                  </a:cubicBezTo>
                  <a:cubicBezTo>
                    <a:pt x="126" y="46"/>
                    <a:pt x="126" y="46"/>
                    <a:pt x="126" y="46"/>
                  </a:cubicBezTo>
                  <a:cubicBezTo>
                    <a:pt x="126" y="26"/>
                    <a:pt x="126" y="26"/>
                    <a:pt x="126" y="26"/>
                  </a:cubicBezTo>
                  <a:cubicBezTo>
                    <a:pt x="122" y="22"/>
                    <a:pt x="122" y="22"/>
                    <a:pt x="122" y="22"/>
                  </a:cubicBezTo>
                  <a:cubicBezTo>
                    <a:pt x="130" y="18"/>
                    <a:pt x="130" y="18"/>
                    <a:pt x="130" y="18"/>
                  </a:cubicBezTo>
                  <a:cubicBezTo>
                    <a:pt x="138" y="11"/>
                    <a:pt x="138" y="11"/>
                    <a:pt x="138" y="11"/>
                  </a:cubicBezTo>
                  <a:cubicBezTo>
                    <a:pt x="146" y="3"/>
                    <a:pt x="146" y="3"/>
                    <a:pt x="146" y="3"/>
                  </a:cubicBezTo>
                  <a:cubicBezTo>
                    <a:pt x="150" y="7"/>
                    <a:pt x="150" y="7"/>
                    <a:pt x="150" y="7"/>
                  </a:cubicBezTo>
                  <a:cubicBezTo>
                    <a:pt x="146" y="14"/>
                    <a:pt x="146" y="14"/>
                    <a:pt x="146" y="14"/>
                  </a:cubicBezTo>
                  <a:cubicBezTo>
                    <a:pt x="142" y="18"/>
                    <a:pt x="142" y="18"/>
                    <a:pt x="142" y="18"/>
                  </a:cubicBezTo>
                  <a:cubicBezTo>
                    <a:pt x="138" y="18"/>
                    <a:pt x="138" y="18"/>
                    <a:pt x="138" y="18"/>
                  </a:cubicBezTo>
                  <a:cubicBezTo>
                    <a:pt x="138" y="22"/>
                    <a:pt x="138" y="22"/>
                    <a:pt x="138" y="22"/>
                  </a:cubicBezTo>
                  <a:cubicBezTo>
                    <a:pt x="138" y="26"/>
                    <a:pt x="138" y="26"/>
                    <a:pt x="138" y="26"/>
                  </a:cubicBezTo>
                  <a:cubicBezTo>
                    <a:pt x="138" y="30"/>
                    <a:pt x="138" y="30"/>
                    <a:pt x="138" y="30"/>
                  </a:cubicBezTo>
                  <a:cubicBezTo>
                    <a:pt x="134" y="34"/>
                    <a:pt x="134" y="34"/>
                    <a:pt x="134" y="34"/>
                  </a:cubicBezTo>
                  <a:cubicBezTo>
                    <a:pt x="134" y="38"/>
                    <a:pt x="134" y="38"/>
                    <a:pt x="134" y="38"/>
                  </a:cubicBezTo>
                  <a:cubicBezTo>
                    <a:pt x="138" y="38"/>
                    <a:pt x="138" y="38"/>
                    <a:pt x="138" y="38"/>
                  </a:cubicBezTo>
                  <a:cubicBezTo>
                    <a:pt x="142" y="38"/>
                    <a:pt x="142" y="38"/>
                    <a:pt x="142" y="38"/>
                  </a:cubicBezTo>
                  <a:cubicBezTo>
                    <a:pt x="142" y="50"/>
                    <a:pt x="142" y="50"/>
                    <a:pt x="142" y="50"/>
                  </a:cubicBezTo>
                  <a:cubicBezTo>
                    <a:pt x="138" y="53"/>
                    <a:pt x="138" y="53"/>
                    <a:pt x="138" y="53"/>
                  </a:cubicBezTo>
                  <a:cubicBezTo>
                    <a:pt x="134" y="57"/>
                    <a:pt x="134" y="57"/>
                    <a:pt x="134" y="57"/>
                  </a:cubicBezTo>
                  <a:cubicBezTo>
                    <a:pt x="138" y="61"/>
                    <a:pt x="138" y="61"/>
                    <a:pt x="138" y="61"/>
                  </a:cubicBezTo>
                  <a:cubicBezTo>
                    <a:pt x="142" y="69"/>
                    <a:pt x="142" y="69"/>
                    <a:pt x="142" y="69"/>
                  </a:cubicBezTo>
                  <a:cubicBezTo>
                    <a:pt x="146" y="69"/>
                    <a:pt x="146" y="69"/>
                    <a:pt x="146" y="69"/>
                  </a:cubicBezTo>
                  <a:cubicBezTo>
                    <a:pt x="150" y="69"/>
                    <a:pt x="150" y="69"/>
                    <a:pt x="150" y="69"/>
                  </a:cubicBezTo>
                  <a:cubicBezTo>
                    <a:pt x="154" y="77"/>
                    <a:pt x="154" y="77"/>
                    <a:pt x="154" y="77"/>
                  </a:cubicBezTo>
                  <a:cubicBezTo>
                    <a:pt x="154" y="81"/>
                    <a:pt x="154" y="81"/>
                    <a:pt x="154" y="81"/>
                  </a:cubicBezTo>
                  <a:cubicBezTo>
                    <a:pt x="154" y="85"/>
                    <a:pt x="154" y="85"/>
                    <a:pt x="154" y="85"/>
                  </a:cubicBezTo>
                  <a:cubicBezTo>
                    <a:pt x="158" y="85"/>
                    <a:pt x="158" y="85"/>
                    <a:pt x="158" y="85"/>
                  </a:cubicBezTo>
                  <a:cubicBezTo>
                    <a:pt x="158" y="89"/>
                    <a:pt x="158" y="89"/>
                    <a:pt x="158" y="89"/>
                  </a:cubicBezTo>
                  <a:cubicBezTo>
                    <a:pt x="154" y="89"/>
                    <a:pt x="154" y="89"/>
                    <a:pt x="154" y="89"/>
                  </a:cubicBezTo>
                  <a:cubicBezTo>
                    <a:pt x="146" y="108"/>
                    <a:pt x="146" y="108"/>
                    <a:pt x="146" y="108"/>
                  </a:cubicBezTo>
                  <a:cubicBezTo>
                    <a:pt x="146" y="124"/>
                    <a:pt x="146" y="124"/>
                    <a:pt x="146" y="124"/>
                  </a:cubicBezTo>
                  <a:cubicBezTo>
                    <a:pt x="150" y="124"/>
                    <a:pt x="150" y="124"/>
                    <a:pt x="150" y="124"/>
                  </a:cubicBezTo>
                  <a:cubicBezTo>
                    <a:pt x="154" y="124"/>
                    <a:pt x="154" y="124"/>
                    <a:pt x="154" y="124"/>
                  </a:cubicBezTo>
                  <a:cubicBezTo>
                    <a:pt x="154" y="120"/>
                    <a:pt x="154" y="120"/>
                    <a:pt x="154" y="120"/>
                  </a:cubicBezTo>
                  <a:cubicBezTo>
                    <a:pt x="173" y="81"/>
                    <a:pt x="173" y="81"/>
                    <a:pt x="173" y="81"/>
                  </a:cubicBezTo>
                  <a:cubicBezTo>
                    <a:pt x="173" y="73"/>
                    <a:pt x="173" y="73"/>
                    <a:pt x="173" y="73"/>
                  </a:cubicBezTo>
                  <a:cubicBezTo>
                    <a:pt x="177" y="65"/>
                    <a:pt x="177" y="65"/>
                    <a:pt x="177" y="65"/>
                  </a:cubicBezTo>
                  <a:cubicBezTo>
                    <a:pt x="185" y="57"/>
                    <a:pt x="185" y="57"/>
                    <a:pt x="185" y="57"/>
                  </a:cubicBezTo>
                  <a:cubicBezTo>
                    <a:pt x="183" y="54"/>
                    <a:pt x="183" y="54"/>
                    <a:pt x="183" y="54"/>
                  </a:cubicBezTo>
                  <a:cubicBezTo>
                    <a:pt x="183" y="54"/>
                    <a:pt x="183" y="54"/>
                    <a:pt x="183" y="54"/>
                  </a:cubicBezTo>
                  <a:lnTo>
                    <a:pt x="183" y="55"/>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3" name="Maine">
              <a:extLst>
                <a:ext uri="{FF2B5EF4-FFF2-40B4-BE49-F238E27FC236}">
                  <a16:creationId xmlns:a16="http://schemas.microsoft.com/office/drawing/2014/main" id="{DE96D365-06EE-2944-8C73-8A171AB62B40}"/>
                </a:ext>
              </a:extLst>
            </p:cNvPr>
            <p:cNvSpPr>
              <a:spLocks/>
            </p:cNvSpPr>
            <p:nvPr/>
          </p:nvSpPr>
          <p:spPr bwMode="auto">
            <a:xfrm>
              <a:off x="9946146" y="1776726"/>
              <a:ext cx="531791" cy="796942"/>
            </a:xfrm>
            <a:custGeom>
              <a:avLst/>
              <a:gdLst>
                <a:gd name="T0" fmla="*/ 147 w 151"/>
                <a:gd name="T1" fmla="*/ 137 h 226"/>
                <a:gd name="T2" fmla="*/ 143 w 151"/>
                <a:gd name="T3" fmla="*/ 129 h 226"/>
                <a:gd name="T4" fmla="*/ 136 w 151"/>
                <a:gd name="T5" fmla="*/ 125 h 226"/>
                <a:gd name="T6" fmla="*/ 128 w 151"/>
                <a:gd name="T7" fmla="*/ 113 h 226"/>
                <a:gd name="T8" fmla="*/ 128 w 151"/>
                <a:gd name="T9" fmla="*/ 102 h 226"/>
                <a:gd name="T10" fmla="*/ 120 w 151"/>
                <a:gd name="T11" fmla="*/ 24 h 226"/>
                <a:gd name="T12" fmla="*/ 93 w 151"/>
                <a:gd name="T13" fmla="*/ 4 h 226"/>
                <a:gd name="T14" fmla="*/ 77 w 151"/>
                <a:gd name="T15" fmla="*/ 16 h 226"/>
                <a:gd name="T16" fmla="*/ 65 w 151"/>
                <a:gd name="T17" fmla="*/ 4 h 226"/>
                <a:gd name="T18" fmla="*/ 54 w 151"/>
                <a:gd name="T19" fmla="*/ 0 h 226"/>
                <a:gd name="T20" fmla="*/ 18 w 151"/>
                <a:gd name="T21" fmla="*/ 74 h 226"/>
                <a:gd name="T22" fmla="*/ 7 w 151"/>
                <a:gd name="T23" fmla="*/ 109 h 226"/>
                <a:gd name="T24" fmla="*/ 7 w 151"/>
                <a:gd name="T25" fmla="*/ 117 h 226"/>
                <a:gd name="T26" fmla="*/ 3 w 151"/>
                <a:gd name="T27" fmla="*/ 121 h 226"/>
                <a:gd name="T28" fmla="*/ 1 w 151"/>
                <a:gd name="T29" fmla="*/ 123 h 226"/>
                <a:gd name="T30" fmla="*/ 1 w 151"/>
                <a:gd name="T31" fmla="*/ 153 h 226"/>
                <a:gd name="T32" fmla="*/ 2 w 151"/>
                <a:gd name="T33" fmla="*/ 165 h 226"/>
                <a:gd name="T34" fmla="*/ 9 w 151"/>
                <a:gd name="T35" fmla="*/ 218 h 226"/>
                <a:gd name="T36" fmla="*/ 14 w 151"/>
                <a:gd name="T37" fmla="*/ 226 h 226"/>
                <a:gd name="T38" fmla="*/ 26 w 151"/>
                <a:gd name="T39" fmla="*/ 207 h 226"/>
                <a:gd name="T40" fmla="*/ 38 w 151"/>
                <a:gd name="T41" fmla="*/ 199 h 226"/>
                <a:gd name="T42" fmla="*/ 46 w 151"/>
                <a:gd name="T43" fmla="*/ 199 h 226"/>
                <a:gd name="T44" fmla="*/ 50 w 151"/>
                <a:gd name="T45" fmla="*/ 195 h 226"/>
                <a:gd name="T46" fmla="*/ 54 w 151"/>
                <a:gd name="T47" fmla="*/ 199 h 226"/>
                <a:gd name="T48" fmla="*/ 57 w 151"/>
                <a:gd name="T49" fmla="*/ 191 h 226"/>
                <a:gd name="T50" fmla="*/ 65 w 151"/>
                <a:gd name="T51" fmla="*/ 191 h 226"/>
                <a:gd name="T52" fmla="*/ 69 w 151"/>
                <a:gd name="T53" fmla="*/ 180 h 226"/>
                <a:gd name="T54" fmla="*/ 73 w 151"/>
                <a:gd name="T55" fmla="*/ 168 h 226"/>
                <a:gd name="T56" fmla="*/ 81 w 151"/>
                <a:gd name="T57" fmla="*/ 164 h 226"/>
                <a:gd name="T58" fmla="*/ 85 w 151"/>
                <a:gd name="T59" fmla="*/ 172 h 226"/>
                <a:gd name="T60" fmla="*/ 93 w 151"/>
                <a:gd name="T61" fmla="*/ 172 h 226"/>
                <a:gd name="T62" fmla="*/ 100 w 151"/>
                <a:gd name="T63" fmla="*/ 176 h 226"/>
                <a:gd name="T64" fmla="*/ 108 w 151"/>
                <a:gd name="T65" fmla="*/ 168 h 226"/>
                <a:gd name="T66" fmla="*/ 116 w 151"/>
                <a:gd name="T67" fmla="*/ 164 h 226"/>
                <a:gd name="T68" fmla="*/ 132 w 151"/>
                <a:gd name="T69" fmla="*/ 160 h 226"/>
                <a:gd name="T70" fmla="*/ 139 w 151"/>
                <a:gd name="T71" fmla="*/ 156 h 226"/>
                <a:gd name="T72" fmla="*/ 147 w 151"/>
                <a:gd name="T73" fmla="*/ 152 h 226"/>
                <a:gd name="T74" fmla="*/ 151 w 151"/>
                <a:gd name="T75" fmla="*/ 145 h 226"/>
                <a:gd name="T76" fmla="*/ 147 w 151"/>
                <a:gd name="T77" fmla="*/ 14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 h="226">
                  <a:moveTo>
                    <a:pt x="147" y="141"/>
                  </a:moveTo>
                  <a:cubicBezTo>
                    <a:pt x="147" y="137"/>
                    <a:pt x="147" y="137"/>
                    <a:pt x="147" y="137"/>
                  </a:cubicBezTo>
                  <a:cubicBezTo>
                    <a:pt x="147" y="129"/>
                    <a:pt x="147" y="129"/>
                    <a:pt x="147" y="129"/>
                  </a:cubicBezTo>
                  <a:cubicBezTo>
                    <a:pt x="143" y="129"/>
                    <a:pt x="143" y="129"/>
                    <a:pt x="143" y="129"/>
                  </a:cubicBezTo>
                  <a:cubicBezTo>
                    <a:pt x="136" y="129"/>
                    <a:pt x="136" y="129"/>
                    <a:pt x="136" y="129"/>
                  </a:cubicBezTo>
                  <a:cubicBezTo>
                    <a:pt x="136" y="125"/>
                    <a:pt x="136" y="125"/>
                    <a:pt x="136" y="125"/>
                  </a:cubicBezTo>
                  <a:cubicBezTo>
                    <a:pt x="132" y="121"/>
                    <a:pt x="132" y="121"/>
                    <a:pt x="132" y="121"/>
                  </a:cubicBezTo>
                  <a:cubicBezTo>
                    <a:pt x="128" y="113"/>
                    <a:pt x="128" y="113"/>
                    <a:pt x="128" y="113"/>
                  </a:cubicBezTo>
                  <a:cubicBezTo>
                    <a:pt x="128" y="106"/>
                    <a:pt x="128" y="106"/>
                    <a:pt x="128" y="106"/>
                  </a:cubicBezTo>
                  <a:cubicBezTo>
                    <a:pt x="128" y="102"/>
                    <a:pt x="128" y="102"/>
                    <a:pt x="128" y="102"/>
                  </a:cubicBezTo>
                  <a:cubicBezTo>
                    <a:pt x="120" y="98"/>
                    <a:pt x="120" y="98"/>
                    <a:pt x="120" y="98"/>
                  </a:cubicBezTo>
                  <a:cubicBezTo>
                    <a:pt x="120" y="24"/>
                    <a:pt x="120" y="24"/>
                    <a:pt x="120" y="24"/>
                  </a:cubicBezTo>
                  <a:cubicBezTo>
                    <a:pt x="97" y="4"/>
                    <a:pt x="97" y="4"/>
                    <a:pt x="97" y="4"/>
                  </a:cubicBezTo>
                  <a:cubicBezTo>
                    <a:pt x="93" y="4"/>
                    <a:pt x="93" y="4"/>
                    <a:pt x="93" y="4"/>
                  </a:cubicBezTo>
                  <a:cubicBezTo>
                    <a:pt x="89" y="12"/>
                    <a:pt x="89" y="12"/>
                    <a:pt x="89" y="12"/>
                  </a:cubicBezTo>
                  <a:cubicBezTo>
                    <a:pt x="77" y="16"/>
                    <a:pt x="77" y="16"/>
                    <a:pt x="77" y="16"/>
                  </a:cubicBezTo>
                  <a:cubicBezTo>
                    <a:pt x="69" y="12"/>
                    <a:pt x="69" y="12"/>
                    <a:pt x="69" y="12"/>
                  </a:cubicBezTo>
                  <a:cubicBezTo>
                    <a:pt x="65" y="4"/>
                    <a:pt x="65" y="4"/>
                    <a:pt x="65" y="4"/>
                  </a:cubicBezTo>
                  <a:cubicBezTo>
                    <a:pt x="57" y="0"/>
                    <a:pt x="57" y="0"/>
                    <a:pt x="57" y="0"/>
                  </a:cubicBezTo>
                  <a:cubicBezTo>
                    <a:pt x="54" y="0"/>
                    <a:pt x="54" y="0"/>
                    <a:pt x="54" y="0"/>
                  </a:cubicBezTo>
                  <a:cubicBezTo>
                    <a:pt x="50" y="4"/>
                    <a:pt x="50" y="4"/>
                    <a:pt x="50" y="4"/>
                  </a:cubicBezTo>
                  <a:cubicBezTo>
                    <a:pt x="18" y="74"/>
                    <a:pt x="18" y="74"/>
                    <a:pt x="18" y="74"/>
                  </a:cubicBezTo>
                  <a:cubicBezTo>
                    <a:pt x="18" y="102"/>
                    <a:pt x="18" y="102"/>
                    <a:pt x="18" y="102"/>
                  </a:cubicBezTo>
                  <a:cubicBezTo>
                    <a:pt x="7" y="109"/>
                    <a:pt x="7" y="109"/>
                    <a:pt x="7" y="109"/>
                  </a:cubicBezTo>
                  <a:cubicBezTo>
                    <a:pt x="7" y="113"/>
                    <a:pt x="7" y="113"/>
                    <a:pt x="7" y="113"/>
                  </a:cubicBezTo>
                  <a:cubicBezTo>
                    <a:pt x="7" y="117"/>
                    <a:pt x="7" y="117"/>
                    <a:pt x="7" y="117"/>
                  </a:cubicBezTo>
                  <a:cubicBezTo>
                    <a:pt x="3" y="117"/>
                    <a:pt x="3" y="117"/>
                    <a:pt x="3" y="117"/>
                  </a:cubicBezTo>
                  <a:cubicBezTo>
                    <a:pt x="3" y="121"/>
                    <a:pt x="3" y="121"/>
                    <a:pt x="3" y="121"/>
                  </a:cubicBezTo>
                  <a:cubicBezTo>
                    <a:pt x="1" y="120"/>
                    <a:pt x="1" y="120"/>
                    <a:pt x="1" y="120"/>
                  </a:cubicBezTo>
                  <a:cubicBezTo>
                    <a:pt x="1" y="123"/>
                    <a:pt x="1" y="123"/>
                    <a:pt x="1" y="123"/>
                  </a:cubicBezTo>
                  <a:cubicBezTo>
                    <a:pt x="1" y="124"/>
                    <a:pt x="0" y="131"/>
                    <a:pt x="1" y="134"/>
                  </a:cubicBezTo>
                  <a:cubicBezTo>
                    <a:pt x="2" y="137"/>
                    <a:pt x="1" y="151"/>
                    <a:pt x="1" y="153"/>
                  </a:cubicBezTo>
                  <a:cubicBezTo>
                    <a:pt x="2" y="159"/>
                    <a:pt x="2" y="159"/>
                    <a:pt x="2" y="159"/>
                  </a:cubicBezTo>
                  <a:cubicBezTo>
                    <a:pt x="2" y="165"/>
                    <a:pt x="2" y="165"/>
                    <a:pt x="2" y="165"/>
                  </a:cubicBezTo>
                  <a:cubicBezTo>
                    <a:pt x="9" y="192"/>
                    <a:pt x="9" y="192"/>
                    <a:pt x="9" y="192"/>
                  </a:cubicBezTo>
                  <a:cubicBezTo>
                    <a:pt x="9" y="218"/>
                    <a:pt x="9" y="218"/>
                    <a:pt x="9" y="218"/>
                  </a:cubicBezTo>
                  <a:cubicBezTo>
                    <a:pt x="13" y="225"/>
                    <a:pt x="13" y="225"/>
                    <a:pt x="13" y="225"/>
                  </a:cubicBezTo>
                  <a:cubicBezTo>
                    <a:pt x="14" y="226"/>
                    <a:pt x="14" y="226"/>
                    <a:pt x="14" y="226"/>
                  </a:cubicBezTo>
                  <a:cubicBezTo>
                    <a:pt x="22" y="215"/>
                    <a:pt x="22" y="215"/>
                    <a:pt x="22" y="215"/>
                  </a:cubicBezTo>
                  <a:cubicBezTo>
                    <a:pt x="26" y="207"/>
                    <a:pt x="26" y="207"/>
                    <a:pt x="26" y="207"/>
                  </a:cubicBezTo>
                  <a:cubicBezTo>
                    <a:pt x="30" y="199"/>
                    <a:pt x="30" y="199"/>
                    <a:pt x="30" y="199"/>
                  </a:cubicBezTo>
                  <a:cubicBezTo>
                    <a:pt x="38" y="199"/>
                    <a:pt x="38" y="199"/>
                    <a:pt x="38" y="199"/>
                  </a:cubicBezTo>
                  <a:cubicBezTo>
                    <a:pt x="42" y="203"/>
                    <a:pt x="42" y="203"/>
                    <a:pt x="42" y="203"/>
                  </a:cubicBezTo>
                  <a:cubicBezTo>
                    <a:pt x="46" y="199"/>
                    <a:pt x="46" y="199"/>
                    <a:pt x="46" y="199"/>
                  </a:cubicBezTo>
                  <a:cubicBezTo>
                    <a:pt x="46" y="195"/>
                    <a:pt x="46" y="195"/>
                    <a:pt x="46" y="195"/>
                  </a:cubicBezTo>
                  <a:cubicBezTo>
                    <a:pt x="50" y="195"/>
                    <a:pt x="50" y="195"/>
                    <a:pt x="50" y="195"/>
                  </a:cubicBezTo>
                  <a:cubicBezTo>
                    <a:pt x="50" y="199"/>
                    <a:pt x="50" y="199"/>
                    <a:pt x="50" y="199"/>
                  </a:cubicBezTo>
                  <a:cubicBezTo>
                    <a:pt x="54" y="199"/>
                    <a:pt x="54" y="199"/>
                    <a:pt x="54" y="199"/>
                  </a:cubicBezTo>
                  <a:cubicBezTo>
                    <a:pt x="57" y="195"/>
                    <a:pt x="57" y="195"/>
                    <a:pt x="57" y="195"/>
                  </a:cubicBezTo>
                  <a:cubicBezTo>
                    <a:pt x="57" y="191"/>
                    <a:pt x="57" y="191"/>
                    <a:pt x="57" y="191"/>
                  </a:cubicBezTo>
                  <a:cubicBezTo>
                    <a:pt x="61" y="187"/>
                    <a:pt x="61" y="187"/>
                    <a:pt x="61" y="187"/>
                  </a:cubicBezTo>
                  <a:cubicBezTo>
                    <a:pt x="65" y="191"/>
                    <a:pt x="65" y="191"/>
                    <a:pt x="65" y="191"/>
                  </a:cubicBezTo>
                  <a:cubicBezTo>
                    <a:pt x="69" y="184"/>
                    <a:pt x="69" y="184"/>
                    <a:pt x="69" y="184"/>
                  </a:cubicBezTo>
                  <a:cubicBezTo>
                    <a:pt x="69" y="180"/>
                    <a:pt x="69" y="180"/>
                    <a:pt x="69" y="180"/>
                  </a:cubicBezTo>
                  <a:cubicBezTo>
                    <a:pt x="73" y="172"/>
                    <a:pt x="73" y="172"/>
                    <a:pt x="73" y="172"/>
                  </a:cubicBezTo>
                  <a:cubicBezTo>
                    <a:pt x="73" y="168"/>
                    <a:pt x="73" y="168"/>
                    <a:pt x="73" y="168"/>
                  </a:cubicBezTo>
                  <a:cubicBezTo>
                    <a:pt x="77" y="164"/>
                    <a:pt x="77" y="164"/>
                    <a:pt x="77" y="164"/>
                  </a:cubicBezTo>
                  <a:cubicBezTo>
                    <a:pt x="81" y="164"/>
                    <a:pt x="81" y="164"/>
                    <a:pt x="81" y="164"/>
                  </a:cubicBezTo>
                  <a:cubicBezTo>
                    <a:pt x="85" y="168"/>
                    <a:pt x="85" y="168"/>
                    <a:pt x="85" y="168"/>
                  </a:cubicBezTo>
                  <a:cubicBezTo>
                    <a:pt x="85" y="172"/>
                    <a:pt x="85" y="172"/>
                    <a:pt x="85" y="172"/>
                  </a:cubicBezTo>
                  <a:cubicBezTo>
                    <a:pt x="89" y="172"/>
                    <a:pt x="89" y="172"/>
                    <a:pt x="89" y="172"/>
                  </a:cubicBezTo>
                  <a:cubicBezTo>
                    <a:pt x="93" y="172"/>
                    <a:pt x="93" y="172"/>
                    <a:pt x="93" y="172"/>
                  </a:cubicBezTo>
                  <a:cubicBezTo>
                    <a:pt x="97" y="176"/>
                    <a:pt x="97" y="176"/>
                    <a:pt x="97" y="176"/>
                  </a:cubicBezTo>
                  <a:cubicBezTo>
                    <a:pt x="100" y="176"/>
                    <a:pt x="100" y="176"/>
                    <a:pt x="100" y="176"/>
                  </a:cubicBezTo>
                  <a:cubicBezTo>
                    <a:pt x="104" y="172"/>
                    <a:pt x="104" y="172"/>
                    <a:pt x="104" y="172"/>
                  </a:cubicBezTo>
                  <a:cubicBezTo>
                    <a:pt x="108" y="168"/>
                    <a:pt x="108" y="168"/>
                    <a:pt x="108" y="168"/>
                  </a:cubicBezTo>
                  <a:cubicBezTo>
                    <a:pt x="112" y="168"/>
                    <a:pt x="112" y="168"/>
                    <a:pt x="112" y="168"/>
                  </a:cubicBezTo>
                  <a:cubicBezTo>
                    <a:pt x="116" y="164"/>
                    <a:pt x="116" y="164"/>
                    <a:pt x="116" y="164"/>
                  </a:cubicBezTo>
                  <a:cubicBezTo>
                    <a:pt x="120" y="160"/>
                    <a:pt x="120" y="160"/>
                    <a:pt x="120" y="160"/>
                  </a:cubicBezTo>
                  <a:cubicBezTo>
                    <a:pt x="132" y="160"/>
                    <a:pt x="132" y="160"/>
                    <a:pt x="132" y="160"/>
                  </a:cubicBezTo>
                  <a:cubicBezTo>
                    <a:pt x="132" y="156"/>
                    <a:pt x="132" y="156"/>
                    <a:pt x="132" y="156"/>
                  </a:cubicBezTo>
                  <a:cubicBezTo>
                    <a:pt x="139" y="156"/>
                    <a:pt x="139" y="156"/>
                    <a:pt x="139" y="156"/>
                  </a:cubicBezTo>
                  <a:cubicBezTo>
                    <a:pt x="139" y="152"/>
                    <a:pt x="139" y="152"/>
                    <a:pt x="139" y="152"/>
                  </a:cubicBezTo>
                  <a:cubicBezTo>
                    <a:pt x="147" y="152"/>
                    <a:pt x="147" y="152"/>
                    <a:pt x="147" y="152"/>
                  </a:cubicBezTo>
                  <a:cubicBezTo>
                    <a:pt x="151" y="148"/>
                    <a:pt x="151" y="148"/>
                    <a:pt x="151" y="148"/>
                  </a:cubicBezTo>
                  <a:cubicBezTo>
                    <a:pt x="151" y="145"/>
                    <a:pt x="151" y="145"/>
                    <a:pt x="151" y="145"/>
                  </a:cubicBezTo>
                  <a:cubicBezTo>
                    <a:pt x="147" y="145"/>
                    <a:pt x="147" y="145"/>
                    <a:pt x="147" y="145"/>
                  </a:cubicBezTo>
                  <a:lnTo>
                    <a:pt x="147" y="141"/>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4" name="Louisiana">
              <a:extLst>
                <a:ext uri="{FF2B5EF4-FFF2-40B4-BE49-F238E27FC236}">
                  <a16:creationId xmlns:a16="http://schemas.microsoft.com/office/drawing/2014/main" id="{00269CB4-DED5-694E-A5BF-06EF83C658B6}"/>
                </a:ext>
              </a:extLst>
            </p:cNvPr>
            <p:cNvSpPr>
              <a:spLocks/>
            </p:cNvSpPr>
            <p:nvPr/>
          </p:nvSpPr>
          <p:spPr bwMode="auto">
            <a:xfrm>
              <a:off x="6749440" y="4264377"/>
              <a:ext cx="677773" cy="732889"/>
            </a:xfrm>
            <a:custGeom>
              <a:avLst/>
              <a:gdLst>
                <a:gd name="T0" fmla="*/ 145 w 192"/>
                <a:gd name="T1" fmla="*/ 144 h 208"/>
                <a:gd name="T2" fmla="*/ 150 w 192"/>
                <a:gd name="T3" fmla="*/ 133 h 208"/>
                <a:gd name="T4" fmla="*/ 148 w 192"/>
                <a:gd name="T5" fmla="*/ 120 h 208"/>
                <a:gd name="T6" fmla="*/ 144 w 192"/>
                <a:gd name="T7" fmla="*/ 117 h 208"/>
                <a:gd name="T8" fmla="*/ 149 w 192"/>
                <a:gd name="T9" fmla="*/ 103 h 208"/>
                <a:gd name="T10" fmla="*/ 148 w 192"/>
                <a:gd name="T11" fmla="*/ 95 h 208"/>
                <a:gd name="T12" fmla="*/ 89 w 192"/>
                <a:gd name="T13" fmla="*/ 71 h 208"/>
                <a:gd name="T14" fmla="*/ 103 w 192"/>
                <a:gd name="T15" fmla="*/ 0 h 208"/>
                <a:gd name="T16" fmla="*/ 103 w 192"/>
                <a:gd name="T17" fmla="*/ 0 h 208"/>
                <a:gd name="T18" fmla="*/ 0 w 192"/>
                <a:gd name="T19" fmla="*/ 36 h 208"/>
                <a:gd name="T20" fmla="*/ 4 w 192"/>
                <a:gd name="T21" fmla="*/ 87 h 208"/>
                <a:gd name="T22" fmla="*/ 5 w 192"/>
                <a:gd name="T23" fmla="*/ 93 h 208"/>
                <a:gd name="T24" fmla="*/ 16 w 192"/>
                <a:gd name="T25" fmla="*/ 103 h 208"/>
                <a:gd name="T26" fmla="*/ 16 w 192"/>
                <a:gd name="T27" fmla="*/ 104 h 208"/>
                <a:gd name="T28" fmla="*/ 22 w 192"/>
                <a:gd name="T29" fmla="*/ 118 h 208"/>
                <a:gd name="T30" fmla="*/ 20 w 192"/>
                <a:gd name="T31" fmla="*/ 136 h 208"/>
                <a:gd name="T32" fmla="*/ 20 w 192"/>
                <a:gd name="T33" fmla="*/ 141 h 208"/>
                <a:gd name="T34" fmla="*/ 20 w 192"/>
                <a:gd name="T35" fmla="*/ 145 h 208"/>
                <a:gd name="T36" fmla="*/ 19 w 192"/>
                <a:gd name="T37" fmla="*/ 150 h 208"/>
                <a:gd name="T38" fmla="*/ 18 w 192"/>
                <a:gd name="T39" fmla="*/ 150 h 208"/>
                <a:gd name="T40" fmla="*/ 17 w 192"/>
                <a:gd name="T41" fmla="*/ 154 h 208"/>
                <a:gd name="T42" fmla="*/ 16 w 192"/>
                <a:gd name="T43" fmla="*/ 155 h 208"/>
                <a:gd name="T44" fmla="*/ 13 w 192"/>
                <a:gd name="T45" fmla="*/ 159 h 208"/>
                <a:gd name="T46" fmla="*/ 12 w 192"/>
                <a:gd name="T47" fmla="*/ 159 h 208"/>
                <a:gd name="T48" fmla="*/ 9 w 192"/>
                <a:gd name="T49" fmla="*/ 162 h 208"/>
                <a:gd name="T50" fmla="*/ 10 w 192"/>
                <a:gd name="T51" fmla="*/ 163 h 208"/>
                <a:gd name="T52" fmla="*/ 10 w 192"/>
                <a:gd name="T53" fmla="*/ 163 h 208"/>
                <a:gd name="T54" fmla="*/ 0 w 192"/>
                <a:gd name="T55" fmla="*/ 168 h 208"/>
                <a:gd name="T56" fmla="*/ 32 w 192"/>
                <a:gd name="T57" fmla="*/ 173 h 208"/>
                <a:gd name="T58" fmla="*/ 75 w 192"/>
                <a:gd name="T59" fmla="*/ 181 h 208"/>
                <a:gd name="T60" fmla="*/ 79 w 192"/>
                <a:gd name="T61" fmla="*/ 173 h 208"/>
                <a:gd name="T62" fmla="*/ 98 w 192"/>
                <a:gd name="T63" fmla="*/ 181 h 208"/>
                <a:gd name="T64" fmla="*/ 106 w 192"/>
                <a:gd name="T65" fmla="*/ 185 h 208"/>
                <a:gd name="T66" fmla="*/ 121 w 192"/>
                <a:gd name="T67" fmla="*/ 197 h 208"/>
                <a:gd name="T68" fmla="*/ 129 w 192"/>
                <a:gd name="T69" fmla="*/ 201 h 208"/>
                <a:gd name="T70" fmla="*/ 141 w 192"/>
                <a:gd name="T71" fmla="*/ 201 h 208"/>
                <a:gd name="T72" fmla="*/ 153 w 192"/>
                <a:gd name="T73" fmla="*/ 201 h 208"/>
                <a:gd name="T74" fmla="*/ 160 w 192"/>
                <a:gd name="T75" fmla="*/ 189 h 208"/>
                <a:gd name="T76" fmla="*/ 168 w 192"/>
                <a:gd name="T77" fmla="*/ 193 h 208"/>
                <a:gd name="T78" fmla="*/ 184 w 192"/>
                <a:gd name="T79" fmla="*/ 208 h 208"/>
                <a:gd name="T80" fmla="*/ 192 w 192"/>
                <a:gd name="T81" fmla="*/ 201 h 208"/>
                <a:gd name="T82" fmla="*/ 180 w 192"/>
                <a:gd name="T83" fmla="*/ 189 h 208"/>
                <a:gd name="T84" fmla="*/ 172 w 192"/>
                <a:gd name="T85" fmla="*/ 181 h 208"/>
                <a:gd name="T86" fmla="*/ 184 w 192"/>
                <a:gd name="T87" fmla="*/ 169 h 208"/>
                <a:gd name="T88" fmla="*/ 184 w 192"/>
                <a:gd name="T89" fmla="*/ 158 h 208"/>
                <a:gd name="T90" fmla="*/ 172 w 192"/>
                <a:gd name="T91" fmla="*/ 165 h 208"/>
                <a:gd name="T92" fmla="*/ 168 w 192"/>
                <a:gd name="T93" fmla="*/ 158 h 208"/>
                <a:gd name="T94" fmla="*/ 160 w 192"/>
                <a:gd name="T95" fmla="*/ 158 h 208"/>
                <a:gd name="T96" fmla="*/ 149 w 192"/>
                <a:gd name="T97" fmla="*/ 162 h 208"/>
                <a:gd name="T98" fmla="*/ 145 w 192"/>
                <a:gd name="T99" fmla="*/ 150 h 208"/>
                <a:gd name="T100" fmla="*/ 146 w 192"/>
                <a:gd name="T101" fmla="*/ 14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2" h="208">
                  <a:moveTo>
                    <a:pt x="145" y="149"/>
                  </a:moveTo>
                  <a:cubicBezTo>
                    <a:pt x="145" y="144"/>
                    <a:pt x="145" y="144"/>
                    <a:pt x="145" y="144"/>
                  </a:cubicBezTo>
                  <a:cubicBezTo>
                    <a:pt x="147" y="144"/>
                    <a:pt x="150" y="143"/>
                    <a:pt x="150" y="141"/>
                  </a:cubicBezTo>
                  <a:cubicBezTo>
                    <a:pt x="150" y="133"/>
                    <a:pt x="150" y="133"/>
                    <a:pt x="150" y="133"/>
                  </a:cubicBezTo>
                  <a:cubicBezTo>
                    <a:pt x="152" y="120"/>
                    <a:pt x="152" y="120"/>
                    <a:pt x="152" y="120"/>
                  </a:cubicBezTo>
                  <a:cubicBezTo>
                    <a:pt x="148" y="120"/>
                    <a:pt x="148" y="120"/>
                    <a:pt x="148" y="120"/>
                  </a:cubicBezTo>
                  <a:cubicBezTo>
                    <a:pt x="148" y="117"/>
                    <a:pt x="148" y="117"/>
                    <a:pt x="148" y="117"/>
                  </a:cubicBezTo>
                  <a:cubicBezTo>
                    <a:pt x="144" y="117"/>
                    <a:pt x="144" y="117"/>
                    <a:pt x="144" y="117"/>
                  </a:cubicBezTo>
                  <a:cubicBezTo>
                    <a:pt x="144" y="105"/>
                    <a:pt x="144" y="105"/>
                    <a:pt x="144" y="105"/>
                  </a:cubicBezTo>
                  <a:cubicBezTo>
                    <a:pt x="145" y="105"/>
                    <a:pt x="148" y="105"/>
                    <a:pt x="149" y="103"/>
                  </a:cubicBezTo>
                  <a:cubicBezTo>
                    <a:pt x="150" y="102"/>
                    <a:pt x="150" y="101"/>
                    <a:pt x="149" y="100"/>
                  </a:cubicBezTo>
                  <a:cubicBezTo>
                    <a:pt x="148" y="95"/>
                    <a:pt x="148" y="95"/>
                    <a:pt x="148" y="95"/>
                  </a:cubicBezTo>
                  <a:cubicBezTo>
                    <a:pt x="89" y="95"/>
                    <a:pt x="89" y="95"/>
                    <a:pt x="89" y="95"/>
                  </a:cubicBezTo>
                  <a:cubicBezTo>
                    <a:pt x="89" y="71"/>
                    <a:pt x="89" y="71"/>
                    <a:pt x="89" y="71"/>
                  </a:cubicBezTo>
                  <a:cubicBezTo>
                    <a:pt x="103" y="48"/>
                    <a:pt x="103" y="48"/>
                    <a:pt x="103" y="48"/>
                  </a:cubicBezTo>
                  <a:cubicBezTo>
                    <a:pt x="103" y="0"/>
                    <a:pt x="103" y="0"/>
                    <a:pt x="103" y="0"/>
                  </a:cubicBezTo>
                  <a:cubicBezTo>
                    <a:pt x="103" y="0"/>
                    <a:pt x="103" y="0"/>
                    <a:pt x="103" y="0"/>
                  </a:cubicBezTo>
                  <a:cubicBezTo>
                    <a:pt x="103" y="0"/>
                    <a:pt x="103" y="0"/>
                    <a:pt x="103" y="0"/>
                  </a:cubicBezTo>
                  <a:cubicBezTo>
                    <a:pt x="0" y="0"/>
                    <a:pt x="0" y="0"/>
                    <a:pt x="0" y="0"/>
                  </a:cubicBezTo>
                  <a:cubicBezTo>
                    <a:pt x="0" y="36"/>
                    <a:pt x="0" y="36"/>
                    <a:pt x="0" y="36"/>
                  </a:cubicBezTo>
                  <a:cubicBezTo>
                    <a:pt x="4" y="53"/>
                    <a:pt x="4" y="53"/>
                    <a:pt x="4" y="53"/>
                  </a:cubicBezTo>
                  <a:cubicBezTo>
                    <a:pt x="4" y="87"/>
                    <a:pt x="4" y="87"/>
                    <a:pt x="4" y="87"/>
                  </a:cubicBezTo>
                  <a:cubicBezTo>
                    <a:pt x="4" y="90"/>
                    <a:pt x="4" y="92"/>
                    <a:pt x="5" y="93"/>
                  </a:cubicBezTo>
                  <a:cubicBezTo>
                    <a:pt x="5" y="93"/>
                    <a:pt x="5" y="93"/>
                    <a:pt x="5" y="93"/>
                  </a:cubicBezTo>
                  <a:cubicBezTo>
                    <a:pt x="11" y="98"/>
                    <a:pt x="11" y="98"/>
                    <a:pt x="11" y="98"/>
                  </a:cubicBezTo>
                  <a:cubicBezTo>
                    <a:pt x="15" y="101"/>
                    <a:pt x="16" y="102"/>
                    <a:pt x="16" y="103"/>
                  </a:cubicBezTo>
                  <a:cubicBezTo>
                    <a:pt x="16" y="103"/>
                    <a:pt x="16" y="103"/>
                    <a:pt x="16" y="103"/>
                  </a:cubicBezTo>
                  <a:cubicBezTo>
                    <a:pt x="16" y="104"/>
                    <a:pt x="16" y="104"/>
                    <a:pt x="16" y="104"/>
                  </a:cubicBezTo>
                  <a:cubicBezTo>
                    <a:pt x="20" y="111"/>
                    <a:pt x="20" y="111"/>
                    <a:pt x="20" y="111"/>
                  </a:cubicBezTo>
                  <a:cubicBezTo>
                    <a:pt x="23" y="115"/>
                    <a:pt x="23" y="116"/>
                    <a:pt x="22" y="118"/>
                  </a:cubicBezTo>
                  <a:cubicBezTo>
                    <a:pt x="21" y="120"/>
                    <a:pt x="20" y="122"/>
                    <a:pt x="20" y="125"/>
                  </a:cubicBezTo>
                  <a:cubicBezTo>
                    <a:pt x="20" y="136"/>
                    <a:pt x="20" y="136"/>
                    <a:pt x="20" y="136"/>
                  </a:cubicBezTo>
                  <a:cubicBezTo>
                    <a:pt x="20" y="139"/>
                    <a:pt x="20" y="141"/>
                    <a:pt x="20" y="141"/>
                  </a:cubicBezTo>
                  <a:cubicBezTo>
                    <a:pt x="20" y="141"/>
                    <a:pt x="20" y="141"/>
                    <a:pt x="20" y="141"/>
                  </a:cubicBezTo>
                  <a:cubicBezTo>
                    <a:pt x="20" y="142"/>
                    <a:pt x="20" y="142"/>
                    <a:pt x="20" y="142"/>
                  </a:cubicBezTo>
                  <a:cubicBezTo>
                    <a:pt x="20" y="143"/>
                    <a:pt x="20" y="144"/>
                    <a:pt x="20" y="145"/>
                  </a:cubicBezTo>
                  <a:cubicBezTo>
                    <a:pt x="19" y="147"/>
                    <a:pt x="19" y="149"/>
                    <a:pt x="19" y="149"/>
                  </a:cubicBezTo>
                  <a:cubicBezTo>
                    <a:pt x="19" y="150"/>
                    <a:pt x="19" y="150"/>
                    <a:pt x="19" y="150"/>
                  </a:cubicBezTo>
                  <a:cubicBezTo>
                    <a:pt x="19" y="150"/>
                    <a:pt x="19" y="150"/>
                    <a:pt x="19" y="150"/>
                  </a:cubicBezTo>
                  <a:cubicBezTo>
                    <a:pt x="18" y="150"/>
                    <a:pt x="18" y="150"/>
                    <a:pt x="18" y="150"/>
                  </a:cubicBezTo>
                  <a:cubicBezTo>
                    <a:pt x="18" y="150"/>
                    <a:pt x="18" y="150"/>
                    <a:pt x="18" y="150"/>
                  </a:cubicBezTo>
                  <a:cubicBezTo>
                    <a:pt x="17" y="154"/>
                    <a:pt x="17" y="154"/>
                    <a:pt x="17" y="154"/>
                  </a:cubicBezTo>
                  <a:cubicBezTo>
                    <a:pt x="17" y="154"/>
                    <a:pt x="17" y="154"/>
                    <a:pt x="17" y="154"/>
                  </a:cubicBezTo>
                  <a:cubicBezTo>
                    <a:pt x="16" y="155"/>
                    <a:pt x="16" y="155"/>
                    <a:pt x="16" y="155"/>
                  </a:cubicBezTo>
                  <a:cubicBezTo>
                    <a:pt x="16" y="155"/>
                    <a:pt x="15" y="155"/>
                    <a:pt x="15" y="156"/>
                  </a:cubicBezTo>
                  <a:cubicBezTo>
                    <a:pt x="14" y="158"/>
                    <a:pt x="13" y="159"/>
                    <a:pt x="13" y="159"/>
                  </a:cubicBezTo>
                  <a:cubicBezTo>
                    <a:pt x="13" y="159"/>
                    <a:pt x="13" y="159"/>
                    <a:pt x="13" y="159"/>
                  </a:cubicBezTo>
                  <a:cubicBezTo>
                    <a:pt x="12" y="159"/>
                    <a:pt x="12" y="159"/>
                    <a:pt x="12" y="159"/>
                  </a:cubicBezTo>
                  <a:cubicBezTo>
                    <a:pt x="12" y="159"/>
                    <a:pt x="12" y="160"/>
                    <a:pt x="11" y="161"/>
                  </a:cubicBezTo>
                  <a:cubicBezTo>
                    <a:pt x="9" y="162"/>
                    <a:pt x="9" y="162"/>
                    <a:pt x="9" y="162"/>
                  </a:cubicBezTo>
                  <a:cubicBezTo>
                    <a:pt x="10" y="163"/>
                    <a:pt x="10" y="163"/>
                    <a:pt x="10" y="163"/>
                  </a:cubicBezTo>
                  <a:cubicBezTo>
                    <a:pt x="10" y="163"/>
                    <a:pt x="10" y="163"/>
                    <a:pt x="10" y="163"/>
                  </a:cubicBezTo>
                  <a:cubicBezTo>
                    <a:pt x="10" y="163"/>
                    <a:pt x="10" y="163"/>
                    <a:pt x="10" y="163"/>
                  </a:cubicBezTo>
                  <a:cubicBezTo>
                    <a:pt x="10" y="163"/>
                    <a:pt x="10" y="163"/>
                    <a:pt x="10" y="163"/>
                  </a:cubicBezTo>
                  <a:cubicBezTo>
                    <a:pt x="9" y="165"/>
                    <a:pt x="6" y="167"/>
                    <a:pt x="1" y="168"/>
                  </a:cubicBezTo>
                  <a:cubicBezTo>
                    <a:pt x="0" y="168"/>
                    <a:pt x="0" y="168"/>
                    <a:pt x="0" y="168"/>
                  </a:cubicBezTo>
                  <a:cubicBezTo>
                    <a:pt x="0" y="177"/>
                    <a:pt x="0" y="177"/>
                    <a:pt x="0" y="177"/>
                  </a:cubicBezTo>
                  <a:cubicBezTo>
                    <a:pt x="32" y="173"/>
                    <a:pt x="32" y="173"/>
                    <a:pt x="32" y="173"/>
                  </a:cubicBezTo>
                  <a:cubicBezTo>
                    <a:pt x="71" y="185"/>
                    <a:pt x="71" y="185"/>
                    <a:pt x="71" y="185"/>
                  </a:cubicBezTo>
                  <a:cubicBezTo>
                    <a:pt x="75" y="181"/>
                    <a:pt x="75" y="181"/>
                    <a:pt x="75" y="181"/>
                  </a:cubicBezTo>
                  <a:cubicBezTo>
                    <a:pt x="75" y="177"/>
                    <a:pt x="75" y="177"/>
                    <a:pt x="75" y="177"/>
                  </a:cubicBezTo>
                  <a:cubicBezTo>
                    <a:pt x="79" y="173"/>
                    <a:pt x="79" y="173"/>
                    <a:pt x="79" y="173"/>
                  </a:cubicBezTo>
                  <a:cubicBezTo>
                    <a:pt x="86" y="173"/>
                    <a:pt x="86" y="173"/>
                    <a:pt x="86" y="173"/>
                  </a:cubicBezTo>
                  <a:cubicBezTo>
                    <a:pt x="98" y="181"/>
                    <a:pt x="98" y="181"/>
                    <a:pt x="98" y="181"/>
                  </a:cubicBezTo>
                  <a:cubicBezTo>
                    <a:pt x="102" y="185"/>
                    <a:pt x="102" y="185"/>
                    <a:pt x="102" y="185"/>
                  </a:cubicBezTo>
                  <a:cubicBezTo>
                    <a:pt x="106" y="185"/>
                    <a:pt x="106" y="185"/>
                    <a:pt x="106" y="185"/>
                  </a:cubicBezTo>
                  <a:cubicBezTo>
                    <a:pt x="114" y="197"/>
                    <a:pt x="114" y="197"/>
                    <a:pt x="114" y="197"/>
                  </a:cubicBezTo>
                  <a:cubicBezTo>
                    <a:pt x="121" y="197"/>
                    <a:pt x="121" y="197"/>
                    <a:pt x="121" y="197"/>
                  </a:cubicBezTo>
                  <a:cubicBezTo>
                    <a:pt x="125" y="201"/>
                    <a:pt x="125" y="201"/>
                    <a:pt x="125" y="201"/>
                  </a:cubicBezTo>
                  <a:cubicBezTo>
                    <a:pt x="129" y="201"/>
                    <a:pt x="129" y="201"/>
                    <a:pt x="129" y="201"/>
                  </a:cubicBezTo>
                  <a:cubicBezTo>
                    <a:pt x="137" y="197"/>
                    <a:pt x="137" y="197"/>
                    <a:pt x="137" y="197"/>
                  </a:cubicBezTo>
                  <a:cubicBezTo>
                    <a:pt x="141" y="201"/>
                    <a:pt x="141" y="201"/>
                    <a:pt x="141" y="201"/>
                  </a:cubicBezTo>
                  <a:cubicBezTo>
                    <a:pt x="145" y="201"/>
                    <a:pt x="145" y="201"/>
                    <a:pt x="145" y="201"/>
                  </a:cubicBezTo>
                  <a:cubicBezTo>
                    <a:pt x="153" y="201"/>
                    <a:pt x="153" y="201"/>
                    <a:pt x="153" y="201"/>
                  </a:cubicBezTo>
                  <a:cubicBezTo>
                    <a:pt x="160" y="193"/>
                    <a:pt x="160" y="193"/>
                    <a:pt x="160" y="193"/>
                  </a:cubicBezTo>
                  <a:cubicBezTo>
                    <a:pt x="160" y="189"/>
                    <a:pt x="160" y="189"/>
                    <a:pt x="160" y="189"/>
                  </a:cubicBezTo>
                  <a:cubicBezTo>
                    <a:pt x="164" y="189"/>
                    <a:pt x="164" y="189"/>
                    <a:pt x="164" y="189"/>
                  </a:cubicBezTo>
                  <a:cubicBezTo>
                    <a:pt x="168" y="193"/>
                    <a:pt x="168" y="193"/>
                    <a:pt x="168" y="193"/>
                  </a:cubicBezTo>
                  <a:cubicBezTo>
                    <a:pt x="176" y="197"/>
                    <a:pt x="176" y="197"/>
                    <a:pt x="176" y="197"/>
                  </a:cubicBezTo>
                  <a:cubicBezTo>
                    <a:pt x="184" y="208"/>
                    <a:pt x="184" y="208"/>
                    <a:pt x="184" y="208"/>
                  </a:cubicBezTo>
                  <a:cubicBezTo>
                    <a:pt x="192" y="205"/>
                    <a:pt x="192" y="205"/>
                    <a:pt x="192" y="205"/>
                  </a:cubicBezTo>
                  <a:cubicBezTo>
                    <a:pt x="192" y="201"/>
                    <a:pt x="192" y="201"/>
                    <a:pt x="192" y="201"/>
                  </a:cubicBezTo>
                  <a:cubicBezTo>
                    <a:pt x="192" y="197"/>
                    <a:pt x="192" y="197"/>
                    <a:pt x="192" y="197"/>
                  </a:cubicBezTo>
                  <a:cubicBezTo>
                    <a:pt x="180" y="189"/>
                    <a:pt x="180" y="189"/>
                    <a:pt x="180" y="189"/>
                  </a:cubicBezTo>
                  <a:cubicBezTo>
                    <a:pt x="172" y="185"/>
                    <a:pt x="172" y="185"/>
                    <a:pt x="172" y="185"/>
                  </a:cubicBezTo>
                  <a:cubicBezTo>
                    <a:pt x="172" y="181"/>
                    <a:pt x="172" y="181"/>
                    <a:pt x="172" y="181"/>
                  </a:cubicBezTo>
                  <a:cubicBezTo>
                    <a:pt x="176" y="177"/>
                    <a:pt x="176" y="177"/>
                    <a:pt x="176" y="177"/>
                  </a:cubicBezTo>
                  <a:cubicBezTo>
                    <a:pt x="184" y="169"/>
                    <a:pt x="184" y="169"/>
                    <a:pt x="184" y="169"/>
                  </a:cubicBezTo>
                  <a:cubicBezTo>
                    <a:pt x="188" y="162"/>
                    <a:pt x="188" y="162"/>
                    <a:pt x="188" y="162"/>
                  </a:cubicBezTo>
                  <a:cubicBezTo>
                    <a:pt x="184" y="158"/>
                    <a:pt x="184" y="158"/>
                    <a:pt x="184" y="158"/>
                  </a:cubicBezTo>
                  <a:cubicBezTo>
                    <a:pt x="176" y="162"/>
                    <a:pt x="176" y="162"/>
                    <a:pt x="176" y="162"/>
                  </a:cubicBezTo>
                  <a:cubicBezTo>
                    <a:pt x="172" y="165"/>
                    <a:pt x="172" y="165"/>
                    <a:pt x="172" y="165"/>
                  </a:cubicBezTo>
                  <a:cubicBezTo>
                    <a:pt x="168" y="165"/>
                    <a:pt x="168" y="165"/>
                    <a:pt x="168" y="165"/>
                  </a:cubicBezTo>
                  <a:cubicBezTo>
                    <a:pt x="168" y="158"/>
                    <a:pt x="168" y="158"/>
                    <a:pt x="168" y="158"/>
                  </a:cubicBezTo>
                  <a:cubicBezTo>
                    <a:pt x="164" y="158"/>
                    <a:pt x="164" y="158"/>
                    <a:pt x="164" y="158"/>
                  </a:cubicBezTo>
                  <a:cubicBezTo>
                    <a:pt x="160" y="158"/>
                    <a:pt x="160" y="158"/>
                    <a:pt x="160" y="158"/>
                  </a:cubicBezTo>
                  <a:cubicBezTo>
                    <a:pt x="157" y="162"/>
                    <a:pt x="157" y="162"/>
                    <a:pt x="157" y="162"/>
                  </a:cubicBezTo>
                  <a:cubicBezTo>
                    <a:pt x="149" y="162"/>
                    <a:pt x="149" y="162"/>
                    <a:pt x="149" y="162"/>
                  </a:cubicBezTo>
                  <a:cubicBezTo>
                    <a:pt x="145" y="158"/>
                    <a:pt x="145" y="158"/>
                    <a:pt x="145" y="158"/>
                  </a:cubicBezTo>
                  <a:cubicBezTo>
                    <a:pt x="145" y="150"/>
                    <a:pt x="145" y="150"/>
                    <a:pt x="145" y="150"/>
                  </a:cubicBezTo>
                  <a:cubicBezTo>
                    <a:pt x="146" y="149"/>
                    <a:pt x="146" y="149"/>
                    <a:pt x="146" y="149"/>
                  </a:cubicBezTo>
                  <a:cubicBezTo>
                    <a:pt x="146" y="149"/>
                    <a:pt x="146" y="149"/>
                    <a:pt x="146" y="149"/>
                  </a:cubicBezTo>
                  <a:lnTo>
                    <a:pt x="145" y="149"/>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5" name="Kentucky">
              <a:extLst>
                <a:ext uri="{FF2B5EF4-FFF2-40B4-BE49-F238E27FC236}">
                  <a16:creationId xmlns:a16="http://schemas.microsoft.com/office/drawing/2014/main" id="{D3E30C99-4141-224E-834B-A929169F5CAB}"/>
                </a:ext>
              </a:extLst>
            </p:cNvPr>
            <p:cNvSpPr>
              <a:spLocks/>
            </p:cNvSpPr>
            <p:nvPr/>
          </p:nvSpPr>
          <p:spPr bwMode="auto">
            <a:xfrm>
              <a:off x="7363160" y="3303577"/>
              <a:ext cx="1014425" cy="378361"/>
            </a:xfrm>
            <a:custGeom>
              <a:avLst/>
              <a:gdLst>
                <a:gd name="T0" fmla="*/ 284 w 288"/>
                <a:gd name="T1" fmla="*/ 65 h 107"/>
                <a:gd name="T2" fmla="*/ 282 w 288"/>
                <a:gd name="T3" fmla="*/ 65 h 107"/>
                <a:gd name="T4" fmla="*/ 279 w 288"/>
                <a:gd name="T5" fmla="*/ 64 h 107"/>
                <a:gd name="T6" fmla="*/ 272 w 288"/>
                <a:gd name="T7" fmla="*/ 58 h 107"/>
                <a:gd name="T8" fmla="*/ 270 w 288"/>
                <a:gd name="T9" fmla="*/ 51 h 107"/>
                <a:gd name="T10" fmla="*/ 271 w 288"/>
                <a:gd name="T11" fmla="*/ 42 h 107"/>
                <a:gd name="T12" fmla="*/ 274 w 288"/>
                <a:gd name="T13" fmla="*/ 32 h 107"/>
                <a:gd name="T14" fmla="*/ 272 w 288"/>
                <a:gd name="T15" fmla="*/ 28 h 107"/>
                <a:gd name="T16" fmla="*/ 252 w 288"/>
                <a:gd name="T17" fmla="*/ 21 h 107"/>
                <a:gd name="T18" fmla="*/ 240 w 288"/>
                <a:gd name="T19" fmla="*/ 17 h 107"/>
                <a:gd name="T20" fmla="*/ 232 w 288"/>
                <a:gd name="T21" fmla="*/ 18 h 107"/>
                <a:gd name="T22" fmla="*/ 203 w 288"/>
                <a:gd name="T23" fmla="*/ 12 h 107"/>
                <a:gd name="T24" fmla="*/ 193 w 288"/>
                <a:gd name="T25" fmla="*/ 0 h 107"/>
                <a:gd name="T26" fmla="*/ 183 w 288"/>
                <a:gd name="T27" fmla="*/ 0 h 107"/>
                <a:gd name="T28" fmla="*/ 171 w 288"/>
                <a:gd name="T29" fmla="*/ 5 h 107"/>
                <a:gd name="T30" fmla="*/ 171 w 288"/>
                <a:gd name="T31" fmla="*/ 5 h 107"/>
                <a:gd name="T32" fmla="*/ 158 w 288"/>
                <a:gd name="T33" fmla="*/ 18 h 107"/>
                <a:gd name="T34" fmla="*/ 151 w 288"/>
                <a:gd name="T35" fmla="*/ 25 h 107"/>
                <a:gd name="T36" fmla="*/ 133 w 288"/>
                <a:gd name="T37" fmla="*/ 35 h 107"/>
                <a:gd name="T38" fmla="*/ 136 w 288"/>
                <a:gd name="T39" fmla="*/ 40 h 107"/>
                <a:gd name="T40" fmla="*/ 136 w 288"/>
                <a:gd name="T41" fmla="*/ 47 h 107"/>
                <a:gd name="T42" fmla="*/ 129 w 288"/>
                <a:gd name="T43" fmla="*/ 46 h 107"/>
                <a:gd name="T44" fmla="*/ 122 w 288"/>
                <a:gd name="T45" fmla="*/ 40 h 107"/>
                <a:gd name="T46" fmla="*/ 121 w 288"/>
                <a:gd name="T47" fmla="*/ 41 h 107"/>
                <a:gd name="T48" fmla="*/ 108 w 288"/>
                <a:gd name="T49" fmla="*/ 47 h 107"/>
                <a:gd name="T50" fmla="*/ 103 w 288"/>
                <a:gd name="T51" fmla="*/ 47 h 107"/>
                <a:gd name="T52" fmla="*/ 94 w 288"/>
                <a:gd name="T53" fmla="*/ 47 h 107"/>
                <a:gd name="T54" fmla="*/ 88 w 288"/>
                <a:gd name="T55" fmla="*/ 48 h 107"/>
                <a:gd name="T56" fmla="*/ 78 w 288"/>
                <a:gd name="T57" fmla="*/ 47 h 107"/>
                <a:gd name="T58" fmla="*/ 68 w 288"/>
                <a:gd name="T59" fmla="*/ 41 h 107"/>
                <a:gd name="T60" fmla="*/ 62 w 288"/>
                <a:gd name="T61" fmla="*/ 48 h 107"/>
                <a:gd name="T62" fmla="*/ 63 w 288"/>
                <a:gd name="T63" fmla="*/ 49 h 107"/>
                <a:gd name="T64" fmla="*/ 60 w 288"/>
                <a:gd name="T65" fmla="*/ 54 h 107"/>
                <a:gd name="T66" fmla="*/ 56 w 288"/>
                <a:gd name="T67" fmla="*/ 51 h 107"/>
                <a:gd name="T68" fmla="*/ 41 w 288"/>
                <a:gd name="T69" fmla="*/ 51 h 107"/>
                <a:gd name="T70" fmla="*/ 33 w 288"/>
                <a:gd name="T71" fmla="*/ 53 h 107"/>
                <a:gd name="T72" fmla="*/ 22 w 288"/>
                <a:gd name="T73" fmla="*/ 63 h 107"/>
                <a:gd name="T74" fmla="*/ 12 w 288"/>
                <a:gd name="T75" fmla="*/ 63 h 107"/>
                <a:gd name="T76" fmla="*/ 8 w 288"/>
                <a:gd name="T77" fmla="*/ 92 h 107"/>
                <a:gd name="T78" fmla="*/ 0 w 288"/>
                <a:gd name="T79" fmla="*/ 106 h 107"/>
                <a:gd name="T80" fmla="*/ 56 w 288"/>
                <a:gd name="T81" fmla="*/ 107 h 107"/>
                <a:gd name="T82" fmla="*/ 264 w 288"/>
                <a:gd name="T83" fmla="*/ 94 h 107"/>
                <a:gd name="T84" fmla="*/ 265 w 288"/>
                <a:gd name="T85" fmla="*/ 94 h 107"/>
                <a:gd name="T86" fmla="*/ 271 w 288"/>
                <a:gd name="T87" fmla="*/ 90 h 107"/>
                <a:gd name="T88" fmla="*/ 288 w 288"/>
                <a:gd name="T89" fmla="*/ 81 h 107"/>
                <a:gd name="T90" fmla="*/ 288 w 288"/>
                <a:gd name="T91" fmla="*/ 76 h 107"/>
                <a:gd name="T92" fmla="*/ 288 w 288"/>
                <a:gd name="T93" fmla="*/ 71 h 107"/>
                <a:gd name="T94" fmla="*/ 286 w 288"/>
                <a:gd name="T95" fmla="*/ 6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8" h="107">
                  <a:moveTo>
                    <a:pt x="286" y="68"/>
                  </a:moveTo>
                  <a:cubicBezTo>
                    <a:pt x="285" y="67"/>
                    <a:pt x="284" y="66"/>
                    <a:pt x="284" y="65"/>
                  </a:cubicBezTo>
                  <a:cubicBezTo>
                    <a:pt x="283" y="64"/>
                    <a:pt x="283" y="64"/>
                    <a:pt x="283" y="64"/>
                  </a:cubicBezTo>
                  <a:cubicBezTo>
                    <a:pt x="282" y="65"/>
                    <a:pt x="282" y="65"/>
                    <a:pt x="282" y="65"/>
                  </a:cubicBezTo>
                  <a:cubicBezTo>
                    <a:pt x="281" y="65"/>
                    <a:pt x="281" y="65"/>
                    <a:pt x="281" y="65"/>
                  </a:cubicBezTo>
                  <a:cubicBezTo>
                    <a:pt x="280" y="65"/>
                    <a:pt x="279" y="65"/>
                    <a:pt x="279" y="64"/>
                  </a:cubicBezTo>
                  <a:cubicBezTo>
                    <a:pt x="277" y="62"/>
                    <a:pt x="276" y="61"/>
                    <a:pt x="275" y="60"/>
                  </a:cubicBezTo>
                  <a:cubicBezTo>
                    <a:pt x="274" y="59"/>
                    <a:pt x="273" y="59"/>
                    <a:pt x="272" y="58"/>
                  </a:cubicBezTo>
                  <a:cubicBezTo>
                    <a:pt x="271" y="56"/>
                    <a:pt x="271" y="56"/>
                    <a:pt x="271" y="56"/>
                  </a:cubicBezTo>
                  <a:cubicBezTo>
                    <a:pt x="270" y="51"/>
                    <a:pt x="270" y="51"/>
                    <a:pt x="270" y="51"/>
                  </a:cubicBezTo>
                  <a:cubicBezTo>
                    <a:pt x="270" y="50"/>
                    <a:pt x="270" y="50"/>
                    <a:pt x="270" y="49"/>
                  </a:cubicBezTo>
                  <a:cubicBezTo>
                    <a:pt x="270" y="47"/>
                    <a:pt x="271" y="44"/>
                    <a:pt x="271" y="42"/>
                  </a:cubicBezTo>
                  <a:cubicBezTo>
                    <a:pt x="271" y="41"/>
                    <a:pt x="271" y="39"/>
                    <a:pt x="272" y="36"/>
                  </a:cubicBezTo>
                  <a:cubicBezTo>
                    <a:pt x="274" y="32"/>
                    <a:pt x="274" y="32"/>
                    <a:pt x="274" y="32"/>
                  </a:cubicBezTo>
                  <a:cubicBezTo>
                    <a:pt x="274" y="30"/>
                    <a:pt x="274" y="30"/>
                    <a:pt x="274" y="30"/>
                  </a:cubicBezTo>
                  <a:cubicBezTo>
                    <a:pt x="272" y="28"/>
                    <a:pt x="272" y="28"/>
                    <a:pt x="272" y="28"/>
                  </a:cubicBezTo>
                  <a:cubicBezTo>
                    <a:pt x="265" y="21"/>
                    <a:pt x="265" y="21"/>
                    <a:pt x="265" y="21"/>
                  </a:cubicBezTo>
                  <a:cubicBezTo>
                    <a:pt x="252" y="21"/>
                    <a:pt x="252" y="21"/>
                    <a:pt x="252" y="21"/>
                  </a:cubicBezTo>
                  <a:cubicBezTo>
                    <a:pt x="252" y="21"/>
                    <a:pt x="246" y="21"/>
                    <a:pt x="243" y="18"/>
                  </a:cubicBezTo>
                  <a:cubicBezTo>
                    <a:pt x="242" y="18"/>
                    <a:pt x="241" y="17"/>
                    <a:pt x="240" y="17"/>
                  </a:cubicBezTo>
                  <a:cubicBezTo>
                    <a:pt x="237" y="17"/>
                    <a:pt x="235" y="18"/>
                    <a:pt x="235" y="18"/>
                  </a:cubicBezTo>
                  <a:cubicBezTo>
                    <a:pt x="232" y="18"/>
                    <a:pt x="232" y="18"/>
                    <a:pt x="232" y="18"/>
                  </a:cubicBezTo>
                  <a:cubicBezTo>
                    <a:pt x="229" y="18"/>
                    <a:pt x="228" y="13"/>
                    <a:pt x="227" y="12"/>
                  </a:cubicBezTo>
                  <a:cubicBezTo>
                    <a:pt x="203" y="12"/>
                    <a:pt x="203" y="12"/>
                    <a:pt x="203" y="12"/>
                  </a:cubicBezTo>
                  <a:cubicBezTo>
                    <a:pt x="198" y="6"/>
                    <a:pt x="198" y="6"/>
                    <a:pt x="198" y="6"/>
                  </a:cubicBezTo>
                  <a:cubicBezTo>
                    <a:pt x="193" y="0"/>
                    <a:pt x="193" y="0"/>
                    <a:pt x="193" y="0"/>
                  </a:cubicBezTo>
                  <a:cubicBezTo>
                    <a:pt x="183" y="0"/>
                    <a:pt x="183" y="0"/>
                    <a:pt x="183" y="0"/>
                  </a:cubicBezTo>
                  <a:cubicBezTo>
                    <a:pt x="183" y="0"/>
                    <a:pt x="183" y="0"/>
                    <a:pt x="183" y="0"/>
                  </a:cubicBezTo>
                  <a:cubicBezTo>
                    <a:pt x="178" y="5"/>
                    <a:pt x="178" y="5"/>
                    <a:pt x="178" y="5"/>
                  </a:cubicBezTo>
                  <a:cubicBezTo>
                    <a:pt x="171" y="5"/>
                    <a:pt x="171" y="5"/>
                    <a:pt x="171" y="5"/>
                  </a:cubicBezTo>
                  <a:cubicBezTo>
                    <a:pt x="171" y="5"/>
                    <a:pt x="171" y="5"/>
                    <a:pt x="171" y="5"/>
                  </a:cubicBezTo>
                  <a:cubicBezTo>
                    <a:pt x="171" y="5"/>
                    <a:pt x="171" y="5"/>
                    <a:pt x="171" y="5"/>
                  </a:cubicBezTo>
                  <a:cubicBezTo>
                    <a:pt x="171" y="5"/>
                    <a:pt x="165" y="9"/>
                    <a:pt x="161" y="9"/>
                  </a:cubicBezTo>
                  <a:cubicBezTo>
                    <a:pt x="157" y="10"/>
                    <a:pt x="158" y="17"/>
                    <a:pt x="158" y="18"/>
                  </a:cubicBezTo>
                  <a:cubicBezTo>
                    <a:pt x="158" y="19"/>
                    <a:pt x="158" y="19"/>
                    <a:pt x="158" y="19"/>
                  </a:cubicBezTo>
                  <a:cubicBezTo>
                    <a:pt x="151" y="25"/>
                    <a:pt x="151" y="25"/>
                    <a:pt x="151" y="25"/>
                  </a:cubicBezTo>
                  <a:cubicBezTo>
                    <a:pt x="151" y="25"/>
                    <a:pt x="144" y="30"/>
                    <a:pt x="136" y="33"/>
                  </a:cubicBezTo>
                  <a:cubicBezTo>
                    <a:pt x="134" y="34"/>
                    <a:pt x="133" y="35"/>
                    <a:pt x="133" y="35"/>
                  </a:cubicBezTo>
                  <a:cubicBezTo>
                    <a:pt x="134" y="36"/>
                    <a:pt x="134" y="36"/>
                    <a:pt x="134" y="36"/>
                  </a:cubicBezTo>
                  <a:cubicBezTo>
                    <a:pt x="136" y="37"/>
                    <a:pt x="137" y="38"/>
                    <a:pt x="136" y="40"/>
                  </a:cubicBezTo>
                  <a:cubicBezTo>
                    <a:pt x="135" y="42"/>
                    <a:pt x="135" y="44"/>
                    <a:pt x="136" y="45"/>
                  </a:cubicBezTo>
                  <a:cubicBezTo>
                    <a:pt x="136" y="47"/>
                    <a:pt x="136" y="47"/>
                    <a:pt x="136" y="47"/>
                  </a:cubicBezTo>
                  <a:cubicBezTo>
                    <a:pt x="129" y="47"/>
                    <a:pt x="129" y="47"/>
                    <a:pt x="129" y="47"/>
                  </a:cubicBezTo>
                  <a:cubicBezTo>
                    <a:pt x="129" y="46"/>
                    <a:pt x="129" y="46"/>
                    <a:pt x="129" y="46"/>
                  </a:cubicBezTo>
                  <a:cubicBezTo>
                    <a:pt x="128" y="45"/>
                    <a:pt x="126" y="42"/>
                    <a:pt x="124" y="41"/>
                  </a:cubicBezTo>
                  <a:cubicBezTo>
                    <a:pt x="123" y="40"/>
                    <a:pt x="123" y="40"/>
                    <a:pt x="122" y="40"/>
                  </a:cubicBezTo>
                  <a:cubicBezTo>
                    <a:pt x="122" y="40"/>
                    <a:pt x="121" y="40"/>
                    <a:pt x="121" y="41"/>
                  </a:cubicBezTo>
                  <a:cubicBezTo>
                    <a:pt x="121" y="41"/>
                    <a:pt x="121" y="41"/>
                    <a:pt x="121" y="41"/>
                  </a:cubicBezTo>
                  <a:cubicBezTo>
                    <a:pt x="114" y="41"/>
                    <a:pt x="114" y="41"/>
                    <a:pt x="114" y="41"/>
                  </a:cubicBezTo>
                  <a:cubicBezTo>
                    <a:pt x="108" y="47"/>
                    <a:pt x="108" y="47"/>
                    <a:pt x="108" y="47"/>
                  </a:cubicBezTo>
                  <a:cubicBezTo>
                    <a:pt x="103" y="47"/>
                    <a:pt x="103" y="47"/>
                    <a:pt x="103" y="47"/>
                  </a:cubicBezTo>
                  <a:cubicBezTo>
                    <a:pt x="103" y="47"/>
                    <a:pt x="103" y="47"/>
                    <a:pt x="103" y="47"/>
                  </a:cubicBezTo>
                  <a:cubicBezTo>
                    <a:pt x="103" y="47"/>
                    <a:pt x="101" y="47"/>
                    <a:pt x="98" y="47"/>
                  </a:cubicBezTo>
                  <a:cubicBezTo>
                    <a:pt x="97" y="47"/>
                    <a:pt x="95" y="47"/>
                    <a:pt x="94" y="47"/>
                  </a:cubicBezTo>
                  <a:cubicBezTo>
                    <a:pt x="92" y="48"/>
                    <a:pt x="91" y="48"/>
                    <a:pt x="91" y="48"/>
                  </a:cubicBezTo>
                  <a:cubicBezTo>
                    <a:pt x="88" y="48"/>
                    <a:pt x="88" y="48"/>
                    <a:pt x="88" y="48"/>
                  </a:cubicBezTo>
                  <a:cubicBezTo>
                    <a:pt x="89" y="47"/>
                    <a:pt x="89" y="47"/>
                    <a:pt x="89" y="47"/>
                  </a:cubicBezTo>
                  <a:cubicBezTo>
                    <a:pt x="78" y="47"/>
                    <a:pt x="78" y="47"/>
                    <a:pt x="78" y="47"/>
                  </a:cubicBezTo>
                  <a:cubicBezTo>
                    <a:pt x="70" y="45"/>
                    <a:pt x="70" y="45"/>
                    <a:pt x="70" y="45"/>
                  </a:cubicBezTo>
                  <a:cubicBezTo>
                    <a:pt x="68" y="41"/>
                    <a:pt x="68" y="41"/>
                    <a:pt x="68" y="41"/>
                  </a:cubicBezTo>
                  <a:cubicBezTo>
                    <a:pt x="64" y="46"/>
                    <a:pt x="64" y="46"/>
                    <a:pt x="64" y="46"/>
                  </a:cubicBezTo>
                  <a:cubicBezTo>
                    <a:pt x="63" y="47"/>
                    <a:pt x="63" y="47"/>
                    <a:pt x="62" y="48"/>
                  </a:cubicBezTo>
                  <a:cubicBezTo>
                    <a:pt x="63" y="48"/>
                    <a:pt x="63" y="48"/>
                    <a:pt x="63" y="48"/>
                  </a:cubicBezTo>
                  <a:cubicBezTo>
                    <a:pt x="63" y="49"/>
                    <a:pt x="63" y="49"/>
                    <a:pt x="63" y="49"/>
                  </a:cubicBezTo>
                  <a:cubicBezTo>
                    <a:pt x="63" y="49"/>
                    <a:pt x="63" y="50"/>
                    <a:pt x="62" y="51"/>
                  </a:cubicBezTo>
                  <a:cubicBezTo>
                    <a:pt x="62" y="53"/>
                    <a:pt x="61" y="54"/>
                    <a:pt x="60" y="54"/>
                  </a:cubicBezTo>
                  <a:cubicBezTo>
                    <a:pt x="60" y="54"/>
                    <a:pt x="60" y="54"/>
                    <a:pt x="60" y="54"/>
                  </a:cubicBezTo>
                  <a:cubicBezTo>
                    <a:pt x="58" y="54"/>
                    <a:pt x="56" y="52"/>
                    <a:pt x="56" y="51"/>
                  </a:cubicBezTo>
                  <a:cubicBezTo>
                    <a:pt x="41" y="51"/>
                    <a:pt x="41" y="51"/>
                    <a:pt x="41" y="51"/>
                  </a:cubicBezTo>
                  <a:cubicBezTo>
                    <a:pt x="41" y="51"/>
                    <a:pt x="41" y="51"/>
                    <a:pt x="41" y="51"/>
                  </a:cubicBezTo>
                  <a:cubicBezTo>
                    <a:pt x="40" y="51"/>
                    <a:pt x="40" y="51"/>
                    <a:pt x="40" y="51"/>
                  </a:cubicBezTo>
                  <a:cubicBezTo>
                    <a:pt x="37" y="52"/>
                    <a:pt x="34" y="53"/>
                    <a:pt x="33" y="53"/>
                  </a:cubicBezTo>
                  <a:cubicBezTo>
                    <a:pt x="26" y="58"/>
                    <a:pt x="26" y="58"/>
                    <a:pt x="26" y="58"/>
                  </a:cubicBezTo>
                  <a:cubicBezTo>
                    <a:pt x="22" y="63"/>
                    <a:pt x="22" y="63"/>
                    <a:pt x="22" y="63"/>
                  </a:cubicBezTo>
                  <a:cubicBezTo>
                    <a:pt x="12" y="63"/>
                    <a:pt x="12" y="63"/>
                    <a:pt x="12" y="63"/>
                  </a:cubicBezTo>
                  <a:cubicBezTo>
                    <a:pt x="12" y="63"/>
                    <a:pt x="12" y="63"/>
                    <a:pt x="12" y="63"/>
                  </a:cubicBezTo>
                  <a:cubicBezTo>
                    <a:pt x="14" y="75"/>
                    <a:pt x="14" y="75"/>
                    <a:pt x="14" y="75"/>
                  </a:cubicBezTo>
                  <a:cubicBezTo>
                    <a:pt x="17" y="85"/>
                    <a:pt x="9" y="91"/>
                    <a:pt x="8" y="92"/>
                  </a:cubicBezTo>
                  <a:cubicBezTo>
                    <a:pt x="7" y="92"/>
                    <a:pt x="7" y="92"/>
                    <a:pt x="7" y="92"/>
                  </a:cubicBezTo>
                  <a:cubicBezTo>
                    <a:pt x="0" y="106"/>
                    <a:pt x="0" y="106"/>
                    <a:pt x="0" y="106"/>
                  </a:cubicBezTo>
                  <a:cubicBezTo>
                    <a:pt x="0" y="107"/>
                    <a:pt x="0" y="107"/>
                    <a:pt x="0" y="107"/>
                  </a:cubicBezTo>
                  <a:cubicBezTo>
                    <a:pt x="56" y="107"/>
                    <a:pt x="56" y="107"/>
                    <a:pt x="56" y="107"/>
                  </a:cubicBezTo>
                  <a:cubicBezTo>
                    <a:pt x="56" y="94"/>
                    <a:pt x="56" y="94"/>
                    <a:pt x="56" y="94"/>
                  </a:cubicBezTo>
                  <a:cubicBezTo>
                    <a:pt x="264" y="94"/>
                    <a:pt x="264" y="94"/>
                    <a:pt x="264" y="94"/>
                  </a:cubicBezTo>
                  <a:cubicBezTo>
                    <a:pt x="265" y="94"/>
                    <a:pt x="265" y="94"/>
                    <a:pt x="265" y="94"/>
                  </a:cubicBezTo>
                  <a:cubicBezTo>
                    <a:pt x="265" y="94"/>
                    <a:pt x="265" y="94"/>
                    <a:pt x="265" y="94"/>
                  </a:cubicBezTo>
                  <a:cubicBezTo>
                    <a:pt x="267" y="93"/>
                    <a:pt x="267" y="93"/>
                    <a:pt x="267" y="93"/>
                  </a:cubicBezTo>
                  <a:cubicBezTo>
                    <a:pt x="268" y="92"/>
                    <a:pt x="270" y="90"/>
                    <a:pt x="271" y="90"/>
                  </a:cubicBezTo>
                  <a:cubicBezTo>
                    <a:pt x="274" y="88"/>
                    <a:pt x="277" y="86"/>
                    <a:pt x="278" y="85"/>
                  </a:cubicBezTo>
                  <a:cubicBezTo>
                    <a:pt x="288" y="81"/>
                    <a:pt x="288" y="81"/>
                    <a:pt x="288" y="81"/>
                  </a:cubicBezTo>
                  <a:cubicBezTo>
                    <a:pt x="287" y="80"/>
                    <a:pt x="287" y="80"/>
                    <a:pt x="287" y="80"/>
                  </a:cubicBezTo>
                  <a:cubicBezTo>
                    <a:pt x="287" y="79"/>
                    <a:pt x="287" y="77"/>
                    <a:pt x="288" y="76"/>
                  </a:cubicBezTo>
                  <a:cubicBezTo>
                    <a:pt x="288" y="74"/>
                    <a:pt x="288" y="74"/>
                    <a:pt x="288" y="73"/>
                  </a:cubicBezTo>
                  <a:cubicBezTo>
                    <a:pt x="288" y="72"/>
                    <a:pt x="288" y="72"/>
                    <a:pt x="288" y="71"/>
                  </a:cubicBezTo>
                  <a:cubicBezTo>
                    <a:pt x="288" y="71"/>
                    <a:pt x="288" y="71"/>
                    <a:pt x="288" y="71"/>
                  </a:cubicBezTo>
                  <a:cubicBezTo>
                    <a:pt x="288" y="70"/>
                    <a:pt x="287" y="69"/>
                    <a:pt x="286" y="68"/>
                  </a:cubicBez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6" name="Kansas">
              <a:extLst>
                <a:ext uri="{FF2B5EF4-FFF2-40B4-BE49-F238E27FC236}">
                  <a16:creationId xmlns:a16="http://schemas.microsoft.com/office/drawing/2014/main" id="{D1D28C6B-E90E-6C42-B322-E1DC2FACDDC5}"/>
                </a:ext>
              </a:extLst>
            </p:cNvPr>
            <p:cNvSpPr>
              <a:spLocks/>
            </p:cNvSpPr>
            <p:nvPr/>
          </p:nvSpPr>
          <p:spPr bwMode="auto">
            <a:xfrm>
              <a:off x="5672450" y="3001186"/>
              <a:ext cx="1003998" cy="510936"/>
            </a:xfrm>
            <a:custGeom>
              <a:avLst/>
              <a:gdLst>
                <a:gd name="T0" fmla="*/ 285 w 285"/>
                <a:gd name="T1" fmla="*/ 144 h 145"/>
                <a:gd name="T2" fmla="*/ 285 w 285"/>
                <a:gd name="T3" fmla="*/ 54 h 145"/>
                <a:gd name="T4" fmla="*/ 285 w 285"/>
                <a:gd name="T5" fmla="*/ 53 h 145"/>
                <a:gd name="T6" fmla="*/ 282 w 285"/>
                <a:gd name="T7" fmla="*/ 50 h 145"/>
                <a:gd name="T8" fmla="*/ 273 w 285"/>
                <a:gd name="T9" fmla="*/ 42 h 145"/>
                <a:gd name="T10" fmla="*/ 273 w 285"/>
                <a:gd name="T11" fmla="*/ 35 h 145"/>
                <a:gd name="T12" fmla="*/ 270 w 285"/>
                <a:gd name="T13" fmla="*/ 35 h 145"/>
                <a:gd name="T14" fmla="*/ 269 w 285"/>
                <a:gd name="T15" fmla="*/ 16 h 145"/>
                <a:gd name="T16" fmla="*/ 269 w 285"/>
                <a:gd name="T17" fmla="*/ 15 h 145"/>
                <a:gd name="T18" fmla="*/ 269 w 285"/>
                <a:gd name="T19" fmla="*/ 15 h 145"/>
                <a:gd name="T20" fmla="*/ 269 w 285"/>
                <a:gd name="T21" fmla="*/ 15 h 145"/>
                <a:gd name="T22" fmla="*/ 269 w 285"/>
                <a:gd name="T23" fmla="*/ 15 h 145"/>
                <a:gd name="T24" fmla="*/ 265 w 285"/>
                <a:gd name="T25" fmla="*/ 13 h 145"/>
                <a:gd name="T26" fmla="*/ 261 w 285"/>
                <a:gd name="T27" fmla="*/ 13 h 145"/>
                <a:gd name="T28" fmla="*/ 256 w 285"/>
                <a:gd name="T29" fmla="*/ 13 h 145"/>
                <a:gd name="T30" fmla="*/ 256 w 285"/>
                <a:gd name="T31" fmla="*/ 7 h 145"/>
                <a:gd name="T32" fmla="*/ 251 w 285"/>
                <a:gd name="T33" fmla="*/ 0 h 145"/>
                <a:gd name="T34" fmla="*/ 251 w 285"/>
                <a:gd name="T35" fmla="*/ 0 h 145"/>
                <a:gd name="T36" fmla="*/ 1 w 285"/>
                <a:gd name="T37" fmla="*/ 0 h 145"/>
                <a:gd name="T38" fmla="*/ 0 w 285"/>
                <a:gd name="T39" fmla="*/ 0 h 145"/>
                <a:gd name="T40" fmla="*/ 0 w 285"/>
                <a:gd name="T41" fmla="*/ 1 h 145"/>
                <a:gd name="T42" fmla="*/ 0 w 285"/>
                <a:gd name="T43" fmla="*/ 145 h 145"/>
                <a:gd name="T44" fmla="*/ 1 w 285"/>
                <a:gd name="T45" fmla="*/ 145 h 145"/>
                <a:gd name="T46" fmla="*/ 285 w 285"/>
                <a:gd name="T47" fmla="*/ 145 h 145"/>
                <a:gd name="T48" fmla="*/ 285 w 285"/>
                <a:gd name="T49" fmla="*/ 145 h 145"/>
                <a:gd name="T50" fmla="*/ 285 w 285"/>
                <a:gd name="T51" fmla="*/ 14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5" h="145">
                  <a:moveTo>
                    <a:pt x="285" y="144"/>
                  </a:moveTo>
                  <a:cubicBezTo>
                    <a:pt x="285" y="54"/>
                    <a:pt x="285" y="54"/>
                    <a:pt x="285" y="54"/>
                  </a:cubicBezTo>
                  <a:cubicBezTo>
                    <a:pt x="285" y="53"/>
                    <a:pt x="285" y="53"/>
                    <a:pt x="285" y="53"/>
                  </a:cubicBezTo>
                  <a:cubicBezTo>
                    <a:pt x="284" y="53"/>
                    <a:pt x="283" y="52"/>
                    <a:pt x="282" y="50"/>
                  </a:cubicBezTo>
                  <a:cubicBezTo>
                    <a:pt x="273" y="42"/>
                    <a:pt x="273" y="42"/>
                    <a:pt x="273" y="42"/>
                  </a:cubicBezTo>
                  <a:cubicBezTo>
                    <a:pt x="273" y="35"/>
                    <a:pt x="273" y="35"/>
                    <a:pt x="273" y="35"/>
                  </a:cubicBezTo>
                  <a:cubicBezTo>
                    <a:pt x="270" y="35"/>
                    <a:pt x="270" y="35"/>
                    <a:pt x="270" y="35"/>
                  </a:cubicBezTo>
                  <a:cubicBezTo>
                    <a:pt x="269" y="16"/>
                    <a:pt x="269" y="16"/>
                    <a:pt x="269" y="16"/>
                  </a:cubicBezTo>
                  <a:cubicBezTo>
                    <a:pt x="269" y="15"/>
                    <a:pt x="269" y="15"/>
                    <a:pt x="269" y="15"/>
                  </a:cubicBezTo>
                  <a:cubicBezTo>
                    <a:pt x="269" y="15"/>
                    <a:pt x="269" y="15"/>
                    <a:pt x="269" y="15"/>
                  </a:cubicBezTo>
                  <a:cubicBezTo>
                    <a:pt x="269" y="15"/>
                    <a:pt x="269" y="15"/>
                    <a:pt x="269" y="15"/>
                  </a:cubicBezTo>
                  <a:cubicBezTo>
                    <a:pt x="269" y="15"/>
                    <a:pt x="269" y="15"/>
                    <a:pt x="269" y="15"/>
                  </a:cubicBezTo>
                  <a:cubicBezTo>
                    <a:pt x="268" y="14"/>
                    <a:pt x="267" y="13"/>
                    <a:pt x="265" y="13"/>
                  </a:cubicBezTo>
                  <a:cubicBezTo>
                    <a:pt x="261" y="13"/>
                    <a:pt x="261" y="13"/>
                    <a:pt x="261" y="13"/>
                  </a:cubicBezTo>
                  <a:cubicBezTo>
                    <a:pt x="256" y="13"/>
                    <a:pt x="256" y="13"/>
                    <a:pt x="256" y="13"/>
                  </a:cubicBezTo>
                  <a:cubicBezTo>
                    <a:pt x="256" y="7"/>
                    <a:pt x="256" y="7"/>
                    <a:pt x="256" y="7"/>
                  </a:cubicBezTo>
                  <a:cubicBezTo>
                    <a:pt x="251" y="0"/>
                    <a:pt x="251" y="0"/>
                    <a:pt x="251" y="0"/>
                  </a:cubicBezTo>
                  <a:cubicBezTo>
                    <a:pt x="251" y="0"/>
                    <a:pt x="251" y="0"/>
                    <a:pt x="251" y="0"/>
                  </a:cubicBezTo>
                  <a:cubicBezTo>
                    <a:pt x="1" y="0"/>
                    <a:pt x="1" y="0"/>
                    <a:pt x="1" y="0"/>
                  </a:cubicBezTo>
                  <a:cubicBezTo>
                    <a:pt x="0" y="0"/>
                    <a:pt x="0" y="0"/>
                    <a:pt x="0" y="0"/>
                  </a:cubicBezTo>
                  <a:cubicBezTo>
                    <a:pt x="0" y="1"/>
                    <a:pt x="0" y="1"/>
                    <a:pt x="0" y="1"/>
                  </a:cubicBezTo>
                  <a:cubicBezTo>
                    <a:pt x="0" y="145"/>
                    <a:pt x="0" y="145"/>
                    <a:pt x="0" y="145"/>
                  </a:cubicBezTo>
                  <a:cubicBezTo>
                    <a:pt x="1" y="145"/>
                    <a:pt x="1" y="145"/>
                    <a:pt x="1" y="145"/>
                  </a:cubicBezTo>
                  <a:cubicBezTo>
                    <a:pt x="285" y="145"/>
                    <a:pt x="285" y="145"/>
                    <a:pt x="285" y="145"/>
                  </a:cubicBezTo>
                  <a:cubicBezTo>
                    <a:pt x="285" y="145"/>
                    <a:pt x="285" y="145"/>
                    <a:pt x="285" y="145"/>
                  </a:cubicBezTo>
                  <a:lnTo>
                    <a:pt x="285" y="144"/>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7" name="Iowa">
              <a:extLst>
                <a:ext uri="{FF2B5EF4-FFF2-40B4-BE49-F238E27FC236}">
                  <a16:creationId xmlns:a16="http://schemas.microsoft.com/office/drawing/2014/main" id="{B1FB9FBE-A822-C648-833F-6A7CA5F88D89}"/>
                </a:ext>
              </a:extLst>
            </p:cNvPr>
            <p:cNvSpPr>
              <a:spLocks/>
            </p:cNvSpPr>
            <p:nvPr/>
          </p:nvSpPr>
          <p:spPr bwMode="auto">
            <a:xfrm>
              <a:off x="6394912" y="2429176"/>
              <a:ext cx="865465" cy="557115"/>
            </a:xfrm>
            <a:custGeom>
              <a:avLst/>
              <a:gdLst>
                <a:gd name="T0" fmla="*/ 0 w 246"/>
                <a:gd name="T1" fmla="*/ 40 h 158"/>
                <a:gd name="T2" fmla="*/ 0 w 246"/>
                <a:gd name="T3" fmla="*/ 40 h 158"/>
                <a:gd name="T4" fmla="*/ 12 w 246"/>
                <a:gd name="T5" fmla="*/ 59 h 158"/>
                <a:gd name="T6" fmla="*/ 12 w 246"/>
                <a:gd name="T7" fmla="*/ 89 h 158"/>
                <a:gd name="T8" fmla="*/ 24 w 246"/>
                <a:gd name="T9" fmla="*/ 94 h 158"/>
                <a:gd name="T10" fmla="*/ 24 w 246"/>
                <a:gd name="T11" fmla="*/ 120 h 158"/>
                <a:gd name="T12" fmla="*/ 26 w 246"/>
                <a:gd name="T13" fmla="*/ 138 h 158"/>
                <a:gd name="T14" fmla="*/ 26 w 246"/>
                <a:gd name="T15" fmla="*/ 139 h 158"/>
                <a:gd name="T16" fmla="*/ 26 w 246"/>
                <a:gd name="T17" fmla="*/ 139 h 158"/>
                <a:gd name="T18" fmla="*/ 26 w 246"/>
                <a:gd name="T19" fmla="*/ 139 h 158"/>
                <a:gd name="T20" fmla="*/ 188 w 246"/>
                <a:gd name="T21" fmla="*/ 139 h 158"/>
                <a:gd name="T22" fmla="*/ 195 w 246"/>
                <a:gd name="T23" fmla="*/ 158 h 158"/>
                <a:gd name="T24" fmla="*/ 195 w 246"/>
                <a:gd name="T25" fmla="*/ 158 h 158"/>
                <a:gd name="T26" fmla="*/ 210 w 246"/>
                <a:gd name="T27" fmla="*/ 139 h 158"/>
                <a:gd name="T28" fmla="*/ 215 w 246"/>
                <a:gd name="T29" fmla="*/ 118 h 158"/>
                <a:gd name="T30" fmla="*/ 224 w 246"/>
                <a:gd name="T31" fmla="*/ 101 h 158"/>
                <a:gd name="T32" fmla="*/ 234 w 246"/>
                <a:gd name="T33" fmla="*/ 89 h 158"/>
                <a:gd name="T34" fmla="*/ 246 w 246"/>
                <a:gd name="T35" fmla="*/ 68 h 158"/>
                <a:gd name="T36" fmla="*/ 234 w 246"/>
                <a:gd name="T37" fmla="*/ 56 h 158"/>
                <a:gd name="T38" fmla="*/ 228 w 246"/>
                <a:gd name="T39" fmla="*/ 49 h 158"/>
                <a:gd name="T40" fmla="*/ 228 w 246"/>
                <a:gd name="T41" fmla="*/ 49 h 158"/>
                <a:gd name="T42" fmla="*/ 224 w 246"/>
                <a:gd name="T43" fmla="*/ 44 h 158"/>
                <a:gd name="T44" fmla="*/ 212 w 246"/>
                <a:gd name="T45" fmla="*/ 25 h 158"/>
                <a:gd name="T46" fmla="*/ 205 w 246"/>
                <a:gd name="T47" fmla="*/ 14 h 158"/>
                <a:gd name="T48" fmla="*/ 205 w 246"/>
                <a:gd name="T49" fmla="*/ 14 h 158"/>
                <a:gd name="T50" fmla="*/ 203 w 246"/>
                <a:gd name="T51" fmla="*/ 0 h 158"/>
                <a:gd name="T52" fmla="*/ 13 w 246"/>
                <a:gd name="T53" fmla="*/ 0 h 158"/>
                <a:gd name="T54" fmla="*/ 13 w 246"/>
                <a:gd name="T55" fmla="*/ 27 h 158"/>
                <a:gd name="T56" fmla="*/ 0 w 246"/>
                <a:gd name="T57" fmla="*/ 4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6" h="158">
                  <a:moveTo>
                    <a:pt x="0" y="40"/>
                  </a:moveTo>
                  <a:cubicBezTo>
                    <a:pt x="0" y="40"/>
                    <a:pt x="0" y="40"/>
                    <a:pt x="0" y="40"/>
                  </a:cubicBezTo>
                  <a:cubicBezTo>
                    <a:pt x="12" y="59"/>
                    <a:pt x="12" y="59"/>
                    <a:pt x="12" y="59"/>
                  </a:cubicBezTo>
                  <a:cubicBezTo>
                    <a:pt x="12" y="89"/>
                    <a:pt x="12" y="89"/>
                    <a:pt x="12" y="89"/>
                  </a:cubicBezTo>
                  <a:cubicBezTo>
                    <a:pt x="24" y="94"/>
                    <a:pt x="24" y="94"/>
                    <a:pt x="24" y="94"/>
                  </a:cubicBezTo>
                  <a:cubicBezTo>
                    <a:pt x="24" y="120"/>
                    <a:pt x="24" y="120"/>
                    <a:pt x="24" y="120"/>
                  </a:cubicBezTo>
                  <a:cubicBezTo>
                    <a:pt x="26" y="138"/>
                    <a:pt x="26" y="138"/>
                    <a:pt x="26" y="138"/>
                  </a:cubicBezTo>
                  <a:cubicBezTo>
                    <a:pt x="26" y="139"/>
                    <a:pt x="26" y="139"/>
                    <a:pt x="26" y="139"/>
                  </a:cubicBezTo>
                  <a:cubicBezTo>
                    <a:pt x="26" y="139"/>
                    <a:pt x="26" y="139"/>
                    <a:pt x="26" y="139"/>
                  </a:cubicBezTo>
                  <a:cubicBezTo>
                    <a:pt x="26" y="139"/>
                    <a:pt x="26" y="139"/>
                    <a:pt x="26" y="139"/>
                  </a:cubicBezTo>
                  <a:cubicBezTo>
                    <a:pt x="188" y="139"/>
                    <a:pt x="188" y="139"/>
                    <a:pt x="188" y="139"/>
                  </a:cubicBezTo>
                  <a:cubicBezTo>
                    <a:pt x="195" y="158"/>
                    <a:pt x="195" y="158"/>
                    <a:pt x="195" y="158"/>
                  </a:cubicBezTo>
                  <a:cubicBezTo>
                    <a:pt x="195" y="158"/>
                    <a:pt x="195" y="158"/>
                    <a:pt x="195" y="158"/>
                  </a:cubicBezTo>
                  <a:cubicBezTo>
                    <a:pt x="210" y="139"/>
                    <a:pt x="210" y="139"/>
                    <a:pt x="210" y="139"/>
                  </a:cubicBezTo>
                  <a:cubicBezTo>
                    <a:pt x="215" y="118"/>
                    <a:pt x="215" y="118"/>
                    <a:pt x="215" y="118"/>
                  </a:cubicBezTo>
                  <a:cubicBezTo>
                    <a:pt x="224" y="101"/>
                    <a:pt x="224" y="101"/>
                    <a:pt x="224" y="101"/>
                  </a:cubicBezTo>
                  <a:cubicBezTo>
                    <a:pt x="234" y="89"/>
                    <a:pt x="234" y="89"/>
                    <a:pt x="234" y="89"/>
                  </a:cubicBezTo>
                  <a:cubicBezTo>
                    <a:pt x="246" y="68"/>
                    <a:pt x="246" y="68"/>
                    <a:pt x="246" y="68"/>
                  </a:cubicBezTo>
                  <a:cubicBezTo>
                    <a:pt x="234" y="56"/>
                    <a:pt x="234" y="56"/>
                    <a:pt x="234" y="56"/>
                  </a:cubicBezTo>
                  <a:cubicBezTo>
                    <a:pt x="228" y="49"/>
                    <a:pt x="228" y="49"/>
                    <a:pt x="228" y="49"/>
                  </a:cubicBezTo>
                  <a:cubicBezTo>
                    <a:pt x="228" y="49"/>
                    <a:pt x="228" y="49"/>
                    <a:pt x="228" y="49"/>
                  </a:cubicBezTo>
                  <a:cubicBezTo>
                    <a:pt x="224" y="44"/>
                    <a:pt x="224" y="44"/>
                    <a:pt x="224" y="44"/>
                  </a:cubicBezTo>
                  <a:cubicBezTo>
                    <a:pt x="212" y="25"/>
                    <a:pt x="212" y="25"/>
                    <a:pt x="212" y="25"/>
                  </a:cubicBezTo>
                  <a:cubicBezTo>
                    <a:pt x="205" y="14"/>
                    <a:pt x="205" y="14"/>
                    <a:pt x="205" y="14"/>
                  </a:cubicBezTo>
                  <a:cubicBezTo>
                    <a:pt x="205" y="14"/>
                    <a:pt x="205" y="14"/>
                    <a:pt x="205" y="14"/>
                  </a:cubicBezTo>
                  <a:cubicBezTo>
                    <a:pt x="205" y="12"/>
                    <a:pt x="204" y="6"/>
                    <a:pt x="203" y="0"/>
                  </a:cubicBezTo>
                  <a:cubicBezTo>
                    <a:pt x="13" y="0"/>
                    <a:pt x="13" y="0"/>
                    <a:pt x="13" y="0"/>
                  </a:cubicBezTo>
                  <a:cubicBezTo>
                    <a:pt x="13" y="27"/>
                    <a:pt x="13" y="27"/>
                    <a:pt x="13" y="27"/>
                  </a:cubicBezTo>
                  <a:lnTo>
                    <a:pt x="0" y="40"/>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8" name="Indiana">
              <a:extLst>
                <a:ext uri="{FF2B5EF4-FFF2-40B4-BE49-F238E27FC236}">
                  <a16:creationId xmlns:a16="http://schemas.microsoft.com/office/drawing/2014/main" id="{D3B688D0-16DF-204D-A7F6-807C3D695238}"/>
                </a:ext>
              </a:extLst>
            </p:cNvPr>
            <p:cNvSpPr>
              <a:spLocks/>
            </p:cNvSpPr>
            <p:nvPr/>
          </p:nvSpPr>
          <p:spPr bwMode="auto">
            <a:xfrm>
              <a:off x="7507652" y="2806048"/>
              <a:ext cx="500509" cy="688201"/>
            </a:xfrm>
            <a:custGeom>
              <a:avLst/>
              <a:gdLst>
                <a:gd name="T0" fmla="*/ 35 w 142"/>
                <a:gd name="T1" fmla="*/ 142 h 195"/>
                <a:gd name="T2" fmla="*/ 30 w 142"/>
                <a:gd name="T3" fmla="*/ 149 h 195"/>
                <a:gd name="T4" fmla="*/ 23 w 142"/>
                <a:gd name="T5" fmla="*/ 153 h 195"/>
                <a:gd name="T6" fmla="*/ 23 w 142"/>
                <a:gd name="T7" fmla="*/ 160 h 195"/>
                <a:gd name="T8" fmla="*/ 19 w 142"/>
                <a:gd name="T9" fmla="*/ 164 h 195"/>
                <a:gd name="T10" fmla="*/ 15 w 142"/>
                <a:gd name="T11" fmla="*/ 171 h 195"/>
                <a:gd name="T12" fmla="*/ 9 w 142"/>
                <a:gd name="T13" fmla="*/ 177 h 195"/>
                <a:gd name="T14" fmla="*/ 5 w 142"/>
                <a:gd name="T15" fmla="*/ 183 h 195"/>
                <a:gd name="T16" fmla="*/ 4 w 142"/>
                <a:gd name="T17" fmla="*/ 185 h 195"/>
                <a:gd name="T18" fmla="*/ 2 w 142"/>
                <a:gd name="T19" fmla="*/ 189 h 195"/>
                <a:gd name="T20" fmla="*/ 2 w 142"/>
                <a:gd name="T21" fmla="*/ 191 h 195"/>
                <a:gd name="T22" fmla="*/ 1 w 142"/>
                <a:gd name="T23" fmla="*/ 191 h 195"/>
                <a:gd name="T24" fmla="*/ 0 w 142"/>
                <a:gd name="T25" fmla="*/ 192 h 195"/>
                <a:gd name="T26" fmla="*/ 0 w 142"/>
                <a:gd name="T27" fmla="*/ 192 h 195"/>
                <a:gd name="T28" fmla="*/ 15 w 142"/>
                <a:gd name="T29" fmla="*/ 192 h 195"/>
                <a:gd name="T30" fmla="*/ 19 w 142"/>
                <a:gd name="T31" fmla="*/ 195 h 195"/>
                <a:gd name="T32" fmla="*/ 19 w 142"/>
                <a:gd name="T33" fmla="*/ 195 h 195"/>
                <a:gd name="T34" fmla="*/ 21 w 142"/>
                <a:gd name="T35" fmla="*/ 192 h 195"/>
                <a:gd name="T36" fmla="*/ 22 w 142"/>
                <a:gd name="T37" fmla="*/ 190 h 195"/>
                <a:gd name="T38" fmla="*/ 22 w 142"/>
                <a:gd name="T39" fmla="*/ 189 h 195"/>
                <a:gd name="T40" fmla="*/ 21 w 142"/>
                <a:gd name="T41" fmla="*/ 189 h 195"/>
                <a:gd name="T42" fmla="*/ 23 w 142"/>
                <a:gd name="T43" fmla="*/ 187 h 195"/>
                <a:gd name="T44" fmla="*/ 27 w 142"/>
                <a:gd name="T45" fmla="*/ 182 h 195"/>
                <a:gd name="T46" fmla="*/ 29 w 142"/>
                <a:gd name="T47" fmla="*/ 186 h 195"/>
                <a:gd name="T48" fmla="*/ 37 w 142"/>
                <a:gd name="T49" fmla="*/ 188 h 195"/>
                <a:gd name="T50" fmla="*/ 48 w 142"/>
                <a:gd name="T51" fmla="*/ 188 h 195"/>
                <a:gd name="T52" fmla="*/ 47 w 142"/>
                <a:gd name="T53" fmla="*/ 189 h 195"/>
                <a:gd name="T54" fmla="*/ 50 w 142"/>
                <a:gd name="T55" fmla="*/ 189 h 195"/>
                <a:gd name="T56" fmla="*/ 53 w 142"/>
                <a:gd name="T57" fmla="*/ 188 h 195"/>
                <a:gd name="T58" fmla="*/ 57 w 142"/>
                <a:gd name="T59" fmla="*/ 188 h 195"/>
                <a:gd name="T60" fmla="*/ 62 w 142"/>
                <a:gd name="T61" fmla="*/ 188 h 195"/>
                <a:gd name="T62" fmla="*/ 62 w 142"/>
                <a:gd name="T63" fmla="*/ 188 h 195"/>
                <a:gd name="T64" fmla="*/ 67 w 142"/>
                <a:gd name="T65" fmla="*/ 188 h 195"/>
                <a:gd name="T66" fmla="*/ 73 w 142"/>
                <a:gd name="T67" fmla="*/ 182 h 195"/>
                <a:gd name="T68" fmla="*/ 80 w 142"/>
                <a:gd name="T69" fmla="*/ 182 h 195"/>
                <a:gd name="T70" fmla="*/ 80 w 142"/>
                <a:gd name="T71" fmla="*/ 182 h 195"/>
                <a:gd name="T72" fmla="*/ 81 w 142"/>
                <a:gd name="T73" fmla="*/ 181 h 195"/>
                <a:gd name="T74" fmla="*/ 83 w 142"/>
                <a:gd name="T75" fmla="*/ 182 h 195"/>
                <a:gd name="T76" fmla="*/ 88 w 142"/>
                <a:gd name="T77" fmla="*/ 187 h 195"/>
                <a:gd name="T78" fmla="*/ 88 w 142"/>
                <a:gd name="T79" fmla="*/ 188 h 195"/>
                <a:gd name="T80" fmla="*/ 95 w 142"/>
                <a:gd name="T81" fmla="*/ 188 h 195"/>
                <a:gd name="T82" fmla="*/ 95 w 142"/>
                <a:gd name="T83" fmla="*/ 186 h 195"/>
                <a:gd name="T84" fmla="*/ 95 w 142"/>
                <a:gd name="T85" fmla="*/ 181 h 195"/>
                <a:gd name="T86" fmla="*/ 93 w 142"/>
                <a:gd name="T87" fmla="*/ 177 h 195"/>
                <a:gd name="T88" fmla="*/ 92 w 142"/>
                <a:gd name="T89" fmla="*/ 176 h 195"/>
                <a:gd name="T90" fmla="*/ 95 w 142"/>
                <a:gd name="T91" fmla="*/ 174 h 195"/>
                <a:gd name="T92" fmla="*/ 110 w 142"/>
                <a:gd name="T93" fmla="*/ 166 h 195"/>
                <a:gd name="T94" fmla="*/ 117 w 142"/>
                <a:gd name="T95" fmla="*/ 160 h 195"/>
                <a:gd name="T96" fmla="*/ 117 w 142"/>
                <a:gd name="T97" fmla="*/ 159 h 195"/>
                <a:gd name="T98" fmla="*/ 120 w 142"/>
                <a:gd name="T99" fmla="*/ 150 h 195"/>
                <a:gd name="T100" fmla="*/ 130 w 142"/>
                <a:gd name="T101" fmla="*/ 146 h 195"/>
                <a:gd name="T102" fmla="*/ 130 w 142"/>
                <a:gd name="T103" fmla="*/ 146 h 195"/>
                <a:gd name="T104" fmla="*/ 130 w 142"/>
                <a:gd name="T105" fmla="*/ 146 h 195"/>
                <a:gd name="T106" fmla="*/ 137 w 142"/>
                <a:gd name="T107" fmla="*/ 146 h 195"/>
                <a:gd name="T108" fmla="*/ 142 w 142"/>
                <a:gd name="T109" fmla="*/ 141 h 195"/>
                <a:gd name="T110" fmla="*/ 142 w 142"/>
                <a:gd name="T111" fmla="*/ 16 h 195"/>
                <a:gd name="T112" fmla="*/ 62 w 142"/>
                <a:gd name="T113" fmla="*/ 16 h 195"/>
                <a:gd name="T114" fmla="*/ 55 w 142"/>
                <a:gd name="T115" fmla="*/ 20 h 195"/>
                <a:gd name="T116" fmla="*/ 51 w 142"/>
                <a:gd name="T117" fmla="*/ 20 h 195"/>
                <a:gd name="T118" fmla="*/ 43 w 142"/>
                <a:gd name="T119" fmla="*/ 16 h 195"/>
                <a:gd name="T120" fmla="*/ 36 w 142"/>
                <a:gd name="T121" fmla="*/ 0 h 195"/>
                <a:gd name="T122" fmla="*/ 35 w 142"/>
                <a:gd name="T123" fmla="*/ 0 h 195"/>
                <a:gd name="T124" fmla="*/ 35 w 142"/>
                <a:gd name="T125" fmla="*/ 14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 h="195">
                  <a:moveTo>
                    <a:pt x="35" y="142"/>
                  </a:moveTo>
                  <a:cubicBezTo>
                    <a:pt x="30" y="149"/>
                    <a:pt x="30" y="149"/>
                    <a:pt x="30" y="149"/>
                  </a:cubicBezTo>
                  <a:cubicBezTo>
                    <a:pt x="23" y="153"/>
                    <a:pt x="23" y="153"/>
                    <a:pt x="23" y="153"/>
                  </a:cubicBezTo>
                  <a:cubicBezTo>
                    <a:pt x="23" y="160"/>
                    <a:pt x="23" y="160"/>
                    <a:pt x="23" y="160"/>
                  </a:cubicBezTo>
                  <a:cubicBezTo>
                    <a:pt x="19" y="164"/>
                    <a:pt x="19" y="164"/>
                    <a:pt x="19" y="164"/>
                  </a:cubicBezTo>
                  <a:cubicBezTo>
                    <a:pt x="15" y="171"/>
                    <a:pt x="15" y="171"/>
                    <a:pt x="15" y="171"/>
                  </a:cubicBezTo>
                  <a:cubicBezTo>
                    <a:pt x="14" y="171"/>
                    <a:pt x="12" y="174"/>
                    <a:pt x="9" y="177"/>
                  </a:cubicBezTo>
                  <a:cubicBezTo>
                    <a:pt x="7" y="180"/>
                    <a:pt x="6" y="182"/>
                    <a:pt x="5" y="183"/>
                  </a:cubicBezTo>
                  <a:cubicBezTo>
                    <a:pt x="4" y="184"/>
                    <a:pt x="4" y="185"/>
                    <a:pt x="4" y="185"/>
                  </a:cubicBezTo>
                  <a:cubicBezTo>
                    <a:pt x="4" y="185"/>
                    <a:pt x="4" y="186"/>
                    <a:pt x="2" y="189"/>
                  </a:cubicBezTo>
                  <a:cubicBezTo>
                    <a:pt x="2" y="191"/>
                    <a:pt x="2" y="191"/>
                    <a:pt x="2" y="191"/>
                  </a:cubicBezTo>
                  <a:cubicBezTo>
                    <a:pt x="1" y="191"/>
                    <a:pt x="1" y="191"/>
                    <a:pt x="1" y="191"/>
                  </a:cubicBezTo>
                  <a:cubicBezTo>
                    <a:pt x="0" y="192"/>
                    <a:pt x="0" y="192"/>
                    <a:pt x="0" y="192"/>
                  </a:cubicBezTo>
                  <a:cubicBezTo>
                    <a:pt x="0" y="192"/>
                    <a:pt x="0" y="192"/>
                    <a:pt x="0" y="192"/>
                  </a:cubicBezTo>
                  <a:cubicBezTo>
                    <a:pt x="15" y="192"/>
                    <a:pt x="15" y="192"/>
                    <a:pt x="15" y="192"/>
                  </a:cubicBezTo>
                  <a:cubicBezTo>
                    <a:pt x="15" y="193"/>
                    <a:pt x="17" y="195"/>
                    <a:pt x="19" y="195"/>
                  </a:cubicBezTo>
                  <a:cubicBezTo>
                    <a:pt x="19" y="195"/>
                    <a:pt x="19" y="195"/>
                    <a:pt x="19" y="195"/>
                  </a:cubicBezTo>
                  <a:cubicBezTo>
                    <a:pt x="20" y="195"/>
                    <a:pt x="21" y="194"/>
                    <a:pt x="21" y="192"/>
                  </a:cubicBezTo>
                  <a:cubicBezTo>
                    <a:pt x="22" y="191"/>
                    <a:pt x="22" y="190"/>
                    <a:pt x="22" y="190"/>
                  </a:cubicBezTo>
                  <a:cubicBezTo>
                    <a:pt x="22" y="189"/>
                    <a:pt x="22" y="189"/>
                    <a:pt x="22" y="189"/>
                  </a:cubicBezTo>
                  <a:cubicBezTo>
                    <a:pt x="21" y="189"/>
                    <a:pt x="21" y="189"/>
                    <a:pt x="21" y="189"/>
                  </a:cubicBezTo>
                  <a:cubicBezTo>
                    <a:pt x="22" y="188"/>
                    <a:pt x="22" y="188"/>
                    <a:pt x="23" y="187"/>
                  </a:cubicBezTo>
                  <a:cubicBezTo>
                    <a:pt x="27" y="182"/>
                    <a:pt x="27" y="182"/>
                    <a:pt x="27" y="182"/>
                  </a:cubicBezTo>
                  <a:cubicBezTo>
                    <a:pt x="29" y="186"/>
                    <a:pt x="29" y="186"/>
                    <a:pt x="29" y="186"/>
                  </a:cubicBezTo>
                  <a:cubicBezTo>
                    <a:pt x="37" y="188"/>
                    <a:pt x="37" y="188"/>
                    <a:pt x="37" y="188"/>
                  </a:cubicBezTo>
                  <a:cubicBezTo>
                    <a:pt x="48" y="188"/>
                    <a:pt x="48" y="188"/>
                    <a:pt x="48" y="188"/>
                  </a:cubicBezTo>
                  <a:cubicBezTo>
                    <a:pt x="47" y="189"/>
                    <a:pt x="47" y="189"/>
                    <a:pt x="47" y="189"/>
                  </a:cubicBezTo>
                  <a:cubicBezTo>
                    <a:pt x="50" y="189"/>
                    <a:pt x="50" y="189"/>
                    <a:pt x="50" y="189"/>
                  </a:cubicBezTo>
                  <a:cubicBezTo>
                    <a:pt x="50" y="189"/>
                    <a:pt x="51" y="189"/>
                    <a:pt x="53" y="188"/>
                  </a:cubicBezTo>
                  <a:cubicBezTo>
                    <a:pt x="54" y="188"/>
                    <a:pt x="56" y="188"/>
                    <a:pt x="57" y="188"/>
                  </a:cubicBezTo>
                  <a:cubicBezTo>
                    <a:pt x="60" y="188"/>
                    <a:pt x="62" y="188"/>
                    <a:pt x="62" y="188"/>
                  </a:cubicBezTo>
                  <a:cubicBezTo>
                    <a:pt x="62" y="188"/>
                    <a:pt x="62" y="188"/>
                    <a:pt x="62" y="188"/>
                  </a:cubicBezTo>
                  <a:cubicBezTo>
                    <a:pt x="67" y="188"/>
                    <a:pt x="67" y="188"/>
                    <a:pt x="67" y="188"/>
                  </a:cubicBezTo>
                  <a:cubicBezTo>
                    <a:pt x="73" y="182"/>
                    <a:pt x="73" y="182"/>
                    <a:pt x="73" y="182"/>
                  </a:cubicBezTo>
                  <a:cubicBezTo>
                    <a:pt x="80" y="182"/>
                    <a:pt x="80" y="182"/>
                    <a:pt x="80" y="182"/>
                  </a:cubicBezTo>
                  <a:cubicBezTo>
                    <a:pt x="80" y="182"/>
                    <a:pt x="80" y="182"/>
                    <a:pt x="80" y="182"/>
                  </a:cubicBezTo>
                  <a:cubicBezTo>
                    <a:pt x="80" y="181"/>
                    <a:pt x="81" y="181"/>
                    <a:pt x="81" y="181"/>
                  </a:cubicBezTo>
                  <a:cubicBezTo>
                    <a:pt x="82" y="181"/>
                    <a:pt x="82" y="181"/>
                    <a:pt x="83" y="182"/>
                  </a:cubicBezTo>
                  <a:cubicBezTo>
                    <a:pt x="85" y="183"/>
                    <a:pt x="87" y="186"/>
                    <a:pt x="88" y="187"/>
                  </a:cubicBezTo>
                  <a:cubicBezTo>
                    <a:pt x="88" y="188"/>
                    <a:pt x="88" y="188"/>
                    <a:pt x="88" y="188"/>
                  </a:cubicBezTo>
                  <a:cubicBezTo>
                    <a:pt x="95" y="188"/>
                    <a:pt x="95" y="188"/>
                    <a:pt x="95" y="188"/>
                  </a:cubicBezTo>
                  <a:cubicBezTo>
                    <a:pt x="95" y="186"/>
                    <a:pt x="95" y="186"/>
                    <a:pt x="95" y="186"/>
                  </a:cubicBezTo>
                  <a:cubicBezTo>
                    <a:pt x="94" y="185"/>
                    <a:pt x="94" y="183"/>
                    <a:pt x="95" y="181"/>
                  </a:cubicBezTo>
                  <a:cubicBezTo>
                    <a:pt x="96" y="179"/>
                    <a:pt x="95" y="178"/>
                    <a:pt x="93" y="177"/>
                  </a:cubicBezTo>
                  <a:cubicBezTo>
                    <a:pt x="92" y="176"/>
                    <a:pt x="92" y="176"/>
                    <a:pt x="92" y="176"/>
                  </a:cubicBezTo>
                  <a:cubicBezTo>
                    <a:pt x="92" y="176"/>
                    <a:pt x="93" y="175"/>
                    <a:pt x="95" y="174"/>
                  </a:cubicBezTo>
                  <a:cubicBezTo>
                    <a:pt x="103" y="171"/>
                    <a:pt x="110" y="166"/>
                    <a:pt x="110" y="166"/>
                  </a:cubicBezTo>
                  <a:cubicBezTo>
                    <a:pt x="117" y="160"/>
                    <a:pt x="117" y="160"/>
                    <a:pt x="117" y="160"/>
                  </a:cubicBezTo>
                  <a:cubicBezTo>
                    <a:pt x="117" y="159"/>
                    <a:pt x="117" y="159"/>
                    <a:pt x="117" y="159"/>
                  </a:cubicBezTo>
                  <a:cubicBezTo>
                    <a:pt x="117" y="158"/>
                    <a:pt x="116" y="151"/>
                    <a:pt x="120" y="150"/>
                  </a:cubicBezTo>
                  <a:cubicBezTo>
                    <a:pt x="124" y="150"/>
                    <a:pt x="130" y="146"/>
                    <a:pt x="130" y="146"/>
                  </a:cubicBezTo>
                  <a:cubicBezTo>
                    <a:pt x="130" y="146"/>
                    <a:pt x="130" y="146"/>
                    <a:pt x="130" y="146"/>
                  </a:cubicBezTo>
                  <a:cubicBezTo>
                    <a:pt x="130" y="146"/>
                    <a:pt x="130" y="146"/>
                    <a:pt x="130" y="146"/>
                  </a:cubicBezTo>
                  <a:cubicBezTo>
                    <a:pt x="137" y="146"/>
                    <a:pt x="137" y="146"/>
                    <a:pt x="137" y="146"/>
                  </a:cubicBezTo>
                  <a:cubicBezTo>
                    <a:pt x="142" y="141"/>
                    <a:pt x="142" y="141"/>
                    <a:pt x="142" y="141"/>
                  </a:cubicBezTo>
                  <a:cubicBezTo>
                    <a:pt x="142" y="16"/>
                    <a:pt x="142" y="16"/>
                    <a:pt x="142" y="16"/>
                  </a:cubicBezTo>
                  <a:cubicBezTo>
                    <a:pt x="62" y="16"/>
                    <a:pt x="62" y="16"/>
                    <a:pt x="62" y="16"/>
                  </a:cubicBezTo>
                  <a:cubicBezTo>
                    <a:pt x="55" y="20"/>
                    <a:pt x="55" y="20"/>
                    <a:pt x="55" y="20"/>
                  </a:cubicBezTo>
                  <a:cubicBezTo>
                    <a:pt x="51" y="20"/>
                    <a:pt x="51" y="20"/>
                    <a:pt x="51" y="20"/>
                  </a:cubicBezTo>
                  <a:cubicBezTo>
                    <a:pt x="43" y="16"/>
                    <a:pt x="43" y="16"/>
                    <a:pt x="43" y="16"/>
                  </a:cubicBezTo>
                  <a:cubicBezTo>
                    <a:pt x="36" y="0"/>
                    <a:pt x="36" y="0"/>
                    <a:pt x="36" y="0"/>
                  </a:cubicBezTo>
                  <a:cubicBezTo>
                    <a:pt x="35" y="0"/>
                    <a:pt x="35" y="0"/>
                    <a:pt x="35" y="0"/>
                  </a:cubicBezTo>
                  <a:lnTo>
                    <a:pt x="35" y="142"/>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69" name="Illinois">
              <a:extLst>
                <a:ext uri="{FF2B5EF4-FFF2-40B4-BE49-F238E27FC236}">
                  <a16:creationId xmlns:a16="http://schemas.microsoft.com/office/drawing/2014/main" id="{E2417C6F-489A-4546-A852-1B39CD1B18E9}"/>
                </a:ext>
              </a:extLst>
            </p:cNvPr>
            <p:cNvSpPr>
              <a:spLocks/>
            </p:cNvSpPr>
            <p:nvPr/>
          </p:nvSpPr>
          <p:spPr bwMode="auto">
            <a:xfrm>
              <a:off x="7081623" y="2601970"/>
              <a:ext cx="549667" cy="925048"/>
            </a:xfrm>
            <a:custGeom>
              <a:avLst/>
              <a:gdLst>
                <a:gd name="T0" fmla="*/ 39 w 156"/>
                <a:gd name="T1" fmla="*/ 7 h 262"/>
                <a:gd name="T2" fmla="*/ 51 w 156"/>
                <a:gd name="T3" fmla="*/ 19 h 262"/>
                <a:gd name="T4" fmla="*/ 39 w 156"/>
                <a:gd name="T5" fmla="*/ 40 h 262"/>
                <a:gd name="T6" fmla="*/ 29 w 156"/>
                <a:gd name="T7" fmla="*/ 52 h 262"/>
                <a:gd name="T8" fmla="*/ 20 w 156"/>
                <a:gd name="T9" fmla="*/ 69 h 262"/>
                <a:gd name="T10" fmla="*/ 15 w 156"/>
                <a:gd name="T11" fmla="*/ 90 h 262"/>
                <a:gd name="T12" fmla="*/ 0 w 156"/>
                <a:gd name="T13" fmla="*/ 109 h 262"/>
                <a:gd name="T14" fmla="*/ 0 w 156"/>
                <a:gd name="T15" fmla="*/ 109 h 262"/>
                <a:gd name="T16" fmla="*/ 0 w 156"/>
                <a:gd name="T17" fmla="*/ 144 h 262"/>
                <a:gd name="T18" fmla="*/ 15 w 156"/>
                <a:gd name="T19" fmla="*/ 154 h 262"/>
                <a:gd name="T20" fmla="*/ 32 w 156"/>
                <a:gd name="T21" fmla="*/ 165 h 262"/>
                <a:gd name="T22" fmla="*/ 49 w 156"/>
                <a:gd name="T23" fmla="*/ 182 h 262"/>
                <a:gd name="T24" fmla="*/ 46 w 156"/>
                <a:gd name="T25" fmla="*/ 198 h 262"/>
                <a:gd name="T26" fmla="*/ 51 w 156"/>
                <a:gd name="T27" fmla="*/ 215 h 262"/>
                <a:gd name="T28" fmla="*/ 71 w 156"/>
                <a:gd name="T29" fmla="*/ 225 h 262"/>
                <a:gd name="T30" fmla="*/ 78 w 156"/>
                <a:gd name="T31" fmla="*/ 238 h 262"/>
                <a:gd name="T32" fmla="*/ 80 w 156"/>
                <a:gd name="T33" fmla="*/ 246 h 262"/>
                <a:gd name="T34" fmla="*/ 92 w 156"/>
                <a:gd name="T35" fmla="*/ 262 h 262"/>
                <a:gd name="T36" fmla="*/ 92 w 156"/>
                <a:gd name="T37" fmla="*/ 262 h 262"/>
                <a:gd name="T38" fmla="*/ 92 w 156"/>
                <a:gd name="T39" fmla="*/ 262 h 262"/>
                <a:gd name="T40" fmla="*/ 102 w 156"/>
                <a:gd name="T41" fmla="*/ 262 h 262"/>
                <a:gd name="T42" fmla="*/ 106 w 156"/>
                <a:gd name="T43" fmla="*/ 257 h 262"/>
                <a:gd name="T44" fmla="*/ 113 w 156"/>
                <a:gd name="T45" fmla="*/ 252 h 262"/>
                <a:gd name="T46" fmla="*/ 120 w 156"/>
                <a:gd name="T47" fmla="*/ 250 h 262"/>
                <a:gd name="T48" fmla="*/ 121 w 156"/>
                <a:gd name="T49" fmla="*/ 249 h 262"/>
                <a:gd name="T50" fmla="*/ 122 w 156"/>
                <a:gd name="T51" fmla="*/ 249 h 262"/>
                <a:gd name="T52" fmla="*/ 122 w 156"/>
                <a:gd name="T53" fmla="*/ 249 h 262"/>
                <a:gd name="T54" fmla="*/ 123 w 156"/>
                <a:gd name="T55" fmla="*/ 249 h 262"/>
                <a:gd name="T56" fmla="*/ 123 w 156"/>
                <a:gd name="T57" fmla="*/ 247 h 262"/>
                <a:gd name="T58" fmla="*/ 125 w 156"/>
                <a:gd name="T59" fmla="*/ 243 h 262"/>
                <a:gd name="T60" fmla="*/ 126 w 156"/>
                <a:gd name="T61" fmla="*/ 241 h 262"/>
                <a:gd name="T62" fmla="*/ 130 w 156"/>
                <a:gd name="T63" fmla="*/ 235 h 262"/>
                <a:gd name="T64" fmla="*/ 136 w 156"/>
                <a:gd name="T65" fmla="*/ 229 h 262"/>
                <a:gd name="T66" fmla="*/ 140 w 156"/>
                <a:gd name="T67" fmla="*/ 222 h 262"/>
                <a:gd name="T68" fmla="*/ 144 w 156"/>
                <a:gd name="T69" fmla="*/ 218 h 262"/>
                <a:gd name="T70" fmla="*/ 144 w 156"/>
                <a:gd name="T71" fmla="*/ 211 h 262"/>
                <a:gd name="T72" fmla="*/ 151 w 156"/>
                <a:gd name="T73" fmla="*/ 207 h 262"/>
                <a:gd name="T74" fmla="*/ 156 w 156"/>
                <a:gd name="T75" fmla="*/ 200 h 262"/>
                <a:gd name="T76" fmla="*/ 156 w 156"/>
                <a:gd name="T77" fmla="*/ 58 h 262"/>
                <a:gd name="T78" fmla="*/ 156 w 156"/>
                <a:gd name="T79" fmla="*/ 57 h 262"/>
                <a:gd name="T80" fmla="*/ 152 w 156"/>
                <a:gd name="T81" fmla="*/ 47 h 262"/>
                <a:gd name="T82" fmla="*/ 149 w 156"/>
                <a:gd name="T83" fmla="*/ 0 h 262"/>
                <a:gd name="T84" fmla="*/ 33 w 156"/>
                <a:gd name="T85" fmla="*/ 0 h 262"/>
                <a:gd name="T86" fmla="*/ 39 w 156"/>
                <a:gd name="T87" fmla="*/ 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 h="262">
                  <a:moveTo>
                    <a:pt x="39" y="7"/>
                  </a:moveTo>
                  <a:cubicBezTo>
                    <a:pt x="51" y="19"/>
                    <a:pt x="51" y="19"/>
                    <a:pt x="51" y="19"/>
                  </a:cubicBezTo>
                  <a:cubicBezTo>
                    <a:pt x="39" y="40"/>
                    <a:pt x="39" y="40"/>
                    <a:pt x="39" y="40"/>
                  </a:cubicBezTo>
                  <a:cubicBezTo>
                    <a:pt x="29" y="52"/>
                    <a:pt x="29" y="52"/>
                    <a:pt x="29" y="52"/>
                  </a:cubicBezTo>
                  <a:cubicBezTo>
                    <a:pt x="20" y="69"/>
                    <a:pt x="20" y="69"/>
                    <a:pt x="20" y="69"/>
                  </a:cubicBezTo>
                  <a:cubicBezTo>
                    <a:pt x="15" y="90"/>
                    <a:pt x="15" y="90"/>
                    <a:pt x="15" y="90"/>
                  </a:cubicBezTo>
                  <a:cubicBezTo>
                    <a:pt x="0" y="109"/>
                    <a:pt x="0" y="109"/>
                    <a:pt x="0" y="109"/>
                  </a:cubicBezTo>
                  <a:cubicBezTo>
                    <a:pt x="0" y="109"/>
                    <a:pt x="0" y="109"/>
                    <a:pt x="0" y="109"/>
                  </a:cubicBezTo>
                  <a:cubicBezTo>
                    <a:pt x="0" y="144"/>
                    <a:pt x="0" y="144"/>
                    <a:pt x="0" y="144"/>
                  </a:cubicBezTo>
                  <a:cubicBezTo>
                    <a:pt x="15" y="154"/>
                    <a:pt x="15" y="154"/>
                    <a:pt x="15" y="154"/>
                  </a:cubicBezTo>
                  <a:cubicBezTo>
                    <a:pt x="32" y="165"/>
                    <a:pt x="32" y="165"/>
                    <a:pt x="32" y="165"/>
                  </a:cubicBezTo>
                  <a:cubicBezTo>
                    <a:pt x="49" y="182"/>
                    <a:pt x="49" y="182"/>
                    <a:pt x="49" y="182"/>
                  </a:cubicBezTo>
                  <a:cubicBezTo>
                    <a:pt x="46" y="198"/>
                    <a:pt x="46" y="198"/>
                    <a:pt x="46" y="198"/>
                  </a:cubicBezTo>
                  <a:cubicBezTo>
                    <a:pt x="51" y="215"/>
                    <a:pt x="51" y="215"/>
                    <a:pt x="51" y="215"/>
                  </a:cubicBezTo>
                  <a:cubicBezTo>
                    <a:pt x="71" y="225"/>
                    <a:pt x="71" y="225"/>
                    <a:pt x="71" y="225"/>
                  </a:cubicBezTo>
                  <a:cubicBezTo>
                    <a:pt x="78" y="238"/>
                    <a:pt x="78" y="238"/>
                    <a:pt x="78" y="238"/>
                  </a:cubicBezTo>
                  <a:cubicBezTo>
                    <a:pt x="80" y="246"/>
                    <a:pt x="80" y="246"/>
                    <a:pt x="80" y="246"/>
                  </a:cubicBezTo>
                  <a:cubicBezTo>
                    <a:pt x="82" y="252"/>
                    <a:pt x="90" y="260"/>
                    <a:pt x="92" y="262"/>
                  </a:cubicBezTo>
                  <a:cubicBezTo>
                    <a:pt x="92" y="262"/>
                    <a:pt x="92" y="262"/>
                    <a:pt x="92" y="262"/>
                  </a:cubicBezTo>
                  <a:cubicBezTo>
                    <a:pt x="92" y="262"/>
                    <a:pt x="92" y="262"/>
                    <a:pt x="92" y="262"/>
                  </a:cubicBezTo>
                  <a:cubicBezTo>
                    <a:pt x="102" y="262"/>
                    <a:pt x="102" y="262"/>
                    <a:pt x="102" y="262"/>
                  </a:cubicBezTo>
                  <a:cubicBezTo>
                    <a:pt x="106" y="257"/>
                    <a:pt x="106" y="257"/>
                    <a:pt x="106" y="257"/>
                  </a:cubicBezTo>
                  <a:cubicBezTo>
                    <a:pt x="113" y="252"/>
                    <a:pt x="113" y="252"/>
                    <a:pt x="113" y="252"/>
                  </a:cubicBezTo>
                  <a:cubicBezTo>
                    <a:pt x="114" y="252"/>
                    <a:pt x="117" y="251"/>
                    <a:pt x="120" y="250"/>
                  </a:cubicBezTo>
                  <a:cubicBezTo>
                    <a:pt x="120" y="250"/>
                    <a:pt x="120" y="249"/>
                    <a:pt x="121" y="249"/>
                  </a:cubicBezTo>
                  <a:cubicBezTo>
                    <a:pt x="121" y="249"/>
                    <a:pt x="121" y="249"/>
                    <a:pt x="122" y="249"/>
                  </a:cubicBezTo>
                  <a:cubicBezTo>
                    <a:pt x="122" y="249"/>
                    <a:pt x="122" y="249"/>
                    <a:pt x="122" y="249"/>
                  </a:cubicBezTo>
                  <a:cubicBezTo>
                    <a:pt x="123" y="249"/>
                    <a:pt x="123" y="249"/>
                    <a:pt x="123" y="249"/>
                  </a:cubicBezTo>
                  <a:cubicBezTo>
                    <a:pt x="123" y="247"/>
                    <a:pt x="123" y="247"/>
                    <a:pt x="123" y="247"/>
                  </a:cubicBezTo>
                  <a:cubicBezTo>
                    <a:pt x="125" y="244"/>
                    <a:pt x="125" y="243"/>
                    <a:pt x="125" y="243"/>
                  </a:cubicBezTo>
                  <a:cubicBezTo>
                    <a:pt x="125" y="243"/>
                    <a:pt x="125" y="242"/>
                    <a:pt x="126" y="241"/>
                  </a:cubicBezTo>
                  <a:cubicBezTo>
                    <a:pt x="127" y="240"/>
                    <a:pt x="128" y="238"/>
                    <a:pt x="130" y="235"/>
                  </a:cubicBezTo>
                  <a:cubicBezTo>
                    <a:pt x="133" y="232"/>
                    <a:pt x="135" y="229"/>
                    <a:pt x="136" y="229"/>
                  </a:cubicBezTo>
                  <a:cubicBezTo>
                    <a:pt x="140" y="222"/>
                    <a:pt x="140" y="222"/>
                    <a:pt x="140" y="222"/>
                  </a:cubicBezTo>
                  <a:cubicBezTo>
                    <a:pt x="144" y="218"/>
                    <a:pt x="144" y="218"/>
                    <a:pt x="144" y="218"/>
                  </a:cubicBezTo>
                  <a:cubicBezTo>
                    <a:pt x="144" y="211"/>
                    <a:pt x="144" y="211"/>
                    <a:pt x="144" y="211"/>
                  </a:cubicBezTo>
                  <a:cubicBezTo>
                    <a:pt x="151" y="207"/>
                    <a:pt x="151" y="207"/>
                    <a:pt x="151" y="207"/>
                  </a:cubicBezTo>
                  <a:cubicBezTo>
                    <a:pt x="156" y="200"/>
                    <a:pt x="156" y="200"/>
                    <a:pt x="156" y="200"/>
                  </a:cubicBezTo>
                  <a:cubicBezTo>
                    <a:pt x="156" y="58"/>
                    <a:pt x="156" y="58"/>
                    <a:pt x="156" y="58"/>
                  </a:cubicBezTo>
                  <a:cubicBezTo>
                    <a:pt x="156" y="57"/>
                    <a:pt x="156" y="57"/>
                    <a:pt x="156" y="57"/>
                  </a:cubicBezTo>
                  <a:cubicBezTo>
                    <a:pt x="152" y="47"/>
                    <a:pt x="152" y="47"/>
                    <a:pt x="152" y="47"/>
                  </a:cubicBezTo>
                  <a:cubicBezTo>
                    <a:pt x="149" y="0"/>
                    <a:pt x="149" y="0"/>
                    <a:pt x="149" y="0"/>
                  </a:cubicBezTo>
                  <a:cubicBezTo>
                    <a:pt x="33" y="0"/>
                    <a:pt x="33" y="0"/>
                    <a:pt x="33" y="0"/>
                  </a:cubicBezTo>
                  <a:lnTo>
                    <a:pt x="39" y="7"/>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0" name="Idaho">
              <a:extLst>
                <a:ext uri="{FF2B5EF4-FFF2-40B4-BE49-F238E27FC236}">
                  <a16:creationId xmlns:a16="http://schemas.microsoft.com/office/drawing/2014/main" id="{782298C8-527A-EF49-B451-8DEF4AEB2B84}"/>
                </a:ext>
              </a:extLst>
            </p:cNvPr>
            <p:cNvSpPr>
              <a:spLocks/>
            </p:cNvSpPr>
            <p:nvPr/>
          </p:nvSpPr>
          <p:spPr bwMode="auto">
            <a:xfrm>
              <a:off x="3618277" y="1459439"/>
              <a:ext cx="805879" cy="1191689"/>
            </a:xfrm>
            <a:custGeom>
              <a:avLst/>
              <a:gdLst>
                <a:gd name="T0" fmla="*/ 9 w 229"/>
                <a:gd name="T1" fmla="*/ 148 h 338"/>
                <a:gd name="T2" fmla="*/ 19 w 229"/>
                <a:gd name="T3" fmla="*/ 163 h 338"/>
                <a:gd name="T4" fmla="*/ 4 w 229"/>
                <a:gd name="T5" fmla="*/ 201 h 338"/>
                <a:gd name="T6" fmla="*/ 4 w 229"/>
                <a:gd name="T7" fmla="*/ 215 h 338"/>
                <a:gd name="T8" fmla="*/ 7 w 229"/>
                <a:gd name="T9" fmla="*/ 248 h 338"/>
                <a:gd name="T10" fmla="*/ 0 w 229"/>
                <a:gd name="T11" fmla="*/ 293 h 338"/>
                <a:gd name="T12" fmla="*/ 2 w 229"/>
                <a:gd name="T13" fmla="*/ 338 h 338"/>
                <a:gd name="T14" fmla="*/ 118 w 229"/>
                <a:gd name="T15" fmla="*/ 338 h 338"/>
                <a:gd name="T16" fmla="*/ 229 w 229"/>
                <a:gd name="T17" fmla="*/ 338 h 338"/>
                <a:gd name="T18" fmla="*/ 222 w 229"/>
                <a:gd name="T19" fmla="*/ 216 h 338"/>
                <a:gd name="T20" fmla="*/ 205 w 229"/>
                <a:gd name="T21" fmla="*/ 221 h 338"/>
                <a:gd name="T22" fmla="*/ 196 w 229"/>
                <a:gd name="T23" fmla="*/ 225 h 338"/>
                <a:gd name="T24" fmla="*/ 194 w 229"/>
                <a:gd name="T25" fmla="*/ 224 h 338"/>
                <a:gd name="T26" fmla="*/ 183 w 229"/>
                <a:gd name="T27" fmla="*/ 224 h 338"/>
                <a:gd name="T28" fmla="*/ 178 w 229"/>
                <a:gd name="T29" fmla="*/ 224 h 338"/>
                <a:gd name="T30" fmla="*/ 162 w 229"/>
                <a:gd name="T31" fmla="*/ 224 h 338"/>
                <a:gd name="T32" fmla="*/ 147 w 229"/>
                <a:gd name="T33" fmla="*/ 212 h 338"/>
                <a:gd name="T34" fmla="*/ 145 w 229"/>
                <a:gd name="T35" fmla="*/ 214 h 338"/>
                <a:gd name="T36" fmla="*/ 145 w 229"/>
                <a:gd name="T37" fmla="*/ 214 h 338"/>
                <a:gd name="T38" fmla="*/ 144 w 229"/>
                <a:gd name="T39" fmla="*/ 206 h 338"/>
                <a:gd name="T40" fmla="*/ 133 w 229"/>
                <a:gd name="T41" fmla="*/ 194 h 338"/>
                <a:gd name="T42" fmla="*/ 128 w 229"/>
                <a:gd name="T43" fmla="*/ 173 h 338"/>
                <a:gd name="T44" fmla="*/ 113 w 229"/>
                <a:gd name="T45" fmla="*/ 166 h 338"/>
                <a:gd name="T46" fmla="*/ 110 w 229"/>
                <a:gd name="T47" fmla="*/ 166 h 338"/>
                <a:gd name="T48" fmla="*/ 100 w 229"/>
                <a:gd name="T49" fmla="*/ 167 h 338"/>
                <a:gd name="T50" fmla="*/ 100 w 229"/>
                <a:gd name="T51" fmla="*/ 153 h 338"/>
                <a:gd name="T52" fmla="*/ 100 w 229"/>
                <a:gd name="T53" fmla="*/ 151 h 338"/>
                <a:gd name="T54" fmla="*/ 99 w 229"/>
                <a:gd name="T55" fmla="*/ 141 h 338"/>
                <a:gd name="T56" fmla="*/ 93 w 229"/>
                <a:gd name="T57" fmla="*/ 107 h 338"/>
                <a:gd name="T58" fmla="*/ 78 w 229"/>
                <a:gd name="T59" fmla="*/ 101 h 338"/>
                <a:gd name="T60" fmla="*/ 78 w 229"/>
                <a:gd name="T61" fmla="*/ 97 h 338"/>
                <a:gd name="T62" fmla="*/ 71 w 229"/>
                <a:gd name="T63" fmla="*/ 87 h 338"/>
                <a:gd name="T64" fmla="*/ 63 w 229"/>
                <a:gd name="T65" fmla="*/ 82 h 338"/>
                <a:gd name="T66" fmla="*/ 53 w 229"/>
                <a:gd name="T67" fmla="*/ 77 h 338"/>
                <a:gd name="T68" fmla="*/ 50 w 229"/>
                <a:gd name="T69" fmla="*/ 63 h 338"/>
                <a:gd name="T70" fmla="*/ 40 w 229"/>
                <a:gd name="T71" fmla="*/ 59 h 338"/>
                <a:gd name="T72" fmla="*/ 2 w 229"/>
                <a:gd name="T73" fmla="*/ 0 h 338"/>
                <a:gd name="T74" fmla="*/ 3 w 229"/>
                <a:gd name="T75" fmla="*/ 14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 h="338">
                  <a:moveTo>
                    <a:pt x="3" y="148"/>
                  </a:moveTo>
                  <a:cubicBezTo>
                    <a:pt x="6" y="148"/>
                    <a:pt x="9" y="148"/>
                    <a:pt x="9" y="148"/>
                  </a:cubicBezTo>
                  <a:cubicBezTo>
                    <a:pt x="15" y="154"/>
                    <a:pt x="15" y="154"/>
                    <a:pt x="15" y="154"/>
                  </a:cubicBezTo>
                  <a:cubicBezTo>
                    <a:pt x="19" y="163"/>
                    <a:pt x="19" y="163"/>
                    <a:pt x="19" y="163"/>
                  </a:cubicBezTo>
                  <a:cubicBezTo>
                    <a:pt x="19" y="189"/>
                    <a:pt x="19" y="189"/>
                    <a:pt x="19" y="189"/>
                  </a:cubicBezTo>
                  <a:cubicBezTo>
                    <a:pt x="4" y="201"/>
                    <a:pt x="4" y="201"/>
                    <a:pt x="4" y="201"/>
                  </a:cubicBezTo>
                  <a:cubicBezTo>
                    <a:pt x="2" y="211"/>
                    <a:pt x="2" y="211"/>
                    <a:pt x="2" y="211"/>
                  </a:cubicBezTo>
                  <a:cubicBezTo>
                    <a:pt x="4" y="215"/>
                    <a:pt x="4" y="215"/>
                    <a:pt x="4" y="215"/>
                  </a:cubicBezTo>
                  <a:cubicBezTo>
                    <a:pt x="7" y="236"/>
                    <a:pt x="7" y="236"/>
                    <a:pt x="7" y="236"/>
                  </a:cubicBezTo>
                  <a:cubicBezTo>
                    <a:pt x="7" y="248"/>
                    <a:pt x="7" y="248"/>
                    <a:pt x="7" y="248"/>
                  </a:cubicBezTo>
                  <a:cubicBezTo>
                    <a:pt x="2" y="263"/>
                    <a:pt x="2" y="263"/>
                    <a:pt x="2" y="263"/>
                  </a:cubicBezTo>
                  <a:cubicBezTo>
                    <a:pt x="0" y="293"/>
                    <a:pt x="0" y="293"/>
                    <a:pt x="0" y="293"/>
                  </a:cubicBezTo>
                  <a:cubicBezTo>
                    <a:pt x="2" y="312"/>
                    <a:pt x="2" y="312"/>
                    <a:pt x="2" y="312"/>
                  </a:cubicBezTo>
                  <a:cubicBezTo>
                    <a:pt x="2" y="338"/>
                    <a:pt x="2" y="338"/>
                    <a:pt x="2" y="338"/>
                  </a:cubicBezTo>
                  <a:cubicBezTo>
                    <a:pt x="2" y="338"/>
                    <a:pt x="2" y="338"/>
                    <a:pt x="2" y="338"/>
                  </a:cubicBezTo>
                  <a:cubicBezTo>
                    <a:pt x="118" y="338"/>
                    <a:pt x="118" y="338"/>
                    <a:pt x="118" y="338"/>
                  </a:cubicBezTo>
                  <a:cubicBezTo>
                    <a:pt x="229" y="338"/>
                    <a:pt x="229" y="338"/>
                    <a:pt x="229" y="338"/>
                  </a:cubicBezTo>
                  <a:cubicBezTo>
                    <a:pt x="229" y="338"/>
                    <a:pt x="229" y="338"/>
                    <a:pt x="229" y="338"/>
                  </a:cubicBezTo>
                  <a:cubicBezTo>
                    <a:pt x="229" y="216"/>
                    <a:pt x="229" y="216"/>
                    <a:pt x="229" y="216"/>
                  </a:cubicBezTo>
                  <a:cubicBezTo>
                    <a:pt x="222" y="216"/>
                    <a:pt x="222" y="216"/>
                    <a:pt x="222" y="216"/>
                  </a:cubicBezTo>
                  <a:cubicBezTo>
                    <a:pt x="216" y="217"/>
                    <a:pt x="216" y="217"/>
                    <a:pt x="216" y="217"/>
                  </a:cubicBezTo>
                  <a:cubicBezTo>
                    <a:pt x="205" y="221"/>
                    <a:pt x="205" y="221"/>
                    <a:pt x="205" y="221"/>
                  </a:cubicBezTo>
                  <a:cubicBezTo>
                    <a:pt x="200" y="224"/>
                    <a:pt x="200" y="224"/>
                    <a:pt x="200" y="224"/>
                  </a:cubicBezTo>
                  <a:cubicBezTo>
                    <a:pt x="198" y="225"/>
                    <a:pt x="197" y="225"/>
                    <a:pt x="196" y="225"/>
                  </a:cubicBezTo>
                  <a:cubicBezTo>
                    <a:pt x="195" y="225"/>
                    <a:pt x="195" y="225"/>
                    <a:pt x="195" y="225"/>
                  </a:cubicBezTo>
                  <a:cubicBezTo>
                    <a:pt x="194" y="224"/>
                    <a:pt x="194" y="224"/>
                    <a:pt x="194" y="224"/>
                  </a:cubicBezTo>
                  <a:cubicBezTo>
                    <a:pt x="193" y="224"/>
                    <a:pt x="189" y="224"/>
                    <a:pt x="187" y="224"/>
                  </a:cubicBezTo>
                  <a:cubicBezTo>
                    <a:pt x="185" y="224"/>
                    <a:pt x="183" y="224"/>
                    <a:pt x="183" y="224"/>
                  </a:cubicBezTo>
                  <a:cubicBezTo>
                    <a:pt x="182" y="224"/>
                    <a:pt x="181" y="223"/>
                    <a:pt x="180" y="223"/>
                  </a:cubicBezTo>
                  <a:cubicBezTo>
                    <a:pt x="179" y="223"/>
                    <a:pt x="179" y="223"/>
                    <a:pt x="178" y="224"/>
                  </a:cubicBezTo>
                  <a:cubicBezTo>
                    <a:pt x="177" y="224"/>
                    <a:pt x="176" y="224"/>
                    <a:pt x="174" y="224"/>
                  </a:cubicBezTo>
                  <a:cubicBezTo>
                    <a:pt x="162" y="224"/>
                    <a:pt x="162" y="224"/>
                    <a:pt x="162" y="224"/>
                  </a:cubicBezTo>
                  <a:cubicBezTo>
                    <a:pt x="161" y="224"/>
                    <a:pt x="157" y="222"/>
                    <a:pt x="151" y="216"/>
                  </a:cubicBezTo>
                  <a:cubicBezTo>
                    <a:pt x="150" y="213"/>
                    <a:pt x="149" y="212"/>
                    <a:pt x="147" y="212"/>
                  </a:cubicBezTo>
                  <a:cubicBezTo>
                    <a:pt x="146" y="213"/>
                    <a:pt x="146" y="213"/>
                    <a:pt x="146" y="213"/>
                  </a:cubicBezTo>
                  <a:cubicBezTo>
                    <a:pt x="145" y="214"/>
                    <a:pt x="145" y="214"/>
                    <a:pt x="145" y="214"/>
                  </a:cubicBezTo>
                  <a:cubicBezTo>
                    <a:pt x="145" y="214"/>
                    <a:pt x="145" y="214"/>
                    <a:pt x="145" y="214"/>
                  </a:cubicBezTo>
                  <a:cubicBezTo>
                    <a:pt x="145" y="214"/>
                    <a:pt x="145" y="214"/>
                    <a:pt x="145" y="214"/>
                  </a:cubicBezTo>
                  <a:cubicBezTo>
                    <a:pt x="144" y="214"/>
                    <a:pt x="144" y="214"/>
                    <a:pt x="144" y="214"/>
                  </a:cubicBezTo>
                  <a:cubicBezTo>
                    <a:pt x="144" y="206"/>
                    <a:pt x="144" y="206"/>
                    <a:pt x="144" y="206"/>
                  </a:cubicBezTo>
                  <a:cubicBezTo>
                    <a:pt x="140" y="206"/>
                    <a:pt x="140" y="206"/>
                    <a:pt x="140" y="206"/>
                  </a:cubicBezTo>
                  <a:cubicBezTo>
                    <a:pt x="133" y="194"/>
                    <a:pt x="133" y="194"/>
                    <a:pt x="133" y="194"/>
                  </a:cubicBezTo>
                  <a:cubicBezTo>
                    <a:pt x="128" y="188"/>
                    <a:pt x="128" y="188"/>
                    <a:pt x="128" y="188"/>
                  </a:cubicBezTo>
                  <a:cubicBezTo>
                    <a:pt x="128" y="173"/>
                    <a:pt x="128" y="173"/>
                    <a:pt x="128" y="173"/>
                  </a:cubicBezTo>
                  <a:cubicBezTo>
                    <a:pt x="127" y="172"/>
                    <a:pt x="122" y="168"/>
                    <a:pt x="115" y="167"/>
                  </a:cubicBezTo>
                  <a:cubicBezTo>
                    <a:pt x="114" y="166"/>
                    <a:pt x="113" y="166"/>
                    <a:pt x="113" y="166"/>
                  </a:cubicBezTo>
                  <a:cubicBezTo>
                    <a:pt x="111" y="166"/>
                    <a:pt x="111" y="166"/>
                    <a:pt x="111" y="166"/>
                  </a:cubicBezTo>
                  <a:cubicBezTo>
                    <a:pt x="110" y="166"/>
                    <a:pt x="110" y="166"/>
                    <a:pt x="110" y="166"/>
                  </a:cubicBezTo>
                  <a:cubicBezTo>
                    <a:pt x="110" y="167"/>
                    <a:pt x="110" y="167"/>
                    <a:pt x="110" y="167"/>
                  </a:cubicBezTo>
                  <a:cubicBezTo>
                    <a:pt x="100" y="167"/>
                    <a:pt x="100" y="167"/>
                    <a:pt x="100" y="167"/>
                  </a:cubicBezTo>
                  <a:cubicBezTo>
                    <a:pt x="100" y="166"/>
                    <a:pt x="100" y="166"/>
                    <a:pt x="100" y="166"/>
                  </a:cubicBezTo>
                  <a:cubicBezTo>
                    <a:pt x="100" y="163"/>
                    <a:pt x="98" y="156"/>
                    <a:pt x="100" y="153"/>
                  </a:cubicBezTo>
                  <a:cubicBezTo>
                    <a:pt x="100" y="152"/>
                    <a:pt x="100" y="151"/>
                    <a:pt x="100" y="151"/>
                  </a:cubicBezTo>
                  <a:cubicBezTo>
                    <a:pt x="100" y="151"/>
                    <a:pt x="100" y="151"/>
                    <a:pt x="100" y="151"/>
                  </a:cubicBezTo>
                  <a:cubicBezTo>
                    <a:pt x="100" y="151"/>
                    <a:pt x="99" y="150"/>
                    <a:pt x="99" y="148"/>
                  </a:cubicBezTo>
                  <a:cubicBezTo>
                    <a:pt x="98" y="144"/>
                    <a:pt x="98" y="141"/>
                    <a:pt x="99" y="141"/>
                  </a:cubicBezTo>
                  <a:cubicBezTo>
                    <a:pt x="99" y="113"/>
                    <a:pt x="99" y="113"/>
                    <a:pt x="99" y="113"/>
                  </a:cubicBezTo>
                  <a:cubicBezTo>
                    <a:pt x="93" y="107"/>
                    <a:pt x="93" y="107"/>
                    <a:pt x="93" y="107"/>
                  </a:cubicBezTo>
                  <a:cubicBezTo>
                    <a:pt x="89" y="106"/>
                    <a:pt x="89" y="106"/>
                    <a:pt x="89" y="106"/>
                  </a:cubicBezTo>
                  <a:cubicBezTo>
                    <a:pt x="86" y="105"/>
                    <a:pt x="80" y="102"/>
                    <a:pt x="78" y="101"/>
                  </a:cubicBezTo>
                  <a:cubicBezTo>
                    <a:pt x="78" y="101"/>
                    <a:pt x="78" y="101"/>
                    <a:pt x="78" y="101"/>
                  </a:cubicBezTo>
                  <a:cubicBezTo>
                    <a:pt x="78" y="97"/>
                    <a:pt x="78" y="97"/>
                    <a:pt x="78" y="97"/>
                  </a:cubicBezTo>
                  <a:cubicBezTo>
                    <a:pt x="71" y="93"/>
                    <a:pt x="71" y="93"/>
                    <a:pt x="71" y="93"/>
                  </a:cubicBezTo>
                  <a:cubicBezTo>
                    <a:pt x="71" y="87"/>
                    <a:pt x="71" y="87"/>
                    <a:pt x="71" y="87"/>
                  </a:cubicBezTo>
                  <a:cubicBezTo>
                    <a:pt x="63" y="87"/>
                    <a:pt x="63" y="87"/>
                    <a:pt x="63" y="87"/>
                  </a:cubicBezTo>
                  <a:cubicBezTo>
                    <a:pt x="63" y="82"/>
                    <a:pt x="63" y="82"/>
                    <a:pt x="63" y="82"/>
                  </a:cubicBezTo>
                  <a:cubicBezTo>
                    <a:pt x="59" y="77"/>
                    <a:pt x="59" y="77"/>
                    <a:pt x="59" y="77"/>
                  </a:cubicBezTo>
                  <a:cubicBezTo>
                    <a:pt x="53" y="77"/>
                    <a:pt x="53" y="77"/>
                    <a:pt x="53" y="77"/>
                  </a:cubicBezTo>
                  <a:cubicBezTo>
                    <a:pt x="53" y="69"/>
                    <a:pt x="53" y="69"/>
                    <a:pt x="53" y="69"/>
                  </a:cubicBezTo>
                  <a:cubicBezTo>
                    <a:pt x="50" y="63"/>
                    <a:pt x="50" y="63"/>
                    <a:pt x="50" y="63"/>
                  </a:cubicBezTo>
                  <a:cubicBezTo>
                    <a:pt x="50" y="59"/>
                    <a:pt x="50" y="59"/>
                    <a:pt x="50" y="59"/>
                  </a:cubicBezTo>
                  <a:cubicBezTo>
                    <a:pt x="40" y="59"/>
                    <a:pt x="40" y="59"/>
                    <a:pt x="40" y="59"/>
                  </a:cubicBezTo>
                  <a:cubicBezTo>
                    <a:pt x="40" y="0"/>
                    <a:pt x="40" y="0"/>
                    <a:pt x="40" y="0"/>
                  </a:cubicBezTo>
                  <a:cubicBezTo>
                    <a:pt x="2" y="0"/>
                    <a:pt x="2" y="0"/>
                    <a:pt x="2" y="0"/>
                  </a:cubicBezTo>
                  <a:cubicBezTo>
                    <a:pt x="2" y="149"/>
                    <a:pt x="2" y="149"/>
                    <a:pt x="2" y="149"/>
                  </a:cubicBezTo>
                  <a:lnTo>
                    <a:pt x="3" y="148"/>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1" name="Hawaii">
              <a:extLst>
                <a:ext uri="{FF2B5EF4-FFF2-40B4-BE49-F238E27FC236}">
                  <a16:creationId xmlns:a16="http://schemas.microsoft.com/office/drawing/2014/main" id="{49FA2499-6856-004D-9ED7-49EA3E48A2D0}"/>
                </a:ext>
              </a:extLst>
            </p:cNvPr>
            <p:cNvSpPr>
              <a:spLocks noEditPoints="1"/>
            </p:cNvSpPr>
            <p:nvPr/>
          </p:nvSpPr>
          <p:spPr bwMode="auto">
            <a:xfrm>
              <a:off x="3990679" y="5133563"/>
              <a:ext cx="1556954" cy="869651"/>
            </a:xfrm>
            <a:custGeom>
              <a:avLst/>
              <a:gdLst>
                <a:gd name="T0" fmla="*/ 1 w 1313"/>
                <a:gd name="T1" fmla="*/ 1 h 734"/>
                <a:gd name="T2" fmla="*/ 10 w 1313"/>
                <a:gd name="T3" fmla="*/ 17 h 734"/>
                <a:gd name="T4" fmla="*/ 17 w 1313"/>
                <a:gd name="T5" fmla="*/ 3 h 734"/>
                <a:gd name="T6" fmla="*/ 1 w 1313"/>
                <a:gd name="T7" fmla="*/ 1 h 734"/>
                <a:gd name="T8" fmla="*/ 391 w 1313"/>
                <a:gd name="T9" fmla="*/ 194 h 734"/>
                <a:gd name="T10" fmla="*/ 458 w 1313"/>
                <a:gd name="T11" fmla="*/ 217 h 734"/>
                <a:gd name="T12" fmla="*/ 474 w 1313"/>
                <a:gd name="T13" fmla="*/ 150 h 734"/>
                <a:gd name="T14" fmla="*/ 391 w 1313"/>
                <a:gd name="T15" fmla="*/ 194 h 734"/>
                <a:gd name="T16" fmla="*/ 311 w 1313"/>
                <a:gd name="T17" fmla="*/ 233 h 734"/>
                <a:gd name="T18" fmla="*/ 322 w 1313"/>
                <a:gd name="T19" fmla="*/ 242 h 734"/>
                <a:gd name="T20" fmla="*/ 343 w 1313"/>
                <a:gd name="T21" fmla="*/ 219 h 734"/>
                <a:gd name="T22" fmla="*/ 348 w 1313"/>
                <a:gd name="T23" fmla="*/ 196 h 734"/>
                <a:gd name="T24" fmla="*/ 311 w 1313"/>
                <a:gd name="T25" fmla="*/ 233 h 734"/>
                <a:gd name="T26" fmla="*/ 766 w 1313"/>
                <a:gd name="T27" fmla="*/ 276 h 734"/>
                <a:gd name="T28" fmla="*/ 752 w 1313"/>
                <a:gd name="T29" fmla="*/ 281 h 734"/>
                <a:gd name="T30" fmla="*/ 745 w 1313"/>
                <a:gd name="T31" fmla="*/ 260 h 734"/>
                <a:gd name="T32" fmla="*/ 715 w 1313"/>
                <a:gd name="T33" fmla="*/ 230 h 734"/>
                <a:gd name="T34" fmla="*/ 690 w 1313"/>
                <a:gd name="T35" fmla="*/ 256 h 734"/>
                <a:gd name="T36" fmla="*/ 662 w 1313"/>
                <a:gd name="T37" fmla="*/ 263 h 734"/>
                <a:gd name="T38" fmla="*/ 697 w 1313"/>
                <a:gd name="T39" fmla="*/ 313 h 734"/>
                <a:gd name="T40" fmla="*/ 754 w 1313"/>
                <a:gd name="T41" fmla="*/ 318 h 734"/>
                <a:gd name="T42" fmla="*/ 782 w 1313"/>
                <a:gd name="T43" fmla="*/ 304 h 734"/>
                <a:gd name="T44" fmla="*/ 766 w 1313"/>
                <a:gd name="T45" fmla="*/ 276 h 734"/>
                <a:gd name="T46" fmla="*/ 899 w 1313"/>
                <a:gd name="T47" fmla="*/ 313 h 734"/>
                <a:gd name="T48" fmla="*/ 848 w 1313"/>
                <a:gd name="T49" fmla="*/ 315 h 734"/>
                <a:gd name="T50" fmla="*/ 842 w 1313"/>
                <a:gd name="T51" fmla="*/ 341 h 734"/>
                <a:gd name="T52" fmla="*/ 950 w 1313"/>
                <a:gd name="T53" fmla="*/ 320 h 734"/>
                <a:gd name="T54" fmla="*/ 899 w 1313"/>
                <a:gd name="T55" fmla="*/ 313 h 734"/>
                <a:gd name="T56" fmla="*/ 996 w 1313"/>
                <a:gd name="T57" fmla="*/ 366 h 734"/>
                <a:gd name="T58" fmla="*/ 952 w 1313"/>
                <a:gd name="T59" fmla="*/ 366 h 734"/>
                <a:gd name="T60" fmla="*/ 993 w 1313"/>
                <a:gd name="T61" fmla="*/ 389 h 734"/>
                <a:gd name="T62" fmla="*/ 1002 w 1313"/>
                <a:gd name="T63" fmla="*/ 426 h 734"/>
                <a:gd name="T64" fmla="*/ 1012 w 1313"/>
                <a:gd name="T65" fmla="*/ 430 h 734"/>
                <a:gd name="T66" fmla="*/ 1085 w 1313"/>
                <a:gd name="T67" fmla="*/ 384 h 734"/>
                <a:gd name="T68" fmla="*/ 996 w 1313"/>
                <a:gd name="T69" fmla="*/ 366 h 734"/>
                <a:gd name="T70" fmla="*/ 888 w 1313"/>
                <a:gd name="T71" fmla="*/ 375 h 734"/>
                <a:gd name="T72" fmla="*/ 906 w 1313"/>
                <a:gd name="T73" fmla="*/ 407 h 734"/>
                <a:gd name="T74" fmla="*/ 888 w 1313"/>
                <a:gd name="T75" fmla="*/ 375 h 734"/>
                <a:gd name="T76" fmla="*/ 986 w 1313"/>
                <a:gd name="T77" fmla="*/ 426 h 734"/>
                <a:gd name="T78" fmla="*/ 956 w 1313"/>
                <a:gd name="T79" fmla="*/ 444 h 734"/>
                <a:gd name="T80" fmla="*/ 989 w 1313"/>
                <a:gd name="T81" fmla="*/ 442 h 734"/>
                <a:gd name="T82" fmla="*/ 986 w 1313"/>
                <a:gd name="T83" fmla="*/ 426 h 734"/>
                <a:gd name="T84" fmla="*/ 1276 w 1313"/>
                <a:gd name="T85" fmla="*/ 566 h 734"/>
                <a:gd name="T86" fmla="*/ 1260 w 1313"/>
                <a:gd name="T87" fmla="*/ 566 h 734"/>
                <a:gd name="T88" fmla="*/ 1260 w 1313"/>
                <a:gd name="T89" fmla="*/ 545 h 734"/>
                <a:gd name="T90" fmla="*/ 1161 w 1313"/>
                <a:gd name="T91" fmla="*/ 502 h 734"/>
                <a:gd name="T92" fmla="*/ 1108 w 1313"/>
                <a:gd name="T93" fmla="*/ 479 h 734"/>
                <a:gd name="T94" fmla="*/ 1104 w 1313"/>
                <a:gd name="T95" fmla="*/ 481 h 734"/>
                <a:gd name="T96" fmla="*/ 1120 w 1313"/>
                <a:gd name="T97" fmla="*/ 531 h 734"/>
                <a:gd name="T98" fmla="*/ 1081 w 1313"/>
                <a:gd name="T99" fmla="*/ 584 h 734"/>
                <a:gd name="T100" fmla="*/ 1104 w 1313"/>
                <a:gd name="T101" fmla="*/ 628 h 734"/>
                <a:gd name="T102" fmla="*/ 1120 w 1313"/>
                <a:gd name="T103" fmla="*/ 658 h 734"/>
                <a:gd name="T104" fmla="*/ 1115 w 1313"/>
                <a:gd name="T105" fmla="*/ 697 h 734"/>
                <a:gd name="T106" fmla="*/ 1166 w 1313"/>
                <a:gd name="T107" fmla="*/ 734 h 734"/>
                <a:gd name="T108" fmla="*/ 1186 w 1313"/>
                <a:gd name="T109" fmla="*/ 697 h 734"/>
                <a:gd name="T110" fmla="*/ 1234 w 1313"/>
                <a:gd name="T111" fmla="*/ 660 h 734"/>
                <a:gd name="T112" fmla="*/ 1313 w 1313"/>
                <a:gd name="T113" fmla="*/ 605 h 734"/>
                <a:gd name="T114" fmla="*/ 1276 w 1313"/>
                <a:gd name="T115" fmla="*/ 566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13" h="734">
                  <a:moveTo>
                    <a:pt x="1" y="1"/>
                  </a:moveTo>
                  <a:cubicBezTo>
                    <a:pt x="0" y="10"/>
                    <a:pt x="2" y="17"/>
                    <a:pt x="10" y="17"/>
                  </a:cubicBezTo>
                  <a:cubicBezTo>
                    <a:pt x="15" y="15"/>
                    <a:pt x="18" y="11"/>
                    <a:pt x="17" y="3"/>
                  </a:cubicBezTo>
                  <a:cubicBezTo>
                    <a:pt x="9" y="5"/>
                    <a:pt x="8" y="0"/>
                    <a:pt x="1" y="1"/>
                  </a:cubicBezTo>
                  <a:close/>
                  <a:moveTo>
                    <a:pt x="391" y="194"/>
                  </a:moveTo>
                  <a:cubicBezTo>
                    <a:pt x="411" y="205"/>
                    <a:pt x="431" y="219"/>
                    <a:pt x="458" y="217"/>
                  </a:cubicBezTo>
                  <a:cubicBezTo>
                    <a:pt x="477" y="204"/>
                    <a:pt x="485" y="172"/>
                    <a:pt x="474" y="150"/>
                  </a:cubicBezTo>
                  <a:cubicBezTo>
                    <a:pt x="432" y="142"/>
                    <a:pt x="396" y="153"/>
                    <a:pt x="391" y="194"/>
                  </a:cubicBezTo>
                  <a:close/>
                  <a:moveTo>
                    <a:pt x="311" y="233"/>
                  </a:moveTo>
                  <a:cubicBezTo>
                    <a:pt x="314" y="237"/>
                    <a:pt x="316" y="242"/>
                    <a:pt x="322" y="242"/>
                  </a:cubicBezTo>
                  <a:cubicBezTo>
                    <a:pt x="324" y="229"/>
                    <a:pt x="332" y="222"/>
                    <a:pt x="343" y="219"/>
                  </a:cubicBezTo>
                  <a:cubicBezTo>
                    <a:pt x="340" y="207"/>
                    <a:pt x="348" y="205"/>
                    <a:pt x="348" y="196"/>
                  </a:cubicBezTo>
                  <a:cubicBezTo>
                    <a:pt x="329" y="202"/>
                    <a:pt x="315" y="212"/>
                    <a:pt x="311" y="233"/>
                  </a:cubicBezTo>
                  <a:close/>
                  <a:moveTo>
                    <a:pt x="766" y="276"/>
                  </a:moveTo>
                  <a:cubicBezTo>
                    <a:pt x="758" y="275"/>
                    <a:pt x="754" y="277"/>
                    <a:pt x="752" y="281"/>
                  </a:cubicBezTo>
                  <a:cubicBezTo>
                    <a:pt x="742" y="276"/>
                    <a:pt x="744" y="273"/>
                    <a:pt x="745" y="260"/>
                  </a:cubicBezTo>
                  <a:cubicBezTo>
                    <a:pt x="730" y="256"/>
                    <a:pt x="731" y="235"/>
                    <a:pt x="715" y="230"/>
                  </a:cubicBezTo>
                  <a:cubicBezTo>
                    <a:pt x="702" y="234"/>
                    <a:pt x="699" y="248"/>
                    <a:pt x="690" y="256"/>
                  </a:cubicBezTo>
                  <a:cubicBezTo>
                    <a:pt x="679" y="256"/>
                    <a:pt x="667" y="255"/>
                    <a:pt x="662" y="263"/>
                  </a:cubicBezTo>
                  <a:cubicBezTo>
                    <a:pt x="680" y="282"/>
                    <a:pt x="683" y="289"/>
                    <a:pt x="697" y="313"/>
                  </a:cubicBezTo>
                  <a:cubicBezTo>
                    <a:pt x="720" y="309"/>
                    <a:pt x="737" y="306"/>
                    <a:pt x="754" y="318"/>
                  </a:cubicBezTo>
                  <a:cubicBezTo>
                    <a:pt x="764" y="310"/>
                    <a:pt x="778" y="319"/>
                    <a:pt x="782" y="304"/>
                  </a:cubicBezTo>
                  <a:cubicBezTo>
                    <a:pt x="772" y="299"/>
                    <a:pt x="762" y="287"/>
                    <a:pt x="766" y="276"/>
                  </a:cubicBezTo>
                  <a:close/>
                  <a:moveTo>
                    <a:pt x="899" y="313"/>
                  </a:moveTo>
                  <a:cubicBezTo>
                    <a:pt x="894" y="326"/>
                    <a:pt x="864" y="314"/>
                    <a:pt x="848" y="315"/>
                  </a:cubicBezTo>
                  <a:cubicBezTo>
                    <a:pt x="855" y="327"/>
                    <a:pt x="839" y="327"/>
                    <a:pt x="842" y="341"/>
                  </a:cubicBezTo>
                  <a:cubicBezTo>
                    <a:pt x="883" y="332"/>
                    <a:pt x="936" y="365"/>
                    <a:pt x="950" y="320"/>
                  </a:cubicBezTo>
                  <a:cubicBezTo>
                    <a:pt x="927" y="314"/>
                    <a:pt x="913" y="329"/>
                    <a:pt x="899" y="313"/>
                  </a:cubicBezTo>
                  <a:close/>
                  <a:moveTo>
                    <a:pt x="996" y="366"/>
                  </a:moveTo>
                  <a:cubicBezTo>
                    <a:pt x="985" y="342"/>
                    <a:pt x="950" y="336"/>
                    <a:pt x="952" y="366"/>
                  </a:cubicBezTo>
                  <a:cubicBezTo>
                    <a:pt x="953" y="382"/>
                    <a:pt x="976" y="399"/>
                    <a:pt x="993" y="389"/>
                  </a:cubicBezTo>
                  <a:cubicBezTo>
                    <a:pt x="1000" y="397"/>
                    <a:pt x="999" y="414"/>
                    <a:pt x="1002" y="426"/>
                  </a:cubicBezTo>
                  <a:cubicBezTo>
                    <a:pt x="1007" y="426"/>
                    <a:pt x="1010" y="427"/>
                    <a:pt x="1012" y="430"/>
                  </a:cubicBezTo>
                  <a:cubicBezTo>
                    <a:pt x="1040" y="416"/>
                    <a:pt x="1081" y="425"/>
                    <a:pt x="1085" y="384"/>
                  </a:cubicBezTo>
                  <a:cubicBezTo>
                    <a:pt x="1052" y="374"/>
                    <a:pt x="1028" y="340"/>
                    <a:pt x="996" y="366"/>
                  </a:cubicBezTo>
                  <a:close/>
                  <a:moveTo>
                    <a:pt x="888" y="375"/>
                  </a:moveTo>
                  <a:cubicBezTo>
                    <a:pt x="896" y="383"/>
                    <a:pt x="903" y="393"/>
                    <a:pt x="906" y="407"/>
                  </a:cubicBezTo>
                  <a:cubicBezTo>
                    <a:pt x="966" y="409"/>
                    <a:pt x="914" y="342"/>
                    <a:pt x="888" y="375"/>
                  </a:cubicBezTo>
                  <a:close/>
                  <a:moveTo>
                    <a:pt x="986" y="426"/>
                  </a:moveTo>
                  <a:cubicBezTo>
                    <a:pt x="974" y="421"/>
                    <a:pt x="959" y="431"/>
                    <a:pt x="956" y="444"/>
                  </a:cubicBezTo>
                  <a:cubicBezTo>
                    <a:pt x="965" y="449"/>
                    <a:pt x="979" y="443"/>
                    <a:pt x="989" y="442"/>
                  </a:cubicBezTo>
                  <a:cubicBezTo>
                    <a:pt x="985" y="435"/>
                    <a:pt x="989" y="430"/>
                    <a:pt x="986" y="426"/>
                  </a:cubicBezTo>
                  <a:close/>
                  <a:moveTo>
                    <a:pt x="1276" y="566"/>
                  </a:moveTo>
                  <a:cubicBezTo>
                    <a:pt x="1269" y="563"/>
                    <a:pt x="1262" y="572"/>
                    <a:pt x="1260" y="566"/>
                  </a:cubicBezTo>
                  <a:cubicBezTo>
                    <a:pt x="1259" y="558"/>
                    <a:pt x="1256" y="553"/>
                    <a:pt x="1260" y="545"/>
                  </a:cubicBezTo>
                  <a:cubicBezTo>
                    <a:pt x="1235" y="524"/>
                    <a:pt x="1200" y="501"/>
                    <a:pt x="1161" y="502"/>
                  </a:cubicBezTo>
                  <a:cubicBezTo>
                    <a:pt x="1145" y="493"/>
                    <a:pt x="1129" y="474"/>
                    <a:pt x="1108" y="479"/>
                  </a:cubicBezTo>
                  <a:cubicBezTo>
                    <a:pt x="1106" y="479"/>
                    <a:pt x="1105" y="480"/>
                    <a:pt x="1104" y="481"/>
                  </a:cubicBezTo>
                  <a:cubicBezTo>
                    <a:pt x="1099" y="508"/>
                    <a:pt x="1116" y="513"/>
                    <a:pt x="1120" y="531"/>
                  </a:cubicBezTo>
                  <a:cubicBezTo>
                    <a:pt x="1109" y="551"/>
                    <a:pt x="1088" y="561"/>
                    <a:pt x="1081" y="584"/>
                  </a:cubicBezTo>
                  <a:cubicBezTo>
                    <a:pt x="1094" y="595"/>
                    <a:pt x="1097" y="612"/>
                    <a:pt x="1104" y="628"/>
                  </a:cubicBezTo>
                  <a:cubicBezTo>
                    <a:pt x="1108" y="638"/>
                    <a:pt x="1118" y="645"/>
                    <a:pt x="1120" y="658"/>
                  </a:cubicBezTo>
                  <a:cubicBezTo>
                    <a:pt x="1121" y="670"/>
                    <a:pt x="1112" y="685"/>
                    <a:pt x="1115" y="697"/>
                  </a:cubicBezTo>
                  <a:cubicBezTo>
                    <a:pt x="1121" y="723"/>
                    <a:pt x="1151" y="715"/>
                    <a:pt x="1166" y="734"/>
                  </a:cubicBezTo>
                  <a:cubicBezTo>
                    <a:pt x="1177" y="725"/>
                    <a:pt x="1185" y="715"/>
                    <a:pt x="1186" y="697"/>
                  </a:cubicBezTo>
                  <a:cubicBezTo>
                    <a:pt x="1204" y="686"/>
                    <a:pt x="1217" y="671"/>
                    <a:pt x="1234" y="660"/>
                  </a:cubicBezTo>
                  <a:cubicBezTo>
                    <a:pt x="1270" y="659"/>
                    <a:pt x="1300" y="636"/>
                    <a:pt x="1313" y="605"/>
                  </a:cubicBezTo>
                  <a:cubicBezTo>
                    <a:pt x="1295" y="597"/>
                    <a:pt x="1279" y="588"/>
                    <a:pt x="1276" y="566"/>
                  </a:cubicBez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2" name="Georgia">
              <a:extLst>
                <a:ext uri="{FF2B5EF4-FFF2-40B4-BE49-F238E27FC236}">
                  <a16:creationId xmlns:a16="http://schemas.microsoft.com/office/drawing/2014/main" id="{2BD7178F-FCD7-F14E-A5C3-9180F97A6BAF}"/>
                </a:ext>
              </a:extLst>
            </p:cNvPr>
            <p:cNvSpPr>
              <a:spLocks/>
            </p:cNvSpPr>
            <p:nvPr/>
          </p:nvSpPr>
          <p:spPr bwMode="auto">
            <a:xfrm>
              <a:off x="7894951" y="3911338"/>
              <a:ext cx="712034" cy="835672"/>
            </a:xfrm>
            <a:custGeom>
              <a:avLst/>
              <a:gdLst>
                <a:gd name="T0" fmla="*/ 469 w 478"/>
                <a:gd name="T1" fmla="*/ 367 h 561"/>
                <a:gd name="T2" fmla="*/ 452 w 478"/>
                <a:gd name="T3" fmla="*/ 343 h 561"/>
                <a:gd name="T4" fmla="*/ 440 w 478"/>
                <a:gd name="T5" fmla="*/ 343 h 561"/>
                <a:gd name="T6" fmla="*/ 426 w 478"/>
                <a:gd name="T7" fmla="*/ 334 h 561"/>
                <a:gd name="T8" fmla="*/ 426 w 478"/>
                <a:gd name="T9" fmla="*/ 315 h 561"/>
                <a:gd name="T10" fmla="*/ 409 w 478"/>
                <a:gd name="T11" fmla="*/ 298 h 561"/>
                <a:gd name="T12" fmla="*/ 409 w 478"/>
                <a:gd name="T13" fmla="*/ 258 h 561"/>
                <a:gd name="T14" fmla="*/ 400 w 478"/>
                <a:gd name="T15" fmla="*/ 248 h 561"/>
                <a:gd name="T16" fmla="*/ 388 w 478"/>
                <a:gd name="T17" fmla="*/ 237 h 561"/>
                <a:gd name="T18" fmla="*/ 369 w 478"/>
                <a:gd name="T19" fmla="*/ 225 h 561"/>
                <a:gd name="T20" fmla="*/ 369 w 478"/>
                <a:gd name="T21" fmla="*/ 203 h 561"/>
                <a:gd name="T22" fmla="*/ 355 w 478"/>
                <a:gd name="T23" fmla="*/ 203 h 561"/>
                <a:gd name="T24" fmla="*/ 355 w 478"/>
                <a:gd name="T25" fmla="*/ 182 h 561"/>
                <a:gd name="T26" fmla="*/ 343 w 478"/>
                <a:gd name="T27" fmla="*/ 170 h 561"/>
                <a:gd name="T28" fmla="*/ 331 w 478"/>
                <a:gd name="T29" fmla="*/ 170 h 561"/>
                <a:gd name="T30" fmla="*/ 315 w 478"/>
                <a:gd name="T31" fmla="*/ 161 h 561"/>
                <a:gd name="T32" fmla="*/ 315 w 478"/>
                <a:gd name="T33" fmla="*/ 147 h 561"/>
                <a:gd name="T34" fmla="*/ 296 w 478"/>
                <a:gd name="T35" fmla="*/ 135 h 561"/>
                <a:gd name="T36" fmla="*/ 289 w 478"/>
                <a:gd name="T37" fmla="*/ 113 h 561"/>
                <a:gd name="T38" fmla="*/ 286 w 478"/>
                <a:gd name="T39" fmla="*/ 85 h 561"/>
                <a:gd name="T40" fmla="*/ 263 w 478"/>
                <a:gd name="T41" fmla="*/ 78 h 561"/>
                <a:gd name="T42" fmla="*/ 227 w 478"/>
                <a:gd name="T43" fmla="*/ 40 h 561"/>
                <a:gd name="T44" fmla="*/ 227 w 478"/>
                <a:gd name="T45" fmla="*/ 0 h 561"/>
                <a:gd name="T46" fmla="*/ 227 w 478"/>
                <a:gd name="T47" fmla="*/ 0 h 561"/>
                <a:gd name="T48" fmla="*/ 97 w 478"/>
                <a:gd name="T49" fmla="*/ 0 h 561"/>
                <a:gd name="T50" fmla="*/ 97 w 478"/>
                <a:gd name="T51" fmla="*/ 0 h 561"/>
                <a:gd name="T52" fmla="*/ 0 w 478"/>
                <a:gd name="T53" fmla="*/ 0 h 561"/>
                <a:gd name="T54" fmla="*/ 0 w 478"/>
                <a:gd name="T55" fmla="*/ 21 h 561"/>
                <a:gd name="T56" fmla="*/ 10 w 478"/>
                <a:gd name="T57" fmla="*/ 52 h 561"/>
                <a:gd name="T58" fmla="*/ 10 w 478"/>
                <a:gd name="T59" fmla="*/ 149 h 561"/>
                <a:gd name="T60" fmla="*/ 19 w 478"/>
                <a:gd name="T61" fmla="*/ 168 h 561"/>
                <a:gd name="T62" fmla="*/ 19 w 478"/>
                <a:gd name="T63" fmla="*/ 182 h 561"/>
                <a:gd name="T64" fmla="*/ 33 w 478"/>
                <a:gd name="T65" fmla="*/ 213 h 561"/>
                <a:gd name="T66" fmla="*/ 33 w 478"/>
                <a:gd name="T67" fmla="*/ 274 h 561"/>
                <a:gd name="T68" fmla="*/ 48 w 478"/>
                <a:gd name="T69" fmla="*/ 312 h 561"/>
                <a:gd name="T70" fmla="*/ 48 w 478"/>
                <a:gd name="T71" fmla="*/ 511 h 561"/>
                <a:gd name="T72" fmla="*/ 50 w 478"/>
                <a:gd name="T73" fmla="*/ 514 h 561"/>
                <a:gd name="T74" fmla="*/ 59 w 478"/>
                <a:gd name="T75" fmla="*/ 530 h 561"/>
                <a:gd name="T76" fmla="*/ 81 w 478"/>
                <a:gd name="T77" fmla="*/ 542 h 561"/>
                <a:gd name="T78" fmla="*/ 182 w 478"/>
                <a:gd name="T79" fmla="*/ 542 h 561"/>
                <a:gd name="T80" fmla="*/ 206 w 478"/>
                <a:gd name="T81" fmla="*/ 561 h 561"/>
                <a:gd name="T82" fmla="*/ 350 w 478"/>
                <a:gd name="T83" fmla="*/ 561 h 561"/>
                <a:gd name="T84" fmla="*/ 364 w 478"/>
                <a:gd name="T85" fmla="*/ 537 h 561"/>
                <a:gd name="T86" fmla="*/ 372 w 478"/>
                <a:gd name="T87" fmla="*/ 530 h 561"/>
                <a:gd name="T88" fmla="*/ 388 w 478"/>
                <a:gd name="T89" fmla="*/ 523 h 561"/>
                <a:gd name="T90" fmla="*/ 443 w 478"/>
                <a:gd name="T91" fmla="*/ 407 h 561"/>
                <a:gd name="T92" fmla="*/ 452 w 478"/>
                <a:gd name="T93" fmla="*/ 407 h 561"/>
                <a:gd name="T94" fmla="*/ 443 w 478"/>
                <a:gd name="T95" fmla="*/ 398 h 561"/>
                <a:gd name="T96" fmla="*/ 452 w 478"/>
                <a:gd name="T97" fmla="*/ 398 h 561"/>
                <a:gd name="T98" fmla="*/ 461 w 478"/>
                <a:gd name="T99" fmla="*/ 388 h 561"/>
                <a:gd name="T100" fmla="*/ 469 w 478"/>
                <a:gd name="T101" fmla="*/ 388 h 561"/>
                <a:gd name="T102" fmla="*/ 478 w 478"/>
                <a:gd name="T103" fmla="*/ 379 h 561"/>
                <a:gd name="T104" fmla="*/ 478 w 478"/>
                <a:gd name="T105" fmla="*/ 376 h 561"/>
                <a:gd name="T106" fmla="*/ 473 w 478"/>
                <a:gd name="T107" fmla="*/ 372 h 561"/>
                <a:gd name="T108" fmla="*/ 469 w 478"/>
                <a:gd name="T109" fmla="*/ 367 h 561"/>
                <a:gd name="T110" fmla="*/ 469 w 478"/>
                <a:gd name="T111" fmla="*/ 367 h 561"/>
                <a:gd name="T112" fmla="*/ 469 w 478"/>
                <a:gd name="T113" fmla="*/ 367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8" h="561">
                  <a:moveTo>
                    <a:pt x="469" y="367"/>
                  </a:moveTo>
                  <a:lnTo>
                    <a:pt x="452" y="343"/>
                  </a:lnTo>
                  <a:lnTo>
                    <a:pt x="440" y="343"/>
                  </a:lnTo>
                  <a:lnTo>
                    <a:pt x="426" y="334"/>
                  </a:lnTo>
                  <a:lnTo>
                    <a:pt x="426" y="315"/>
                  </a:lnTo>
                  <a:lnTo>
                    <a:pt x="409" y="298"/>
                  </a:lnTo>
                  <a:lnTo>
                    <a:pt x="409" y="258"/>
                  </a:lnTo>
                  <a:lnTo>
                    <a:pt x="400" y="248"/>
                  </a:lnTo>
                  <a:lnTo>
                    <a:pt x="388" y="237"/>
                  </a:lnTo>
                  <a:lnTo>
                    <a:pt x="369" y="225"/>
                  </a:lnTo>
                  <a:lnTo>
                    <a:pt x="369" y="203"/>
                  </a:lnTo>
                  <a:lnTo>
                    <a:pt x="355" y="203"/>
                  </a:lnTo>
                  <a:lnTo>
                    <a:pt x="355" y="182"/>
                  </a:lnTo>
                  <a:lnTo>
                    <a:pt x="343" y="170"/>
                  </a:lnTo>
                  <a:lnTo>
                    <a:pt x="331" y="170"/>
                  </a:lnTo>
                  <a:lnTo>
                    <a:pt x="315" y="161"/>
                  </a:lnTo>
                  <a:lnTo>
                    <a:pt x="315" y="147"/>
                  </a:lnTo>
                  <a:lnTo>
                    <a:pt x="296" y="135"/>
                  </a:lnTo>
                  <a:lnTo>
                    <a:pt x="289" y="113"/>
                  </a:lnTo>
                  <a:lnTo>
                    <a:pt x="286" y="85"/>
                  </a:lnTo>
                  <a:lnTo>
                    <a:pt x="263" y="78"/>
                  </a:lnTo>
                  <a:lnTo>
                    <a:pt x="227" y="40"/>
                  </a:lnTo>
                  <a:lnTo>
                    <a:pt x="227" y="0"/>
                  </a:lnTo>
                  <a:lnTo>
                    <a:pt x="227" y="0"/>
                  </a:lnTo>
                  <a:lnTo>
                    <a:pt x="97" y="0"/>
                  </a:lnTo>
                  <a:lnTo>
                    <a:pt x="97" y="0"/>
                  </a:lnTo>
                  <a:lnTo>
                    <a:pt x="0" y="0"/>
                  </a:lnTo>
                  <a:lnTo>
                    <a:pt x="0" y="21"/>
                  </a:lnTo>
                  <a:lnTo>
                    <a:pt x="10" y="52"/>
                  </a:lnTo>
                  <a:lnTo>
                    <a:pt x="10" y="149"/>
                  </a:lnTo>
                  <a:lnTo>
                    <a:pt x="19" y="168"/>
                  </a:lnTo>
                  <a:lnTo>
                    <a:pt x="19" y="182"/>
                  </a:lnTo>
                  <a:lnTo>
                    <a:pt x="33" y="213"/>
                  </a:lnTo>
                  <a:lnTo>
                    <a:pt x="33" y="274"/>
                  </a:lnTo>
                  <a:lnTo>
                    <a:pt x="48" y="312"/>
                  </a:lnTo>
                  <a:lnTo>
                    <a:pt x="48" y="511"/>
                  </a:lnTo>
                  <a:lnTo>
                    <a:pt x="50" y="514"/>
                  </a:lnTo>
                  <a:lnTo>
                    <a:pt x="59" y="530"/>
                  </a:lnTo>
                  <a:lnTo>
                    <a:pt x="81" y="542"/>
                  </a:lnTo>
                  <a:lnTo>
                    <a:pt x="182" y="542"/>
                  </a:lnTo>
                  <a:lnTo>
                    <a:pt x="206" y="561"/>
                  </a:lnTo>
                  <a:lnTo>
                    <a:pt x="350" y="561"/>
                  </a:lnTo>
                  <a:lnTo>
                    <a:pt x="364" y="537"/>
                  </a:lnTo>
                  <a:lnTo>
                    <a:pt x="372" y="530"/>
                  </a:lnTo>
                  <a:lnTo>
                    <a:pt x="388" y="523"/>
                  </a:lnTo>
                  <a:lnTo>
                    <a:pt x="443" y="407"/>
                  </a:lnTo>
                  <a:lnTo>
                    <a:pt x="452" y="407"/>
                  </a:lnTo>
                  <a:lnTo>
                    <a:pt x="443" y="398"/>
                  </a:lnTo>
                  <a:lnTo>
                    <a:pt x="452" y="398"/>
                  </a:lnTo>
                  <a:lnTo>
                    <a:pt x="461" y="388"/>
                  </a:lnTo>
                  <a:lnTo>
                    <a:pt x="469" y="388"/>
                  </a:lnTo>
                  <a:lnTo>
                    <a:pt x="478" y="379"/>
                  </a:lnTo>
                  <a:lnTo>
                    <a:pt x="478" y="376"/>
                  </a:lnTo>
                  <a:lnTo>
                    <a:pt x="473" y="372"/>
                  </a:lnTo>
                  <a:lnTo>
                    <a:pt x="469" y="367"/>
                  </a:lnTo>
                  <a:lnTo>
                    <a:pt x="469" y="367"/>
                  </a:lnTo>
                  <a:lnTo>
                    <a:pt x="469" y="367"/>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3" name="Florida">
              <a:extLst>
                <a:ext uri="{FF2B5EF4-FFF2-40B4-BE49-F238E27FC236}">
                  <a16:creationId xmlns:a16="http://schemas.microsoft.com/office/drawing/2014/main" id="{DE990490-D348-E040-B9E4-AE432A647517}"/>
                </a:ext>
              </a:extLst>
            </p:cNvPr>
            <p:cNvSpPr>
              <a:spLocks/>
            </p:cNvSpPr>
            <p:nvPr/>
          </p:nvSpPr>
          <p:spPr bwMode="auto">
            <a:xfrm>
              <a:off x="7641717" y="4676998"/>
              <a:ext cx="1021874" cy="913132"/>
            </a:xfrm>
            <a:custGeom>
              <a:avLst/>
              <a:gdLst>
                <a:gd name="T0" fmla="*/ 520 w 686"/>
                <a:gd name="T1" fmla="*/ 47 h 613"/>
                <a:gd name="T2" fmla="*/ 352 w 686"/>
                <a:gd name="T3" fmla="*/ 28 h 613"/>
                <a:gd name="T4" fmla="*/ 229 w 686"/>
                <a:gd name="T5" fmla="*/ 16 h 613"/>
                <a:gd name="T6" fmla="*/ 220 w 686"/>
                <a:gd name="T7" fmla="*/ 7 h 613"/>
                <a:gd name="T8" fmla="*/ 0 w 686"/>
                <a:gd name="T9" fmla="*/ 80 h 613"/>
                <a:gd name="T10" fmla="*/ 31 w 686"/>
                <a:gd name="T11" fmla="*/ 59 h 613"/>
                <a:gd name="T12" fmla="*/ 50 w 686"/>
                <a:gd name="T13" fmla="*/ 49 h 613"/>
                <a:gd name="T14" fmla="*/ 113 w 686"/>
                <a:gd name="T15" fmla="*/ 59 h 613"/>
                <a:gd name="T16" fmla="*/ 123 w 686"/>
                <a:gd name="T17" fmla="*/ 68 h 613"/>
                <a:gd name="T18" fmla="*/ 113 w 686"/>
                <a:gd name="T19" fmla="*/ 78 h 613"/>
                <a:gd name="T20" fmla="*/ 206 w 686"/>
                <a:gd name="T21" fmla="*/ 132 h 613"/>
                <a:gd name="T22" fmla="*/ 260 w 686"/>
                <a:gd name="T23" fmla="*/ 132 h 613"/>
                <a:gd name="T24" fmla="*/ 298 w 686"/>
                <a:gd name="T25" fmla="*/ 113 h 613"/>
                <a:gd name="T26" fmla="*/ 307 w 686"/>
                <a:gd name="T27" fmla="*/ 106 h 613"/>
                <a:gd name="T28" fmla="*/ 345 w 686"/>
                <a:gd name="T29" fmla="*/ 106 h 613"/>
                <a:gd name="T30" fmla="*/ 381 w 686"/>
                <a:gd name="T31" fmla="*/ 142 h 613"/>
                <a:gd name="T32" fmla="*/ 390 w 686"/>
                <a:gd name="T33" fmla="*/ 161 h 613"/>
                <a:gd name="T34" fmla="*/ 437 w 686"/>
                <a:gd name="T35" fmla="*/ 199 h 613"/>
                <a:gd name="T36" fmla="*/ 445 w 686"/>
                <a:gd name="T37" fmla="*/ 336 h 613"/>
                <a:gd name="T38" fmla="*/ 454 w 686"/>
                <a:gd name="T39" fmla="*/ 327 h 613"/>
                <a:gd name="T40" fmla="*/ 454 w 686"/>
                <a:gd name="T41" fmla="*/ 364 h 613"/>
                <a:gd name="T42" fmla="*/ 492 w 686"/>
                <a:gd name="T43" fmla="*/ 438 h 613"/>
                <a:gd name="T44" fmla="*/ 511 w 686"/>
                <a:gd name="T45" fmla="*/ 457 h 613"/>
                <a:gd name="T46" fmla="*/ 511 w 686"/>
                <a:gd name="T47" fmla="*/ 476 h 613"/>
                <a:gd name="T48" fmla="*/ 546 w 686"/>
                <a:gd name="T49" fmla="*/ 540 h 613"/>
                <a:gd name="T50" fmla="*/ 575 w 686"/>
                <a:gd name="T51" fmla="*/ 549 h 613"/>
                <a:gd name="T52" fmla="*/ 584 w 686"/>
                <a:gd name="T53" fmla="*/ 604 h 613"/>
                <a:gd name="T54" fmla="*/ 594 w 686"/>
                <a:gd name="T55" fmla="*/ 613 h 613"/>
                <a:gd name="T56" fmla="*/ 657 w 686"/>
                <a:gd name="T57" fmla="*/ 594 h 613"/>
                <a:gd name="T58" fmla="*/ 676 w 686"/>
                <a:gd name="T59" fmla="*/ 594 h 613"/>
                <a:gd name="T60" fmla="*/ 686 w 686"/>
                <a:gd name="T61" fmla="*/ 521 h 613"/>
                <a:gd name="T62" fmla="*/ 639 w 686"/>
                <a:gd name="T63" fmla="*/ 308 h 613"/>
                <a:gd name="T64" fmla="*/ 556 w 686"/>
                <a:gd name="T65" fmla="*/ 49 h 613"/>
                <a:gd name="T66" fmla="*/ 556 w 686"/>
                <a:gd name="T67" fmla="*/ 14 h 613"/>
                <a:gd name="T68" fmla="*/ 542 w 686"/>
                <a:gd name="T69" fmla="*/ 16 h 613"/>
                <a:gd name="T70" fmla="*/ 534 w 686"/>
                <a:gd name="T71" fmla="*/ 2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6" h="613">
                  <a:moveTo>
                    <a:pt x="534" y="23"/>
                  </a:moveTo>
                  <a:lnTo>
                    <a:pt x="520" y="47"/>
                  </a:lnTo>
                  <a:lnTo>
                    <a:pt x="376" y="47"/>
                  </a:lnTo>
                  <a:lnTo>
                    <a:pt x="352" y="28"/>
                  </a:lnTo>
                  <a:lnTo>
                    <a:pt x="251" y="28"/>
                  </a:lnTo>
                  <a:lnTo>
                    <a:pt x="229" y="16"/>
                  </a:lnTo>
                  <a:lnTo>
                    <a:pt x="220" y="0"/>
                  </a:lnTo>
                  <a:lnTo>
                    <a:pt x="220" y="7"/>
                  </a:lnTo>
                  <a:lnTo>
                    <a:pt x="0" y="7"/>
                  </a:lnTo>
                  <a:lnTo>
                    <a:pt x="0" y="80"/>
                  </a:lnTo>
                  <a:lnTo>
                    <a:pt x="21" y="78"/>
                  </a:lnTo>
                  <a:lnTo>
                    <a:pt x="31" y="59"/>
                  </a:lnTo>
                  <a:lnTo>
                    <a:pt x="40" y="59"/>
                  </a:lnTo>
                  <a:lnTo>
                    <a:pt x="50" y="49"/>
                  </a:lnTo>
                  <a:lnTo>
                    <a:pt x="50" y="68"/>
                  </a:lnTo>
                  <a:lnTo>
                    <a:pt x="113" y="59"/>
                  </a:lnTo>
                  <a:lnTo>
                    <a:pt x="123" y="59"/>
                  </a:lnTo>
                  <a:lnTo>
                    <a:pt x="123" y="68"/>
                  </a:lnTo>
                  <a:lnTo>
                    <a:pt x="113" y="68"/>
                  </a:lnTo>
                  <a:lnTo>
                    <a:pt x="113" y="78"/>
                  </a:lnTo>
                  <a:lnTo>
                    <a:pt x="187" y="106"/>
                  </a:lnTo>
                  <a:lnTo>
                    <a:pt x="206" y="132"/>
                  </a:lnTo>
                  <a:lnTo>
                    <a:pt x="215" y="142"/>
                  </a:lnTo>
                  <a:lnTo>
                    <a:pt x="260" y="132"/>
                  </a:lnTo>
                  <a:lnTo>
                    <a:pt x="279" y="113"/>
                  </a:lnTo>
                  <a:lnTo>
                    <a:pt x="298" y="113"/>
                  </a:lnTo>
                  <a:lnTo>
                    <a:pt x="298" y="106"/>
                  </a:lnTo>
                  <a:lnTo>
                    <a:pt x="307" y="106"/>
                  </a:lnTo>
                  <a:lnTo>
                    <a:pt x="317" y="106"/>
                  </a:lnTo>
                  <a:lnTo>
                    <a:pt x="345" y="106"/>
                  </a:lnTo>
                  <a:lnTo>
                    <a:pt x="371" y="142"/>
                  </a:lnTo>
                  <a:lnTo>
                    <a:pt x="381" y="142"/>
                  </a:lnTo>
                  <a:lnTo>
                    <a:pt x="381" y="161"/>
                  </a:lnTo>
                  <a:lnTo>
                    <a:pt x="390" y="161"/>
                  </a:lnTo>
                  <a:lnTo>
                    <a:pt x="419" y="189"/>
                  </a:lnTo>
                  <a:lnTo>
                    <a:pt x="437" y="199"/>
                  </a:lnTo>
                  <a:lnTo>
                    <a:pt x="445" y="208"/>
                  </a:lnTo>
                  <a:lnTo>
                    <a:pt x="445" y="336"/>
                  </a:lnTo>
                  <a:lnTo>
                    <a:pt x="454" y="336"/>
                  </a:lnTo>
                  <a:lnTo>
                    <a:pt x="454" y="327"/>
                  </a:lnTo>
                  <a:lnTo>
                    <a:pt x="464" y="327"/>
                  </a:lnTo>
                  <a:lnTo>
                    <a:pt x="454" y="364"/>
                  </a:lnTo>
                  <a:lnTo>
                    <a:pt x="464" y="383"/>
                  </a:lnTo>
                  <a:lnTo>
                    <a:pt x="492" y="438"/>
                  </a:lnTo>
                  <a:lnTo>
                    <a:pt x="511" y="428"/>
                  </a:lnTo>
                  <a:lnTo>
                    <a:pt x="511" y="457"/>
                  </a:lnTo>
                  <a:lnTo>
                    <a:pt x="520" y="457"/>
                  </a:lnTo>
                  <a:lnTo>
                    <a:pt x="511" y="476"/>
                  </a:lnTo>
                  <a:lnTo>
                    <a:pt x="539" y="530"/>
                  </a:lnTo>
                  <a:lnTo>
                    <a:pt x="546" y="540"/>
                  </a:lnTo>
                  <a:lnTo>
                    <a:pt x="565" y="540"/>
                  </a:lnTo>
                  <a:lnTo>
                    <a:pt x="575" y="549"/>
                  </a:lnTo>
                  <a:lnTo>
                    <a:pt x="584" y="587"/>
                  </a:lnTo>
                  <a:lnTo>
                    <a:pt x="584" y="604"/>
                  </a:lnTo>
                  <a:lnTo>
                    <a:pt x="594" y="604"/>
                  </a:lnTo>
                  <a:lnTo>
                    <a:pt x="594" y="613"/>
                  </a:lnTo>
                  <a:lnTo>
                    <a:pt x="631" y="613"/>
                  </a:lnTo>
                  <a:lnTo>
                    <a:pt x="657" y="594"/>
                  </a:lnTo>
                  <a:lnTo>
                    <a:pt x="667" y="604"/>
                  </a:lnTo>
                  <a:lnTo>
                    <a:pt x="676" y="594"/>
                  </a:lnTo>
                  <a:lnTo>
                    <a:pt x="667" y="587"/>
                  </a:lnTo>
                  <a:lnTo>
                    <a:pt x="686" y="521"/>
                  </a:lnTo>
                  <a:lnTo>
                    <a:pt x="686" y="428"/>
                  </a:lnTo>
                  <a:lnTo>
                    <a:pt x="639" y="308"/>
                  </a:lnTo>
                  <a:lnTo>
                    <a:pt x="639" y="263"/>
                  </a:lnTo>
                  <a:lnTo>
                    <a:pt x="556" y="49"/>
                  </a:lnTo>
                  <a:lnTo>
                    <a:pt x="556" y="40"/>
                  </a:lnTo>
                  <a:lnTo>
                    <a:pt x="556" y="14"/>
                  </a:lnTo>
                  <a:lnTo>
                    <a:pt x="558" y="9"/>
                  </a:lnTo>
                  <a:lnTo>
                    <a:pt x="542" y="16"/>
                  </a:lnTo>
                  <a:lnTo>
                    <a:pt x="534" y="23"/>
                  </a:lnTo>
                  <a:lnTo>
                    <a:pt x="534" y="23"/>
                  </a:lnTo>
                  <a:lnTo>
                    <a:pt x="534" y="23"/>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4" name="Delaware">
              <a:extLst>
                <a:ext uri="{FF2B5EF4-FFF2-40B4-BE49-F238E27FC236}">
                  <a16:creationId xmlns:a16="http://schemas.microsoft.com/office/drawing/2014/main" id="{0AE08C65-1834-4846-B5E8-8B51079BC198}"/>
                </a:ext>
              </a:extLst>
            </p:cNvPr>
            <p:cNvSpPr>
              <a:spLocks/>
            </p:cNvSpPr>
            <p:nvPr/>
          </p:nvSpPr>
          <p:spPr bwMode="auto">
            <a:xfrm>
              <a:off x="9275820" y="3244088"/>
              <a:ext cx="95594" cy="190575"/>
            </a:xfrm>
            <a:custGeom>
              <a:avLst/>
              <a:gdLst>
                <a:gd name="connsiteX0" fmla="*/ 15489 w 107288"/>
                <a:gd name="connsiteY0" fmla="*/ 0 h 213887"/>
                <a:gd name="connsiteX1" fmla="*/ 23032 w 107288"/>
                <a:gd name="connsiteY1" fmla="*/ 10620 h 213887"/>
                <a:gd name="connsiteX2" fmla="*/ 19868 w 107288"/>
                <a:gd name="connsiteY2" fmla="*/ 7727 h 213887"/>
                <a:gd name="connsiteX3" fmla="*/ 19868 w 107288"/>
                <a:gd name="connsiteY3" fmla="*/ 39444 h 213887"/>
                <a:gd name="connsiteX4" fmla="*/ 107288 w 107288"/>
                <a:gd name="connsiteY4" fmla="*/ 209923 h 213887"/>
                <a:gd name="connsiteX5" fmla="*/ 107288 w 107288"/>
                <a:gd name="connsiteY5" fmla="*/ 213887 h 213887"/>
                <a:gd name="connsiteX6" fmla="*/ 0 w 107288"/>
                <a:gd name="connsiteY6" fmla="*/ 213887 h 213887"/>
                <a:gd name="connsiteX7" fmla="*/ 0 w 107288"/>
                <a:gd name="connsiteY7" fmla="*/ 7727 h 21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88" h="213887">
                  <a:moveTo>
                    <a:pt x="15489" y="0"/>
                  </a:moveTo>
                  <a:lnTo>
                    <a:pt x="23032" y="10620"/>
                  </a:lnTo>
                  <a:lnTo>
                    <a:pt x="19868" y="7727"/>
                  </a:lnTo>
                  <a:cubicBezTo>
                    <a:pt x="19868" y="7727"/>
                    <a:pt x="19868" y="7727"/>
                    <a:pt x="19868" y="39444"/>
                  </a:cubicBezTo>
                  <a:cubicBezTo>
                    <a:pt x="19868" y="39444"/>
                    <a:pt x="19868" y="39444"/>
                    <a:pt x="107288" y="209923"/>
                  </a:cubicBezTo>
                  <a:cubicBezTo>
                    <a:pt x="107288" y="209923"/>
                    <a:pt x="107288" y="209923"/>
                    <a:pt x="107288" y="213887"/>
                  </a:cubicBezTo>
                  <a:cubicBezTo>
                    <a:pt x="107288" y="213887"/>
                    <a:pt x="107288" y="213887"/>
                    <a:pt x="0" y="213887"/>
                  </a:cubicBezTo>
                  <a:cubicBezTo>
                    <a:pt x="0" y="213887"/>
                    <a:pt x="0" y="213887"/>
                    <a:pt x="0" y="7727"/>
                  </a:cubicBez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p>
          </p:txBody>
        </p:sp>
        <p:sp>
          <p:nvSpPr>
            <p:cNvPr id="275" name="Connecticut">
              <a:extLst>
                <a:ext uri="{FF2B5EF4-FFF2-40B4-BE49-F238E27FC236}">
                  <a16:creationId xmlns:a16="http://schemas.microsoft.com/office/drawing/2014/main" id="{F3EEE362-398C-5D44-A2DB-7A489923E65E}"/>
                </a:ext>
              </a:extLst>
            </p:cNvPr>
            <p:cNvSpPr>
              <a:spLocks/>
            </p:cNvSpPr>
            <p:nvPr/>
          </p:nvSpPr>
          <p:spPr bwMode="auto">
            <a:xfrm>
              <a:off x="9610983" y="2816475"/>
              <a:ext cx="201098" cy="166837"/>
            </a:xfrm>
            <a:custGeom>
              <a:avLst/>
              <a:gdLst>
                <a:gd name="T0" fmla="*/ 57 w 57"/>
                <a:gd name="T1" fmla="*/ 0 h 47"/>
                <a:gd name="T2" fmla="*/ 57 w 57"/>
                <a:gd name="T3" fmla="*/ 0 h 47"/>
                <a:gd name="T4" fmla="*/ 8 w 57"/>
                <a:gd name="T5" fmla="*/ 0 h 47"/>
                <a:gd name="T6" fmla="*/ 7 w 57"/>
                <a:gd name="T7" fmla="*/ 31 h 47"/>
                <a:gd name="T8" fmla="*/ 7 w 57"/>
                <a:gd name="T9" fmla="*/ 32 h 47"/>
                <a:gd name="T10" fmla="*/ 0 w 57"/>
                <a:gd name="T11" fmla="*/ 37 h 47"/>
                <a:gd name="T12" fmla="*/ 0 w 57"/>
                <a:gd name="T13" fmla="*/ 47 h 47"/>
                <a:gd name="T14" fmla="*/ 8 w 57"/>
                <a:gd name="T15" fmla="*/ 45 h 47"/>
                <a:gd name="T16" fmla="*/ 12 w 57"/>
                <a:gd name="T17" fmla="*/ 41 h 47"/>
                <a:gd name="T18" fmla="*/ 16 w 57"/>
                <a:gd name="T19" fmla="*/ 37 h 47"/>
                <a:gd name="T20" fmla="*/ 28 w 57"/>
                <a:gd name="T21" fmla="*/ 41 h 47"/>
                <a:gd name="T22" fmla="*/ 56 w 57"/>
                <a:gd name="T23" fmla="*/ 36 h 47"/>
                <a:gd name="T24" fmla="*/ 57 w 57"/>
                <a:gd name="T25" fmla="*/ 35 h 47"/>
                <a:gd name="T26" fmla="*/ 57 w 57"/>
                <a:gd name="T27" fmla="*/ 1 h 47"/>
                <a:gd name="T28" fmla="*/ 57 w 57"/>
                <a:gd name="T2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47">
                  <a:moveTo>
                    <a:pt x="57" y="0"/>
                  </a:moveTo>
                  <a:cubicBezTo>
                    <a:pt x="57" y="0"/>
                    <a:pt x="57" y="0"/>
                    <a:pt x="57" y="0"/>
                  </a:cubicBezTo>
                  <a:cubicBezTo>
                    <a:pt x="8" y="0"/>
                    <a:pt x="8" y="0"/>
                    <a:pt x="8" y="0"/>
                  </a:cubicBezTo>
                  <a:cubicBezTo>
                    <a:pt x="8" y="14"/>
                    <a:pt x="7" y="28"/>
                    <a:pt x="7" y="31"/>
                  </a:cubicBezTo>
                  <a:cubicBezTo>
                    <a:pt x="7" y="32"/>
                    <a:pt x="7" y="32"/>
                    <a:pt x="7" y="32"/>
                  </a:cubicBezTo>
                  <a:cubicBezTo>
                    <a:pt x="0" y="37"/>
                    <a:pt x="0" y="37"/>
                    <a:pt x="0" y="37"/>
                  </a:cubicBezTo>
                  <a:cubicBezTo>
                    <a:pt x="0" y="47"/>
                    <a:pt x="0" y="47"/>
                    <a:pt x="0" y="47"/>
                  </a:cubicBezTo>
                  <a:cubicBezTo>
                    <a:pt x="8" y="45"/>
                    <a:pt x="8" y="45"/>
                    <a:pt x="8" y="45"/>
                  </a:cubicBezTo>
                  <a:cubicBezTo>
                    <a:pt x="12" y="41"/>
                    <a:pt x="12" y="41"/>
                    <a:pt x="12" y="41"/>
                  </a:cubicBezTo>
                  <a:cubicBezTo>
                    <a:pt x="16" y="37"/>
                    <a:pt x="16" y="37"/>
                    <a:pt x="16" y="37"/>
                  </a:cubicBezTo>
                  <a:cubicBezTo>
                    <a:pt x="28" y="41"/>
                    <a:pt x="28" y="41"/>
                    <a:pt x="28" y="41"/>
                  </a:cubicBezTo>
                  <a:cubicBezTo>
                    <a:pt x="56" y="36"/>
                    <a:pt x="56" y="36"/>
                    <a:pt x="56" y="36"/>
                  </a:cubicBezTo>
                  <a:cubicBezTo>
                    <a:pt x="57" y="35"/>
                    <a:pt x="57" y="35"/>
                    <a:pt x="57" y="35"/>
                  </a:cubicBezTo>
                  <a:cubicBezTo>
                    <a:pt x="57" y="1"/>
                    <a:pt x="57" y="1"/>
                    <a:pt x="57" y="1"/>
                  </a:cubicBezTo>
                  <a:lnTo>
                    <a:pt x="57" y="0"/>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6" name="Colorado">
              <a:extLst>
                <a:ext uri="{FF2B5EF4-FFF2-40B4-BE49-F238E27FC236}">
                  <a16:creationId xmlns:a16="http://schemas.microsoft.com/office/drawing/2014/main" id="{59203C15-6D02-D740-A104-6E8E72E18C00}"/>
                </a:ext>
              </a:extLst>
            </p:cNvPr>
            <p:cNvSpPr>
              <a:spLocks/>
            </p:cNvSpPr>
            <p:nvPr/>
          </p:nvSpPr>
          <p:spPr bwMode="auto">
            <a:xfrm>
              <a:off x="4728037" y="2852226"/>
              <a:ext cx="947393" cy="659898"/>
            </a:xfrm>
            <a:custGeom>
              <a:avLst/>
              <a:gdLst>
                <a:gd name="T0" fmla="*/ 634 w 636"/>
                <a:gd name="T1" fmla="*/ 102 h 443"/>
                <a:gd name="T2" fmla="*/ 634 w 636"/>
                <a:gd name="T3" fmla="*/ 100 h 443"/>
                <a:gd name="T4" fmla="*/ 636 w 636"/>
                <a:gd name="T5" fmla="*/ 100 h 443"/>
                <a:gd name="T6" fmla="*/ 636 w 636"/>
                <a:gd name="T7" fmla="*/ 0 h 443"/>
                <a:gd name="T8" fmla="*/ 440 w 636"/>
                <a:gd name="T9" fmla="*/ 0 h 443"/>
                <a:gd name="T10" fmla="*/ 2 w 636"/>
                <a:gd name="T11" fmla="*/ 0 h 443"/>
                <a:gd name="T12" fmla="*/ 0 w 636"/>
                <a:gd name="T13" fmla="*/ 0 h 443"/>
                <a:gd name="T14" fmla="*/ 0 w 636"/>
                <a:gd name="T15" fmla="*/ 441 h 443"/>
                <a:gd name="T16" fmla="*/ 0 w 636"/>
                <a:gd name="T17" fmla="*/ 443 h 443"/>
                <a:gd name="T18" fmla="*/ 2 w 636"/>
                <a:gd name="T19" fmla="*/ 443 h 443"/>
                <a:gd name="T20" fmla="*/ 539 w 636"/>
                <a:gd name="T21" fmla="*/ 443 h 443"/>
                <a:gd name="T22" fmla="*/ 634 w 636"/>
                <a:gd name="T23" fmla="*/ 443 h 443"/>
                <a:gd name="T24" fmla="*/ 634 w 636"/>
                <a:gd name="T25" fmla="*/ 102 h 443"/>
                <a:gd name="T26" fmla="*/ 634 w 636"/>
                <a:gd name="T27" fmla="*/ 102 h 443"/>
                <a:gd name="T28" fmla="*/ 634 w 636"/>
                <a:gd name="T29" fmla="*/ 102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6" h="443">
                  <a:moveTo>
                    <a:pt x="634" y="102"/>
                  </a:moveTo>
                  <a:lnTo>
                    <a:pt x="634" y="100"/>
                  </a:lnTo>
                  <a:lnTo>
                    <a:pt x="636" y="100"/>
                  </a:lnTo>
                  <a:lnTo>
                    <a:pt x="636" y="0"/>
                  </a:lnTo>
                  <a:lnTo>
                    <a:pt x="440" y="0"/>
                  </a:lnTo>
                  <a:lnTo>
                    <a:pt x="2" y="0"/>
                  </a:lnTo>
                  <a:lnTo>
                    <a:pt x="0" y="0"/>
                  </a:lnTo>
                  <a:lnTo>
                    <a:pt x="0" y="441"/>
                  </a:lnTo>
                  <a:lnTo>
                    <a:pt x="0" y="443"/>
                  </a:lnTo>
                  <a:lnTo>
                    <a:pt x="2" y="443"/>
                  </a:lnTo>
                  <a:lnTo>
                    <a:pt x="539" y="443"/>
                  </a:lnTo>
                  <a:lnTo>
                    <a:pt x="634" y="443"/>
                  </a:lnTo>
                  <a:lnTo>
                    <a:pt x="634" y="102"/>
                  </a:lnTo>
                  <a:lnTo>
                    <a:pt x="634" y="102"/>
                  </a:lnTo>
                  <a:lnTo>
                    <a:pt x="634" y="102"/>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7" name="California">
              <a:extLst>
                <a:ext uri="{FF2B5EF4-FFF2-40B4-BE49-F238E27FC236}">
                  <a16:creationId xmlns:a16="http://schemas.microsoft.com/office/drawing/2014/main" id="{3E36C567-423F-5B45-87A7-2434B6918A21}"/>
                </a:ext>
              </a:extLst>
            </p:cNvPr>
            <p:cNvSpPr>
              <a:spLocks/>
            </p:cNvSpPr>
            <p:nvPr/>
          </p:nvSpPr>
          <p:spPr bwMode="auto">
            <a:xfrm>
              <a:off x="2612789" y="2651128"/>
              <a:ext cx="1377891" cy="1796471"/>
            </a:xfrm>
            <a:custGeom>
              <a:avLst/>
              <a:gdLst>
                <a:gd name="T0" fmla="*/ 387 w 391"/>
                <a:gd name="T1" fmla="*/ 493 h 509"/>
                <a:gd name="T2" fmla="*/ 387 w 391"/>
                <a:gd name="T3" fmla="*/ 471 h 509"/>
                <a:gd name="T4" fmla="*/ 391 w 391"/>
                <a:gd name="T5" fmla="*/ 459 h 509"/>
                <a:gd name="T6" fmla="*/ 391 w 391"/>
                <a:gd name="T7" fmla="*/ 455 h 509"/>
                <a:gd name="T8" fmla="*/ 384 w 391"/>
                <a:gd name="T9" fmla="*/ 439 h 509"/>
                <a:gd name="T10" fmla="*/ 384 w 391"/>
                <a:gd name="T11" fmla="*/ 421 h 509"/>
                <a:gd name="T12" fmla="*/ 384 w 391"/>
                <a:gd name="T13" fmla="*/ 411 h 509"/>
                <a:gd name="T14" fmla="*/ 386 w 391"/>
                <a:gd name="T15" fmla="*/ 400 h 509"/>
                <a:gd name="T16" fmla="*/ 387 w 391"/>
                <a:gd name="T17" fmla="*/ 390 h 509"/>
                <a:gd name="T18" fmla="*/ 386 w 391"/>
                <a:gd name="T19" fmla="*/ 357 h 509"/>
                <a:gd name="T20" fmla="*/ 169 w 391"/>
                <a:gd name="T21" fmla="*/ 142 h 509"/>
                <a:gd name="T22" fmla="*/ 0 w 391"/>
                <a:gd name="T23" fmla="*/ 0 h 509"/>
                <a:gd name="T24" fmla="*/ 15 w 391"/>
                <a:gd name="T25" fmla="*/ 80 h 509"/>
                <a:gd name="T26" fmla="*/ 4 w 391"/>
                <a:gd name="T27" fmla="*/ 123 h 509"/>
                <a:gd name="T28" fmla="*/ 11 w 391"/>
                <a:gd name="T29" fmla="*/ 139 h 509"/>
                <a:gd name="T30" fmla="*/ 27 w 391"/>
                <a:gd name="T31" fmla="*/ 170 h 509"/>
                <a:gd name="T32" fmla="*/ 35 w 391"/>
                <a:gd name="T33" fmla="*/ 209 h 509"/>
                <a:gd name="T34" fmla="*/ 58 w 391"/>
                <a:gd name="T35" fmla="*/ 236 h 509"/>
                <a:gd name="T36" fmla="*/ 58 w 391"/>
                <a:gd name="T37" fmla="*/ 248 h 509"/>
                <a:gd name="T38" fmla="*/ 70 w 391"/>
                <a:gd name="T39" fmla="*/ 252 h 509"/>
                <a:gd name="T40" fmla="*/ 74 w 391"/>
                <a:gd name="T41" fmla="*/ 252 h 509"/>
                <a:gd name="T42" fmla="*/ 78 w 391"/>
                <a:gd name="T43" fmla="*/ 240 h 509"/>
                <a:gd name="T44" fmla="*/ 97 w 391"/>
                <a:gd name="T45" fmla="*/ 244 h 509"/>
                <a:gd name="T46" fmla="*/ 86 w 391"/>
                <a:gd name="T47" fmla="*/ 248 h 509"/>
                <a:gd name="T48" fmla="*/ 86 w 391"/>
                <a:gd name="T49" fmla="*/ 256 h 509"/>
                <a:gd name="T50" fmla="*/ 93 w 391"/>
                <a:gd name="T51" fmla="*/ 271 h 509"/>
                <a:gd name="T52" fmla="*/ 82 w 391"/>
                <a:gd name="T53" fmla="*/ 260 h 509"/>
                <a:gd name="T54" fmla="*/ 78 w 391"/>
                <a:gd name="T55" fmla="*/ 263 h 509"/>
                <a:gd name="T56" fmla="*/ 89 w 391"/>
                <a:gd name="T57" fmla="*/ 299 h 509"/>
                <a:gd name="T58" fmla="*/ 105 w 391"/>
                <a:gd name="T59" fmla="*/ 306 h 509"/>
                <a:gd name="T60" fmla="*/ 97 w 391"/>
                <a:gd name="T61" fmla="*/ 318 h 509"/>
                <a:gd name="T62" fmla="*/ 136 w 391"/>
                <a:gd name="T63" fmla="*/ 369 h 509"/>
                <a:gd name="T64" fmla="*/ 140 w 391"/>
                <a:gd name="T65" fmla="*/ 381 h 509"/>
                <a:gd name="T66" fmla="*/ 148 w 391"/>
                <a:gd name="T67" fmla="*/ 388 h 509"/>
                <a:gd name="T68" fmla="*/ 148 w 391"/>
                <a:gd name="T69" fmla="*/ 396 h 509"/>
                <a:gd name="T70" fmla="*/ 152 w 391"/>
                <a:gd name="T71" fmla="*/ 416 h 509"/>
                <a:gd name="T72" fmla="*/ 179 w 391"/>
                <a:gd name="T73" fmla="*/ 423 h 509"/>
                <a:gd name="T74" fmla="*/ 187 w 391"/>
                <a:gd name="T75" fmla="*/ 420 h 509"/>
                <a:gd name="T76" fmla="*/ 203 w 391"/>
                <a:gd name="T77" fmla="*/ 431 h 509"/>
                <a:gd name="T78" fmla="*/ 222 w 391"/>
                <a:gd name="T79" fmla="*/ 439 h 509"/>
                <a:gd name="T80" fmla="*/ 226 w 391"/>
                <a:gd name="T81" fmla="*/ 435 h 509"/>
                <a:gd name="T82" fmla="*/ 234 w 391"/>
                <a:gd name="T83" fmla="*/ 443 h 509"/>
                <a:gd name="T84" fmla="*/ 246 w 391"/>
                <a:gd name="T85" fmla="*/ 455 h 509"/>
                <a:gd name="T86" fmla="*/ 281 w 391"/>
                <a:gd name="T87" fmla="*/ 486 h 509"/>
                <a:gd name="T88" fmla="*/ 285 w 391"/>
                <a:gd name="T89" fmla="*/ 509 h 509"/>
                <a:gd name="T90" fmla="*/ 374 w 391"/>
                <a:gd name="T91" fmla="*/ 505 h 509"/>
                <a:gd name="T92" fmla="*/ 387 w 391"/>
                <a:gd name="T93" fmla="*/ 50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1" h="509">
                  <a:moveTo>
                    <a:pt x="388" y="495"/>
                  </a:moveTo>
                  <a:cubicBezTo>
                    <a:pt x="388" y="495"/>
                    <a:pt x="387" y="494"/>
                    <a:pt x="387" y="493"/>
                  </a:cubicBezTo>
                  <a:cubicBezTo>
                    <a:pt x="386" y="489"/>
                    <a:pt x="387" y="481"/>
                    <a:pt x="387" y="481"/>
                  </a:cubicBezTo>
                  <a:cubicBezTo>
                    <a:pt x="387" y="481"/>
                    <a:pt x="389" y="474"/>
                    <a:pt x="387" y="471"/>
                  </a:cubicBezTo>
                  <a:cubicBezTo>
                    <a:pt x="386" y="470"/>
                    <a:pt x="387" y="468"/>
                    <a:pt x="389" y="465"/>
                  </a:cubicBezTo>
                  <a:cubicBezTo>
                    <a:pt x="390" y="463"/>
                    <a:pt x="391" y="461"/>
                    <a:pt x="391" y="459"/>
                  </a:cubicBezTo>
                  <a:cubicBezTo>
                    <a:pt x="391" y="458"/>
                    <a:pt x="391" y="457"/>
                    <a:pt x="391" y="456"/>
                  </a:cubicBezTo>
                  <a:cubicBezTo>
                    <a:pt x="391" y="455"/>
                    <a:pt x="391" y="455"/>
                    <a:pt x="391" y="455"/>
                  </a:cubicBezTo>
                  <a:cubicBezTo>
                    <a:pt x="391" y="449"/>
                    <a:pt x="391" y="449"/>
                    <a:pt x="391" y="449"/>
                  </a:cubicBezTo>
                  <a:cubicBezTo>
                    <a:pt x="384" y="439"/>
                    <a:pt x="384" y="439"/>
                    <a:pt x="384" y="439"/>
                  </a:cubicBezTo>
                  <a:cubicBezTo>
                    <a:pt x="384" y="422"/>
                    <a:pt x="384" y="422"/>
                    <a:pt x="384" y="422"/>
                  </a:cubicBezTo>
                  <a:cubicBezTo>
                    <a:pt x="384" y="421"/>
                    <a:pt x="384" y="421"/>
                    <a:pt x="384" y="421"/>
                  </a:cubicBezTo>
                  <a:cubicBezTo>
                    <a:pt x="383" y="421"/>
                    <a:pt x="383" y="421"/>
                    <a:pt x="383" y="421"/>
                  </a:cubicBezTo>
                  <a:cubicBezTo>
                    <a:pt x="383" y="420"/>
                    <a:pt x="382" y="420"/>
                    <a:pt x="384" y="411"/>
                  </a:cubicBezTo>
                  <a:cubicBezTo>
                    <a:pt x="386" y="401"/>
                    <a:pt x="386" y="401"/>
                    <a:pt x="386" y="401"/>
                  </a:cubicBezTo>
                  <a:cubicBezTo>
                    <a:pt x="386" y="400"/>
                    <a:pt x="386" y="400"/>
                    <a:pt x="386" y="400"/>
                  </a:cubicBezTo>
                  <a:cubicBezTo>
                    <a:pt x="385" y="399"/>
                    <a:pt x="385" y="399"/>
                    <a:pt x="385" y="399"/>
                  </a:cubicBezTo>
                  <a:cubicBezTo>
                    <a:pt x="385" y="399"/>
                    <a:pt x="384" y="398"/>
                    <a:pt x="387" y="390"/>
                  </a:cubicBezTo>
                  <a:cubicBezTo>
                    <a:pt x="391" y="378"/>
                    <a:pt x="391" y="378"/>
                    <a:pt x="391" y="378"/>
                  </a:cubicBezTo>
                  <a:cubicBezTo>
                    <a:pt x="386" y="357"/>
                    <a:pt x="386" y="357"/>
                    <a:pt x="386" y="357"/>
                  </a:cubicBezTo>
                  <a:cubicBezTo>
                    <a:pt x="386" y="357"/>
                    <a:pt x="386" y="357"/>
                    <a:pt x="386" y="357"/>
                  </a:cubicBezTo>
                  <a:cubicBezTo>
                    <a:pt x="169" y="142"/>
                    <a:pt x="169" y="142"/>
                    <a:pt x="169" y="142"/>
                  </a:cubicBezTo>
                  <a:cubicBezTo>
                    <a:pt x="169" y="0"/>
                    <a:pt x="169" y="0"/>
                    <a:pt x="169" y="0"/>
                  </a:cubicBezTo>
                  <a:cubicBezTo>
                    <a:pt x="0" y="0"/>
                    <a:pt x="0" y="0"/>
                    <a:pt x="0" y="0"/>
                  </a:cubicBezTo>
                  <a:cubicBezTo>
                    <a:pt x="0" y="2"/>
                    <a:pt x="0" y="2"/>
                    <a:pt x="0" y="2"/>
                  </a:cubicBezTo>
                  <a:cubicBezTo>
                    <a:pt x="15" y="80"/>
                    <a:pt x="15" y="80"/>
                    <a:pt x="15" y="80"/>
                  </a:cubicBezTo>
                  <a:cubicBezTo>
                    <a:pt x="15" y="107"/>
                    <a:pt x="15" y="107"/>
                    <a:pt x="15" y="107"/>
                  </a:cubicBezTo>
                  <a:cubicBezTo>
                    <a:pt x="4" y="123"/>
                    <a:pt x="4" y="123"/>
                    <a:pt x="4" y="123"/>
                  </a:cubicBezTo>
                  <a:cubicBezTo>
                    <a:pt x="7" y="135"/>
                    <a:pt x="7" y="135"/>
                    <a:pt x="7" y="135"/>
                  </a:cubicBezTo>
                  <a:cubicBezTo>
                    <a:pt x="11" y="139"/>
                    <a:pt x="11" y="139"/>
                    <a:pt x="11" y="139"/>
                  </a:cubicBezTo>
                  <a:cubicBezTo>
                    <a:pt x="27" y="166"/>
                    <a:pt x="27" y="166"/>
                    <a:pt x="27" y="166"/>
                  </a:cubicBezTo>
                  <a:cubicBezTo>
                    <a:pt x="27" y="170"/>
                    <a:pt x="27" y="170"/>
                    <a:pt x="27" y="170"/>
                  </a:cubicBezTo>
                  <a:cubicBezTo>
                    <a:pt x="27" y="181"/>
                    <a:pt x="27" y="181"/>
                    <a:pt x="27" y="181"/>
                  </a:cubicBezTo>
                  <a:cubicBezTo>
                    <a:pt x="35" y="209"/>
                    <a:pt x="35" y="209"/>
                    <a:pt x="35" y="209"/>
                  </a:cubicBezTo>
                  <a:cubicBezTo>
                    <a:pt x="54" y="232"/>
                    <a:pt x="54" y="232"/>
                    <a:pt x="54" y="232"/>
                  </a:cubicBezTo>
                  <a:cubicBezTo>
                    <a:pt x="58" y="236"/>
                    <a:pt x="58" y="236"/>
                    <a:pt x="58" y="236"/>
                  </a:cubicBezTo>
                  <a:cubicBezTo>
                    <a:pt x="58" y="244"/>
                    <a:pt x="58" y="244"/>
                    <a:pt x="58" y="244"/>
                  </a:cubicBezTo>
                  <a:cubicBezTo>
                    <a:pt x="58" y="248"/>
                    <a:pt x="58" y="248"/>
                    <a:pt x="58" y="248"/>
                  </a:cubicBezTo>
                  <a:cubicBezTo>
                    <a:pt x="66" y="252"/>
                    <a:pt x="66" y="252"/>
                    <a:pt x="66" y="252"/>
                  </a:cubicBezTo>
                  <a:cubicBezTo>
                    <a:pt x="70" y="252"/>
                    <a:pt x="70" y="252"/>
                    <a:pt x="70" y="252"/>
                  </a:cubicBezTo>
                  <a:cubicBezTo>
                    <a:pt x="74" y="256"/>
                    <a:pt x="74" y="256"/>
                    <a:pt x="74" y="256"/>
                  </a:cubicBezTo>
                  <a:cubicBezTo>
                    <a:pt x="74" y="252"/>
                    <a:pt x="74" y="252"/>
                    <a:pt x="74" y="252"/>
                  </a:cubicBezTo>
                  <a:cubicBezTo>
                    <a:pt x="78" y="252"/>
                    <a:pt x="78" y="252"/>
                    <a:pt x="78" y="252"/>
                  </a:cubicBezTo>
                  <a:cubicBezTo>
                    <a:pt x="78" y="240"/>
                    <a:pt x="78" y="240"/>
                    <a:pt x="78" y="240"/>
                  </a:cubicBezTo>
                  <a:cubicBezTo>
                    <a:pt x="86" y="240"/>
                    <a:pt x="86" y="240"/>
                    <a:pt x="86" y="240"/>
                  </a:cubicBezTo>
                  <a:cubicBezTo>
                    <a:pt x="97" y="244"/>
                    <a:pt x="97" y="244"/>
                    <a:pt x="97" y="244"/>
                  </a:cubicBezTo>
                  <a:cubicBezTo>
                    <a:pt x="89" y="248"/>
                    <a:pt x="89" y="248"/>
                    <a:pt x="89" y="248"/>
                  </a:cubicBezTo>
                  <a:cubicBezTo>
                    <a:pt x="86" y="248"/>
                    <a:pt x="86" y="248"/>
                    <a:pt x="86" y="248"/>
                  </a:cubicBezTo>
                  <a:cubicBezTo>
                    <a:pt x="82" y="252"/>
                    <a:pt x="82" y="252"/>
                    <a:pt x="82" y="252"/>
                  </a:cubicBezTo>
                  <a:cubicBezTo>
                    <a:pt x="86" y="256"/>
                    <a:pt x="86" y="256"/>
                    <a:pt x="86" y="256"/>
                  </a:cubicBezTo>
                  <a:cubicBezTo>
                    <a:pt x="93" y="267"/>
                    <a:pt x="93" y="267"/>
                    <a:pt x="93" y="267"/>
                  </a:cubicBezTo>
                  <a:cubicBezTo>
                    <a:pt x="93" y="271"/>
                    <a:pt x="93" y="271"/>
                    <a:pt x="93" y="271"/>
                  </a:cubicBezTo>
                  <a:cubicBezTo>
                    <a:pt x="82" y="263"/>
                    <a:pt x="82" y="263"/>
                    <a:pt x="82" y="263"/>
                  </a:cubicBezTo>
                  <a:cubicBezTo>
                    <a:pt x="82" y="260"/>
                    <a:pt x="82" y="260"/>
                    <a:pt x="82" y="260"/>
                  </a:cubicBezTo>
                  <a:cubicBezTo>
                    <a:pt x="78" y="260"/>
                    <a:pt x="78" y="260"/>
                    <a:pt x="78" y="260"/>
                  </a:cubicBezTo>
                  <a:cubicBezTo>
                    <a:pt x="78" y="263"/>
                    <a:pt x="78" y="263"/>
                    <a:pt x="78" y="263"/>
                  </a:cubicBezTo>
                  <a:cubicBezTo>
                    <a:pt x="82" y="291"/>
                    <a:pt x="82" y="291"/>
                    <a:pt x="82" y="291"/>
                  </a:cubicBezTo>
                  <a:cubicBezTo>
                    <a:pt x="89" y="299"/>
                    <a:pt x="89" y="299"/>
                    <a:pt x="89" y="299"/>
                  </a:cubicBezTo>
                  <a:cubicBezTo>
                    <a:pt x="101" y="299"/>
                    <a:pt x="101" y="299"/>
                    <a:pt x="101" y="299"/>
                  </a:cubicBezTo>
                  <a:cubicBezTo>
                    <a:pt x="105" y="306"/>
                    <a:pt x="105" y="306"/>
                    <a:pt x="105" y="306"/>
                  </a:cubicBezTo>
                  <a:cubicBezTo>
                    <a:pt x="105" y="314"/>
                    <a:pt x="105" y="314"/>
                    <a:pt x="105" y="314"/>
                  </a:cubicBezTo>
                  <a:cubicBezTo>
                    <a:pt x="97" y="318"/>
                    <a:pt x="97" y="318"/>
                    <a:pt x="97" y="318"/>
                  </a:cubicBezTo>
                  <a:cubicBezTo>
                    <a:pt x="101" y="326"/>
                    <a:pt x="101" y="326"/>
                    <a:pt x="101" y="326"/>
                  </a:cubicBezTo>
                  <a:cubicBezTo>
                    <a:pt x="136" y="369"/>
                    <a:pt x="136" y="369"/>
                    <a:pt x="136" y="369"/>
                  </a:cubicBezTo>
                  <a:cubicBezTo>
                    <a:pt x="140" y="373"/>
                    <a:pt x="140" y="373"/>
                    <a:pt x="140" y="373"/>
                  </a:cubicBezTo>
                  <a:cubicBezTo>
                    <a:pt x="140" y="381"/>
                    <a:pt x="140" y="381"/>
                    <a:pt x="140" y="381"/>
                  </a:cubicBezTo>
                  <a:cubicBezTo>
                    <a:pt x="148" y="384"/>
                    <a:pt x="148" y="384"/>
                    <a:pt x="148" y="384"/>
                  </a:cubicBezTo>
                  <a:cubicBezTo>
                    <a:pt x="148" y="388"/>
                    <a:pt x="148" y="388"/>
                    <a:pt x="148" y="388"/>
                  </a:cubicBezTo>
                  <a:cubicBezTo>
                    <a:pt x="152" y="392"/>
                    <a:pt x="152" y="392"/>
                    <a:pt x="152" y="392"/>
                  </a:cubicBezTo>
                  <a:cubicBezTo>
                    <a:pt x="148" y="396"/>
                    <a:pt x="148" y="396"/>
                    <a:pt x="148" y="396"/>
                  </a:cubicBezTo>
                  <a:cubicBezTo>
                    <a:pt x="152" y="412"/>
                    <a:pt x="152" y="412"/>
                    <a:pt x="152" y="412"/>
                  </a:cubicBezTo>
                  <a:cubicBezTo>
                    <a:pt x="152" y="416"/>
                    <a:pt x="152" y="416"/>
                    <a:pt x="152" y="416"/>
                  </a:cubicBezTo>
                  <a:cubicBezTo>
                    <a:pt x="171" y="420"/>
                    <a:pt x="171" y="420"/>
                    <a:pt x="171" y="420"/>
                  </a:cubicBezTo>
                  <a:cubicBezTo>
                    <a:pt x="179" y="423"/>
                    <a:pt x="179" y="423"/>
                    <a:pt x="179" y="423"/>
                  </a:cubicBezTo>
                  <a:cubicBezTo>
                    <a:pt x="183" y="420"/>
                    <a:pt x="183" y="420"/>
                    <a:pt x="183" y="420"/>
                  </a:cubicBezTo>
                  <a:cubicBezTo>
                    <a:pt x="187" y="420"/>
                    <a:pt x="187" y="420"/>
                    <a:pt x="187" y="420"/>
                  </a:cubicBezTo>
                  <a:cubicBezTo>
                    <a:pt x="199" y="427"/>
                    <a:pt x="199" y="427"/>
                    <a:pt x="199" y="427"/>
                  </a:cubicBezTo>
                  <a:cubicBezTo>
                    <a:pt x="203" y="431"/>
                    <a:pt x="203" y="431"/>
                    <a:pt x="203" y="431"/>
                  </a:cubicBezTo>
                  <a:cubicBezTo>
                    <a:pt x="218" y="439"/>
                    <a:pt x="218" y="439"/>
                    <a:pt x="218" y="439"/>
                  </a:cubicBezTo>
                  <a:cubicBezTo>
                    <a:pt x="222" y="439"/>
                    <a:pt x="222" y="439"/>
                    <a:pt x="222" y="439"/>
                  </a:cubicBezTo>
                  <a:cubicBezTo>
                    <a:pt x="222" y="435"/>
                    <a:pt x="222" y="435"/>
                    <a:pt x="222" y="435"/>
                  </a:cubicBezTo>
                  <a:cubicBezTo>
                    <a:pt x="226" y="435"/>
                    <a:pt x="226" y="435"/>
                    <a:pt x="226" y="435"/>
                  </a:cubicBezTo>
                  <a:cubicBezTo>
                    <a:pt x="230" y="439"/>
                    <a:pt x="230" y="439"/>
                    <a:pt x="230" y="439"/>
                  </a:cubicBezTo>
                  <a:cubicBezTo>
                    <a:pt x="234" y="443"/>
                    <a:pt x="234" y="443"/>
                    <a:pt x="234" y="443"/>
                  </a:cubicBezTo>
                  <a:cubicBezTo>
                    <a:pt x="238" y="451"/>
                    <a:pt x="238" y="451"/>
                    <a:pt x="238" y="451"/>
                  </a:cubicBezTo>
                  <a:cubicBezTo>
                    <a:pt x="246" y="455"/>
                    <a:pt x="246" y="455"/>
                    <a:pt x="246" y="455"/>
                  </a:cubicBezTo>
                  <a:cubicBezTo>
                    <a:pt x="277" y="478"/>
                    <a:pt x="277" y="478"/>
                    <a:pt x="277" y="478"/>
                  </a:cubicBezTo>
                  <a:cubicBezTo>
                    <a:pt x="281" y="486"/>
                    <a:pt x="281" y="486"/>
                    <a:pt x="281" y="486"/>
                  </a:cubicBezTo>
                  <a:cubicBezTo>
                    <a:pt x="281" y="490"/>
                    <a:pt x="281" y="490"/>
                    <a:pt x="281" y="490"/>
                  </a:cubicBezTo>
                  <a:cubicBezTo>
                    <a:pt x="285" y="509"/>
                    <a:pt x="285" y="509"/>
                    <a:pt x="285" y="509"/>
                  </a:cubicBezTo>
                  <a:cubicBezTo>
                    <a:pt x="370" y="502"/>
                    <a:pt x="370" y="502"/>
                    <a:pt x="370" y="502"/>
                  </a:cubicBezTo>
                  <a:cubicBezTo>
                    <a:pt x="374" y="505"/>
                    <a:pt x="374" y="505"/>
                    <a:pt x="374" y="505"/>
                  </a:cubicBezTo>
                  <a:cubicBezTo>
                    <a:pt x="383" y="509"/>
                    <a:pt x="383" y="509"/>
                    <a:pt x="383" y="509"/>
                  </a:cubicBezTo>
                  <a:cubicBezTo>
                    <a:pt x="387" y="503"/>
                    <a:pt x="387" y="503"/>
                    <a:pt x="387" y="503"/>
                  </a:cubicBezTo>
                  <a:cubicBezTo>
                    <a:pt x="390" y="499"/>
                    <a:pt x="389" y="498"/>
                    <a:pt x="388" y="495"/>
                  </a:cubicBez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8" name="Arkansas">
              <a:extLst>
                <a:ext uri="{FF2B5EF4-FFF2-40B4-BE49-F238E27FC236}">
                  <a16:creationId xmlns:a16="http://schemas.microsoft.com/office/drawing/2014/main" id="{3685F51C-68BC-354E-8E41-D4B9B85EB625}"/>
                </a:ext>
              </a:extLst>
            </p:cNvPr>
            <p:cNvSpPr>
              <a:spLocks/>
            </p:cNvSpPr>
            <p:nvPr/>
          </p:nvSpPr>
          <p:spPr bwMode="auto">
            <a:xfrm>
              <a:off x="6676449" y="3653636"/>
              <a:ext cx="668835" cy="610741"/>
            </a:xfrm>
            <a:custGeom>
              <a:avLst/>
              <a:gdLst>
                <a:gd name="T0" fmla="*/ 159 w 190"/>
                <a:gd name="T1" fmla="*/ 69 h 173"/>
                <a:gd name="T2" fmla="*/ 163 w 190"/>
                <a:gd name="T3" fmla="*/ 65 h 173"/>
                <a:gd name="T4" fmla="*/ 163 w 190"/>
                <a:gd name="T5" fmla="*/ 59 h 173"/>
                <a:gd name="T6" fmla="*/ 171 w 190"/>
                <a:gd name="T7" fmla="*/ 53 h 173"/>
                <a:gd name="T8" fmla="*/ 174 w 190"/>
                <a:gd name="T9" fmla="*/ 45 h 173"/>
                <a:gd name="T10" fmla="*/ 179 w 190"/>
                <a:gd name="T11" fmla="*/ 41 h 173"/>
                <a:gd name="T12" fmla="*/ 177 w 190"/>
                <a:gd name="T13" fmla="*/ 39 h 173"/>
                <a:gd name="T14" fmla="*/ 180 w 190"/>
                <a:gd name="T15" fmla="*/ 39 h 173"/>
                <a:gd name="T16" fmla="*/ 180 w 190"/>
                <a:gd name="T17" fmla="*/ 37 h 173"/>
                <a:gd name="T18" fmla="*/ 180 w 190"/>
                <a:gd name="T19" fmla="*/ 35 h 173"/>
                <a:gd name="T20" fmla="*/ 180 w 190"/>
                <a:gd name="T21" fmla="*/ 34 h 173"/>
                <a:gd name="T22" fmla="*/ 181 w 190"/>
                <a:gd name="T23" fmla="*/ 32 h 173"/>
                <a:gd name="T24" fmla="*/ 183 w 190"/>
                <a:gd name="T25" fmla="*/ 28 h 173"/>
                <a:gd name="T26" fmla="*/ 183 w 190"/>
                <a:gd name="T27" fmla="*/ 24 h 173"/>
                <a:gd name="T28" fmla="*/ 183 w 190"/>
                <a:gd name="T29" fmla="*/ 23 h 173"/>
                <a:gd name="T30" fmla="*/ 186 w 190"/>
                <a:gd name="T31" fmla="*/ 21 h 173"/>
                <a:gd name="T32" fmla="*/ 187 w 190"/>
                <a:gd name="T33" fmla="*/ 19 h 173"/>
                <a:gd name="T34" fmla="*/ 190 w 190"/>
                <a:gd name="T35" fmla="*/ 16 h 173"/>
                <a:gd name="T36" fmla="*/ 166 w 190"/>
                <a:gd name="T37" fmla="*/ 16 h 173"/>
                <a:gd name="T38" fmla="*/ 166 w 190"/>
                <a:gd name="T39" fmla="*/ 0 h 173"/>
                <a:gd name="T40" fmla="*/ 0 w 190"/>
                <a:gd name="T41" fmla="*/ 0 h 173"/>
                <a:gd name="T42" fmla="*/ 0 w 190"/>
                <a:gd name="T43" fmla="*/ 34 h 173"/>
                <a:gd name="T44" fmla="*/ 6 w 190"/>
                <a:gd name="T45" fmla="*/ 38 h 173"/>
                <a:gd name="T46" fmla="*/ 12 w 190"/>
                <a:gd name="T47" fmla="*/ 44 h 173"/>
                <a:gd name="T48" fmla="*/ 12 w 190"/>
                <a:gd name="T49" fmla="*/ 139 h 173"/>
                <a:gd name="T50" fmla="*/ 12 w 190"/>
                <a:gd name="T51" fmla="*/ 139 h 173"/>
                <a:gd name="T52" fmla="*/ 21 w 190"/>
                <a:gd name="T53" fmla="*/ 142 h 173"/>
                <a:gd name="T54" fmla="*/ 21 w 190"/>
                <a:gd name="T55" fmla="*/ 173 h 173"/>
                <a:gd name="T56" fmla="*/ 124 w 190"/>
                <a:gd name="T57" fmla="*/ 173 h 173"/>
                <a:gd name="T58" fmla="*/ 124 w 190"/>
                <a:gd name="T59" fmla="*/ 173 h 173"/>
                <a:gd name="T60" fmla="*/ 124 w 190"/>
                <a:gd name="T61" fmla="*/ 172 h 173"/>
                <a:gd name="T62" fmla="*/ 127 w 190"/>
                <a:gd name="T63" fmla="*/ 163 h 173"/>
                <a:gd name="T64" fmla="*/ 127 w 190"/>
                <a:gd name="T65" fmla="*/ 163 h 173"/>
                <a:gd name="T66" fmla="*/ 127 w 190"/>
                <a:gd name="T67" fmla="*/ 162 h 173"/>
                <a:gd name="T68" fmla="*/ 127 w 190"/>
                <a:gd name="T69" fmla="*/ 161 h 173"/>
                <a:gd name="T70" fmla="*/ 128 w 190"/>
                <a:gd name="T71" fmla="*/ 159 h 173"/>
                <a:gd name="T72" fmla="*/ 128 w 190"/>
                <a:gd name="T73" fmla="*/ 159 h 173"/>
                <a:gd name="T74" fmla="*/ 129 w 190"/>
                <a:gd name="T75" fmla="*/ 159 h 173"/>
                <a:gd name="T76" fmla="*/ 130 w 190"/>
                <a:gd name="T77" fmla="*/ 159 h 173"/>
                <a:gd name="T78" fmla="*/ 130 w 190"/>
                <a:gd name="T79" fmla="*/ 157 h 173"/>
                <a:gd name="T80" fmla="*/ 129 w 190"/>
                <a:gd name="T81" fmla="*/ 148 h 173"/>
                <a:gd name="T82" fmla="*/ 127 w 190"/>
                <a:gd name="T83" fmla="*/ 136 h 173"/>
                <a:gd name="T84" fmla="*/ 127 w 190"/>
                <a:gd name="T85" fmla="*/ 132 h 173"/>
                <a:gd name="T86" fmla="*/ 134 w 190"/>
                <a:gd name="T87" fmla="*/ 123 h 173"/>
                <a:gd name="T88" fmla="*/ 134 w 190"/>
                <a:gd name="T89" fmla="*/ 123 h 173"/>
                <a:gd name="T90" fmla="*/ 135 w 190"/>
                <a:gd name="T91" fmla="*/ 123 h 173"/>
                <a:gd name="T92" fmla="*/ 135 w 190"/>
                <a:gd name="T93" fmla="*/ 123 h 173"/>
                <a:gd name="T94" fmla="*/ 136 w 190"/>
                <a:gd name="T95" fmla="*/ 123 h 173"/>
                <a:gd name="T96" fmla="*/ 137 w 190"/>
                <a:gd name="T97" fmla="*/ 122 h 173"/>
                <a:gd name="T98" fmla="*/ 140 w 190"/>
                <a:gd name="T99" fmla="*/ 119 h 173"/>
                <a:gd name="T100" fmla="*/ 140 w 190"/>
                <a:gd name="T101" fmla="*/ 119 h 173"/>
                <a:gd name="T102" fmla="*/ 140 w 190"/>
                <a:gd name="T103" fmla="*/ 119 h 173"/>
                <a:gd name="T104" fmla="*/ 142 w 190"/>
                <a:gd name="T105" fmla="*/ 117 h 173"/>
                <a:gd name="T106" fmla="*/ 147 w 190"/>
                <a:gd name="T107" fmla="*/ 108 h 173"/>
                <a:gd name="T108" fmla="*/ 147 w 190"/>
                <a:gd name="T109" fmla="*/ 108 h 173"/>
                <a:gd name="T110" fmla="*/ 147 w 190"/>
                <a:gd name="T111" fmla="*/ 89 h 173"/>
                <a:gd name="T112" fmla="*/ 154 w 190"/>
                <a:gd name="T113" fmla="*/ 83 h 173"/>
                <a:gd name="T114" fmla="*/ 155 w 190"/>
                <a:gd name="T115" fmla="*/ 78 h 173"/>
                <a:gd name="T116" fmla="*/ 157 w 190"/>
                <a:gd name="T117" fmla="*/ 73 h 173"/>
                <a:gd name="T118" fmla="*/ 157 w 190"/>
                <a:gd name="T119" fmla="*/ 73 h 173"/>
                <a:gd name="T120" fmla="*/ 159 w 190"/>
                <a:gd name="T121" fmla="*/ 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173">
                  <a:moveTo>
                    <a:pt x="159" y="69"/>
                  </a:moveTo>
                  <a:cubicBezTo>
                    <a:pt x="163" y="65"/>
                    <a:pt x="163" y="65"/>
                    <a:pt x="163" y="65"/>
                  </a:cubicBezTo>
                  <a:cubicBezTo>
                    <a:pt x="163" y="59"/>
                    <a:pt x="163" y="59"/>
                    <a:pt x="163" y="59"/>
                  </a:cubicBezTo>
                  <a:cubicBezTo>
                    <a:pt x="171" y="53"/>
                    <a:pt x="171" y="53"/>
                    <a:pt x="171" y="53"/>
                  </a:cubicBezTo>
                  <a:cubicBezTo>
                    <a:pt x="174" y="45"/>
                    <a:pt x="174" y="45"/>
                    <a:pt x="174" y="45"/>
                  </a:cubicBezTo>
                  <a:cubicBezTo>
                    <a:pt x="179" y="41"/>
                    <a:pt x="179" y="41"/>
                    <a:pt x="179" y="41"/>
                  </a:cubicBezTo>
                  <a:cubicBezTo>
                    <a:pt x="177" y="39"/>
                    <a:pt x="177" y="39"/>
                    <a:pt x="177" y="39"/>
                  </a:cubicBezTo>
                  <a:cubicBezTo>
                    <a:pt x="180" y="39"/>
                    <a:pt x="180" y="39"/>
                    <a:pt x="180" y="39"/>
                  </a:cubicBezTo>
                  <a:cubicBezTo>
                    <a:pt x="180" y="38"/>
                    <a:pt x="180" y="38"/>
                    <a:pt x="180" y="37"/>
                  </a:cubicBezTo>
                  <a:cubicBezTo>
                    <a:pt x="180" y="36"/>
                    <a:pt x="180" y="35"/>
                    <a:pt x="180" y="35"/>
                  </a:cubicBezTo>
                  <a:cubicBezTo>
                    <a:pt x="180" y="34"/>
                    <a:pt x="180" y="34"/>
                    <a:pt x="180" y="34"/>
                  </a:cubicBezTo>
                  <a:cubicBezTo>
                    <a:pt x="181" y="32"/>
                    <a:pt x="181" y="32"/>
                    <a:pt x="181" y="32"/>
                  </a:cubicBezTo>
                  <a:cubicBezTo>
                    <a:pt x="183" y="28"/>
                    <a:pt x="183" y="28"/>
                    <a:pt x="183" y="28"/>
                  </a:cubicBezTo>
                  <a:cubicBezTo>
                    <a:pt x="183" y="24"/>
                    <a:pt x="183" y="24"/>
                    <a:pt x="183" y="24"/>
                  </a:cubicBezTo>
                  <a:cubicBezTo>
                    <a:pt x="183" y="23"/>
                    <a:pt x="183" y="23"/>
                    <a:pt x="183" y="23"/>
                  </a:cubicBezTo>
                  <a:cubicBezTo>
                    <a:pt x="183" y="23"/>
                    <a:pt x="185" y="22"/>
                    <a:pt x="186" y="21"/>
                  </a:cubicBezTo>
                  <a:cubicBezTo>
                    <a:pt x="187" y="19"/>
                    <a:pt x="187" y="19"/>
                    <a:pt x="187" y="19"/>
                  </a:cubicBezTo>
                  <a:cubicBezTo>
                    <a:pt x="188" y="18"/>
                    <a:pt x="189" y="17"/>
                    <a:pt x="190" y="16"/>
                  </a:cubicBezTo>
                  <a:cubicBezTo>
                    <a:pt x="166" y="16"/>
                    <a:pt x="166" y="16"/>
                    <a:pt x="166" y="16"/>
                  </a:cubicBezTo>
                  <a:cubicBezTo>
                    <a:pt x="166" y="0"/>
                    <a:pt x="166" y="0"/>
                    <a:pt x="166" y="0"/>
                  </a:cubicBezTo>
                  <a:cubicBezTo>
                    <a:pt x="0" y="0"/>
                    <a:pt x="0" y="0"/>
                    <a:pt x="0" y="0"/>
                  </a:cubicBezTo>
                  <a:cubicBezTo>
                    <a:pt x="0" y="34"/>
                    <a:pt x="0" y="34"/>
                    <a:pt x="0" y="34"/>
                  </a:cubicBezTo>
                  <a:cubicBezTo>
                    <a:pt x="6" y="38"/>
                    <a:pt x="6" y="38"/>
                    <a:pt x="6" y="38"/>
                  </a:cubicBezTo>
                  <a:cubicBezTo>
                    <a:pt x="12" y="44"/>
                    <a:pt x="12" y="44"/>
                    <a:pt x="12" y="44"/>
                  </a:cubicBezTo>
                  <a:cubicBezTo>
                    <a:pt x="12" y="139"/>
                    <a:pt x="12" y="139"/>
                    <a:pt x="12" y="139"/>
                  </a:cubicBezTo>
                  <a:cubicBezTo>
                    <a:pt x="12" y="139"/>
                    <a:pt x="12" y="139"/>
                    <a:pt x="12" y="139"/>
                  </a:cubicBezTo>
                  <a:cubicBezTo>
                    <a:pt x="21" y="142"/>
                    <a:pt x="21" y="142"/>
                    <a:pt x="21" y="142"/>
                  </a:cubicBezTo>
                  <a:cubicBezTo>
                    <a:pt x="21" y="173"/>
                    <a:pt x="21" y="173"/>
                    <a:pt x="21" y="173"/>
                  </a:cubicBezTo>
                  <a:cubicBezTo>
                    <a:pt x="124" y="173"/>
                    <a:pt x="124" y="173"/>
                    <a:pt x="124" y="173"/>
                  </a:cubicBezTo>
                  <a:cubicBezTo>
                    <a:pt x="124" y="173"/>
                    <a:pt x="124" y="173"/>
                    <a:pt x="124" y="173"/>
                  </a:cubicBezTo>
                  <a:cubicBezTo>
                    <a:pt x="124" y="172"/>
                    <a:pt x="124" y="172"/>
                    <a:pt x="124" y="172"/>
                  </a:cubicBezTo>
                  <a:cubicBezTo>
                    <a:pt x="126" y="166"/>
                    <a:pt x="127" y="164"/>
                    <a:pt x="127" y="163"/>
                  </a:cubicBezTo>
                  <a:cubicBezTo>
                    <a:pt x="127" y="163"/>
                    <a:pt x="127" y="163"/>
                    <a:pt x="127" y="163"/>
                  </a:cubicBezTo>
                  <a:cubicBezTo>
                    <a:pt x="127" y="162"/>
                    <a:pt x="127" y="162"/>
                    <a:pt x="127" y="162"/>
                  </a:cubicBezTo>
                  <a:cubicBezTo>
                    <a:pt x="127" y="162"/>
                    <a:pt x="127" y="162"/>
                    <a:pt x="127" y="161"/>
                  </a:cubicBezTo>
                  <a:cubicBezTo>
                    <a:pt x="128" y="160"/>
                    <a:pt x="128" y="160"/>
                    <a:pt x="128" y="159"/>
                  </a:cubicBezTo>
                  <a:cubicBezTo>
                    <a:pt x="128" y="159"/>
                    <a:pt x="128" y="159"/>
                    <a:pt x="128" y="159"/>
                  </a:cubicBezTo>
                  <a:cubicBezTo>
                    <a:pt x="129" y="159"/>
                    <a:pt x="129" y="159"/>
                    <a:pt x="129" y="159"/>
                  </a:cubicBezTo>
                  <a:cubicBezTo>
                    <a:pt x="130" y="159"/>
                    <a:pt x="130" y="159"/>
                    <a:pt x="130" y="159"/>
                  </a:cubicBezTo>
                  <a:cubicBezTo>
                    <a:pt x="130" y="157"/>
                    <a:pt x="130" y="157"/>
                    <a:pt x="130" y="157"/>
                  </a:cubicBezTo>
                  <a:cubicBezTo>
                    <a:pt x="130" y="154"/>
                    <a:pt x="129" y="151"/>
                    <a:pt x="129" y="148"/>
                  </a:cubicBezTo>
                  <a:cubicBezTo>
                    <a:pt x="129" y="148"/>
                    <a:pt x="128" y="141"/>
                    <a:pt x="127" y="136"/>
                  </a:cubicBezTo>
                  <a:cubicBezTo>
                    <a:pt x="127" y="132"/>
                    <a:pt x="127" y="132"/>
                    <a:pt x="127" y="132"/>
                  </a:cubicBezTo>
                  <a:cubicBezTo>
                    <a:pt x="129" y="129"/>
                    <a:pt x="133" y="125"/>
                    <a:pt x="134" y="123"/>
                  </a:cubicBezTo>
                  <a:cubicBezTo>
                    <a:pt x="134" y="123"/>
                    <a:pt x="134" y="123"/>
                    <a:pt x="134" y="123"/>
                  </a:cubicBezTo>
                  <a:cubicBezTo>
                    <a:pt x="135" y="123"/>
                    <a:pt x="135" y="123"/>
                    <a:pt x="135" y="123"/>
                  </a:cubicBezTo>
                  <a:cubicBezTo>
                    <a:pt x="135" y="123"/>
                    <a:pt x="135" y="123"/>
                    <a:pt x="135" y="123"/>
                  </a:cubicBezTo>
                  <a:cubicBezTo>
                    <a:pt x="136" y="123"/>
                    <a:pt x="136" y="123"/>
                    <a:pt x="136" y="123"/>
                  </a:cubicBezTo>
                  <a:cubicBezTo>
                    <a:pt x="137" y="122"/>
                    <a:pt x="137" y="122"/>
                    <a:pt x="137" y="122"/>
                  </a:cubicBezTo>
                  <a:cubicBezTo>
                    <a:pt x="139" y="120"/>
                    <a:pt x="139" y="119"/>
                    <a:pt x="140" y="119"/>
                  </a:cubicBezTo>
                  <a:cubicBezTo>
                    <a:pt x="140" y="119"/>
                    <a:pt x="140" y="119"/>
                    <a:pt x="140" y="119"/>
                  </a:cubicBezTo>
                  <a:cubicBezTo>
                    <a:pt x="140" y="119"/>
                    <a:pt x="140" y="119"/>
                    <a:pt x="140" y="119"/>
                  </a:cubicBezTo>
                  <a:cubicBezTo>
                    <a:pt x="142" y="117"/>
                    <a:pt x="142" y="117"/>
                    <a:pt x="142" y="117"/>
                  </a:cubicBezTo>
                  <a:cubicBezTo>
                    <a:pt x="145" y="112"/>
                    <a:pt x="147" y="108"/>
                    <a:pt x="147" y="108"/>
                  </a:cubicBezTo>
                  <a:cubicBezTo>
                    <a:pt x="147" y="108"/>
                    <a:pt x="147" y="108"/>
                    <a:pt x="147" y="108"/>
                  </a:cubicBezTo>
                  <a:cubicBezTo>
                    <a:pt x="147" y="89"/>
                    <a:pt x="147" y="89"/>
                    <a:pt x="147" y="89"/>
                  </a:cubicBezTo>
                  <a:cubicBezTo>
                    <a:pt x="154" y="83"/>
                    <a:pt x="154" y="83"/>
                    <a:pt x="154" y="83"/>
                  </a:cubicBezTo>
                  <a:cubicBezTo>
                    <a:pt x="155" y="78"/>
                    <a:pt x="155" y="78"/>
                    <a:pt x="155" y="78"/>
                  </a:cubicBezTo>
                  <a:cubicBezTo>
                    <a:pt x="157" y="73"/>
                    <a:pt x="157" y="73"/>
                    <a:pt x="157" y="73"/>
                  </a:cubicBezTo>
                  <a:cubicBezTo>
                    <a:pt x="157" y="73"/>
                    <a:pt x="157" y="73"/>
                    <a:pt x="157" y="73"/>
                  </a:cubicBezTo>
                  <a:lnTo>
                    <a:pt x="159" y="69"/>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79" name="Arizona">
              <a:extLst>
                <a:ext uri="{FF2B5EF4-FFF2-40B4-BE49-F238E27FC236}">
                  <a16:creationId xmlns:a16="http://schemas.microsoft.com/office/drawing/2014/main" id="{B477A47B-E8D8-E14D-B442-815092D6D187}"/>
                </a:ext>
              </a:extLst>
            </p:cNvPr>
            <p:cNvSpPr>
              <a:spLocks/>
            </p:cNvSpPr>
            <p:nvPr/>
          </p:nvSpPr>
          <p:spPr bwMode="auto">
            <a:xfrm>
              <a:off x="3948971" y="3512123"/>
              <a:ext cx="779066" cy="1115718"/>
            </a:xfrm>
            <a:custGeom>
              <a:avLst/>
              <a:gdLst>
                <a:gd name="T0" fmla="*/ 24 w 221"/>
                <a:gd name="T1" fmla="*/ 0 h 316"/>
                <a:gd name="T2" fmla="*/ 24 w 221"/>
                <a:gd name="T3" fmla="*/ 57 h 316"/>
                <a:gd name="T4" fmla="*/ 4 w 221"/>
                <a:gd name="T5" fmla="*/ 44 h 316"/>
                <a:gd name="T6" fmla="*/ 0 w 221"/>
                <a:gd name="T7" fmla="*/ 66 h 316"/>
                <a:gd name="T8" fmla="*/ 7 w 221"/>
                <a:gd name="T9" fmla="*/ 73 h 316"/>
                <a:gd name="T10" fmla="*/ 10 w 221"/>
                <a:gd name="T11" fmla="*/ 79 h 316"/>
                <a:gd name="T12" fmla="*/ 7 w 221"/>
                <a:gd name="T13" fmla="*/ 82 h 316"/>
                <a:gd name="T14" fmla="*/ 7 w 221"/>
                <a:gd name="T15" fmla="*/ 113 h 316"/>
                <a:gd name="T16" fmla="*/ 12 w 221"/>
                <a:gd name="T17" fmla="*/ 134 h 316"/>
                <a:gd name="T18" fmla="*/ 8 w 221"/>
                <a:gd name="T19" fmla="*/ 146 h 316"/>
                <a:gd name="T20" fmla="*/ 6 w 221"/>
                <a:gd name="T21" fmla="*/ 155 h 316"/>
                <a:gd name="T22" fmla="*/ 7 w 221"/>
                <a:gd name="T23" fmla="*/ 156 h 316"/>
                <a:gd name="T24" fmla="*/ 7 w 221"/>
                <a:gd name="T25" fmla="*/ 157 h 316"/>
                <a:gd name="T26" fmla="*/ 5 w 221"/>
                <a:gd name="T27" fmla="*/ 167 h 316"/>
                <a:gd name="T28" fmla="*/ 4 w 221"/>
                <a:gd name="T29" fmla="*/ 177 h 316"/>
                <a:gd name="T30" fmla="*/ 5 w 221"/>
                <a:gd name="T31" fmla="*/ 177 h 316"/>
                <a:gd name="T32" fmla="*/ 5 w 221"/>
                <a:gd name="T33" fmla="*/ 178 h 316"/>
                <a:gd name="T34" fmla="*/ 5 w 221"/>
                <a:gd name="T35" fmla="*/ 195 h 316"/>
                <a:gd name="T36" fmla="*/ 12 w 221"/>
                <a:gd name="T37" fmla="*/ 205 h 316"/>
                <a:gd name="T38" fmla="*/ 12 w 221"/>
                <a:gd name="T39" fmla="*/ 211 h 316"/>
                <a:gd name="T40" fmla="*/ 12 w 221"/>
                <a:gd name="T41" fmla="*/ 212 h 316"/>
                <a:gd name="T42" fmla="*/ 12 w 221"/>
                <a:gd name="T43" fmla="*/ 215 h 316"/>
                <a:gd name="T44" fmla="*/ 10 w 221"/>
                <a:gd name="T45" fmla="*/ 221 h 316"/>
                <a:gd name="T46" fmla="*/ 8 w 221"/>
                <a:gd name="T47" fmla="*/ 227 h 316"/>
                <a:gd name="T48" fmla="*/ 8 w 221"/>
                <a:gd name="T49" fmla="*/ 237 h 316"/>
                <a:gd name="T50" fmla="*/ 8 w 221"/>
                <a:gd name="T51" fmla="*/ 249 h 316"/>
                <a:gd name="T52" fmla="*/ 9 w 221"/>
                <a:gd name="T53" fmla="*/ 251 h 316"/>
                <a:gd name="T54" fmla="*/ 8 w 221"/>
                <a:gd name="T55" fmla="*/ 259 h 316"/>
                <a:gd name="T56" fmla="*/ 4 w 221"/>
                <a:gd name="T57" fmla="*/ 265 h 316"/>
                <a:gd name="T58" fmla="*/ 144 w 221"/>
                <a:gd name="T59" fmla="*/ 316 h 316"/>
                <a:gd name="T60" fmla="*/ 221 w 221"/>
                <a:gd name="T61" fmla="*/ 316 h 316"/>
                <a:gd name="T62" fmla="*/ 221 w 221"/>
                <a:gd name="T63" fmla="*/ 0 h 316"/>
                <a:gd name="T64" fmla="*/ 24 w 221"/>
                <a:gd name="T6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1" h="316">
                  <a:moveTo>
                    <a:pt x="24" y="0"/>
                  </a:moveTo>
                  <a:cubicBezTo>
                    <a:pt x="24" y="57"/>
                    <a:pt x="24" y="57"/>
                    <a:pt x="24" y="57"/>
                  </a:cubicBezTo>
                  <a:cubicBezTo>
                    <a:pt x="4" y="44"/>
                    <a:pt x="4" y="44"/>
                    <a:pt x="4" y="44"/>
                  </a:cubicBezTo>
                  <a:cubicBezTo>
                    <a:pt x="0" y="66"/>
                    <a:pt x="0" y="66"/>
                    <a:pt x="0" y="66"/>
                  </a:cubicBezTo>
                  <a:cubicBezTo>
                    <a:pt x="7" y="73"/>
                    <a:pt x="7" y="73"/>
                    <a:pt x="7" y="73"/>
                  </a:cubicBezTo>
                  <a:cubicBezTo>
                    <a:pt x="10" y="75"/>
                    <a:pt x="11" y="77"/>
                    <a:pt x="10" y="79"/>
                  </a:cubicBezTo>
                  <a:cubicBezTo>
                    <a:pt x="10" y="81"/>
                    <a:pt x="8" y="82"/>
                    <a:pt x="7" y="82"/>
                  </a:cubicBezTo>
                  <a:cubicBezTo>
                    <a:pt x="7" y="113"/>
                    <a:pt x="7" y="113"/>
                    <a:pt x="7" y="113"/>
                  </a:cubicBezTo>
                  <a:cubicBezTo>
                    <a:pt x="12" y="134"/>
                    <a:pt x="12" y="134"/>
                    <a:pt x="12" y="134"/>
                  </a:cubicBezTo>
                  <a:cubicBezTo>
                    <a:pt x="8" y="146"/>
                    <a:pt x="8" y="146"/>
                    <a:pt x="8" y="146"/>
                  </a:cubicBezTo>
                  <a:cubicBezTo>
                    <a:pt x="5" y="154"/>
                    <a:pt x="6" y="155"/>
                    <a:pt x="6" y="155"/>
                  </a:cubicBezTo>
                  <a:cubicBezTo>
                    <a:pt x="7" y="156"/>
                    <a:pt x="7" y="156"/>
                    <a:pt x="7" y="156"/>
                  </a:cubicBezTo>
                  <a:cubicBezTo>
                    <a:pt x="7" y="157"/>
                    <a:pt x="7" y="157"/>
                    <a:pt x="7" y="157"/>
                  </a:cubicBezTo>
                  <a:cubicBezTo>
                    <a:pt x="5" y="167"/>
                    <a:pt x="5" y="167"/>
                    <a:pt x="5" y="167"/>
                  </a:cubicBezTo>
                  <a:cubicBezTo>
                    <a:pt x="3" y="176"/>
                    <a:pt x="4" y="176"/>
                    <a:pt x="4" y="177"/>
                  </a:cubicBezTo>
                  <a:cubicBezTo>
                    <a:pt x="5" y="177"/>
                    <a:pt x="5" y="177"/>
                    <a:pt x="5" y="177"/>
                  </a:cubicBezTo>
                  <a:cubicBezTo>
                    <a:pt x="5" y="178"/>
                    <a:pt x="5" y="178"/>
                    <a:pt x="5" y="178"/>
                  </a:cubicBezTo>
                  <a:cubicBezTo>
                    <a:pt x="5" y="195"/>
                    <a:pt x="5" y="195"/>
                    <a:pt x="5" y="195"/>
                  </a:cubicBezTo>
                  <a:cubicBezTo>
                    <a:pt x="12" y="205"/>
                    <a:pt x="12" y="205"/>
                    <a:pt x="12" y="205"/>
                  </a:cubicBezTo>
                  <a:cubicBezTo>
                    <a:pt x="12" y="211"/>
                    <a:pt x="12" y="211"/>
                    <a:pt x="12" y="211"/>
                  </a:cubicBezTo>
                  <a:cubicBezTo>
                    <a:pt x="12" y="212"/>
                    <a:pt x="12" y="212"/>
                    <a:pt x="12" y="212"/>
                  </a:cubicBezTo>
                  <a:cubicBezTo>
                    <a:pt x="12" y="213"/>
                    <a:pt x="12" y="214"/>
                    <a:pt x="12" y="215"/>
                  </a:cubicBezTo>
                  <a:cubicBezTo>
                    <a:pt x="12" y="217"/>
                    <a:pt x="11" y="219"/>
                    <a:pt x="10" y="221"/>
                  </a:cubicBezTo>
                  <a:cubicBezTo>
                    <a:pt x="8" y="224"/>
                    <a:pt x="7" y="226"/>
                    <a:pt x="8" y="227"/>
                  </a:cubicBezTo>
                  <a:cubicBezTo>
                    <a:pt x="10" y="230"/>
                    <a:pt x="8" y="237"/>
                    <a:pt x="8" y="237"/>
                  </a:cubicBezTo>
                  <a:cubicBezTo>
                    <a:pt x="8" y="237"/>
                    <a:pt x="7" y="245"/>
                    <a:pt x="8" y="249"/>
                  </a:cubicBezTo>
                  <a:cubicBezTo>
                    <a:pt x="8" y="250"/>
                    <a:pt x="9" y="251"/>
                    <a:pt x="9" y="251"/>
                  </a:cubicBezTo>
                  <a:cubicBezTo>
                    <a:pt x="10" y="254"/>
                    <a:pt x="11" y="255"/>
                    <a:pt x="8" y="259"/>
                  </a:cubicBezTo>
                  <a:cubicBezTo>
                    <a:pt x="4" y="265"/>
                    <a:pt x="4" y="265"/>
                    <a:pt x="4" y="265"/>
                  </a:cubicBezTo>
                  <a:cubicBezTo>
                    <a:pt x="144" y="316"/>
                    <a:pt x="144" y="316"/>
                    <a:pt x="144" y="316"/>
                  </a:cubicBezTo>
                  <a:cubicBezTo>
                    <a:pt x="221" y="316"/>
                    <a:pt x="221" y="316"/>
                    <a:pt x="221" y="316"/>
                  </a:cubicBezTo>
                  <a:cubicBezTo>
                    <a:pt x="221" y="0"/>
                    <a:pt x="221" y="0"/>
                    <a:pt x="221" y="0"/>
                  </a:cubicBezTo>
                  <a:lnTo>
                    <a:pt x="24" y="0"/>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80" name="Alaska">
              <a:extLst>
                <a:ext uri="{FF2B5EF4-FFF2-40B4-BE49-F238E27FC236}">
                  <a16:creationId xmlns:a16="http://schemas.microsoft.com/office/drawing/2014/main" id="{BCCA1F57-DF17-1344-A895-A11478A8D1D1}"/>
                </a:ext>
              </a:extLst>
            </p:cNvPr>
            <p:cNvSpPr>
              <a:spLocks noEditPoints="1"/>
            </p:cNvSpPr>
            <p:nvPr/>
          </p:nvSpPr>
          <p:spPr bwMode="auto">
            <a:xfrm>
              <a:off x="1714062" y="4662550"/>
              <a:ext cx="2373970" cy="1424011"/>
            </a:xfrm>
            <a:custGeom>
              <a:avLst/>
              <a:gdLst>
                <a:gd name="T0" fmla="*/ 317 w 1083"/>
                <a:gd name="T1" fmla="*/ 272 h 650"/>
                <a:gd name="T2" fmla="*/ 649 w 1083"/>
                <a:gd name="T3" fmla="*/ 394 h 650"/>
                <a:gd name="T4" fmla="*/ 712 w 1083"/>
                <a:gd name="T5" fmla="*/ 422 h 650"/>
                <a:gd name="T6" fmla="*/ 422 w 1083"/>
                <a:gd name="T7" fmla="*/ 600 h 650"/>
                <a:gd name="T8" fmla="*/ 0 w 1083"/>
                <a:gd name="T9" fmla="*/ 621 h 650"/>
                <a:gd name="T10" fmla="*/ 372 w 1083"/>
                <a:gd name="T11" fmla="*/ 618 h 650"/>
                <a:gd name="T12" fmla="*/ 29 w 1083"/>
                <a:gd name="T13" fmla="*/ 623 h 650"/>
                <a:gd name="T14" fmla="*/ 29 w 1083"/>
                <a:gd name="T15" fmla="*/ 635 h 650"/>
                <a:gd name="T16" fmla="*/ 101 w 1083"/>
                <a:gd name="T17" fmla="*/ 627 h 650"/>
                <a:gd name="T18" fmla="*/ 240 w 1083"/>
                <a:gd name="T19" fmla="*/ 636 h 650"/>
                <a:gd name="T20" fmla="*/ 199 w 1083"/>
                <a:gd name="T21" fmla="*/ 641 h 650"/>
                <a:gd name="T22" fmla="*/ 612 w 1083"/>
                <a:gd name="T23" fmla="*/ 498 h 650"/>
                <a:gd name="T24" fmla="*/ 585 w 1083"/>
                <a:gd name="T25" fmla="*/ 508 h 650"/>
                <a:gd name="T26" fmla="*/ 560 w 1083"/>
                <a:gd name="T27" fmla="*/ 546 h 650"/>
                <a:gd name="T28" fmla="*/ 593 w 1083"/>
                <a:gd name="T29" fmla="*/ 535 h 650"/>
                <a:gd name="T30" fmla="*/ 609 w 1083"/>
                <a:gd name="T31" fmla="*/ 504 h 650"/>
                <a:gd name="T32" fmla="*/ 998 w 1083"/>
                <a:gd name="T33" fmla="*/ 540 h 650"/>
                <a:gd name="T34" fmla="*/ 1027 w 1083"/>
                <a:gd name="T35" fmla="*/ 591 h 650"/>
                <a:gd name="T36" fmla="*/ 1046 w 1083"/>
                <a:gd name="T37" fmla="*/ 586 h 650"/>
                <a:gd name="T38" fmla="*/ 981 w 1083"/>
                <a:gd name="T39" fmla="*/ 456 h 650"/>
                <a:gd name="T40" fmla="*/ 858 w 1083"/>
                <a:gd name="T41" fmla="*/ 405 h 650"/>
                <a:gd name="T42" fmla="*/ 734 w 1083"/>
                <a:gd name="T43" fmla="*/ 53 h 650"/>
                <a:gd name="T44" fmla="*/ 618 w 1083"/>
                <a:gd name="T45" fmla="*/ 24 h 650"/>
                <a:gd name="T46" fmla="*/ 572 w 1083"/>
                <a:gd name="T47" fmla="*/ 2 h 650"/>
                <a:gd name="T48" fmla="*/ 445 w 1083"/>
                <a:gd name="T49" fmla="*/ 120 h 650"/>
                <a:gd name="T50" fmla="*/ 461 w 1083"/>
                <a:gd name="T51" fmla="*/ 188 h 650"/>
                <a:gd name="T52" fmla="*/ 389 w 1083"/>
                <a:gd name="T53" fmla="*/ 220 h 650"/>
                <a:gd name="T54" fmla="*/ 465 w 1083"/>
                <a:gd name="T55" fmla="*/ 254 h 650"/>
                <a:gd name="T56" fmla="*/ 395 w 1083"/>
                <a:gd name="T57" fmla="*/ 310 h 650"/>
                <a:gd name="T58" fmla="*/ 374 w 1083"/>
                <a:gd name="T59" fmla="*/ 363 h 650"/>
                <a:gd name="T60" fmla="*/ 421 w 1083"/>
                <a:gd name="T61" fmla="*/ 408 h 650"/>
                <a:gd name="T62" fmla="*/ 456 w 1083"/>
                <a:gd name="T63" fmla="*/ 465 h 650"/>
                <a:gd name="T64" fmla="*/ 499 w 1083"/>
                <a:gd name="T65" fmla="*/ 518 h 650"/>
                <a:gd name="T66" fmla="*/ 429 w 1083"/>
                <a:gd name="T67" fmla="*/ 573 h 650"/>
                <a:gd name="T68" fmla="*/ 383 w 1083"/>
                <a:gd name="T69" fmla="*/ 585 h 650"/>
                <a:gd name="T70" fmla="*/ 363 w 1083"/>
                <a:gd name="T71" fmla="*/ 607 h 650"/>
                <a:gd name="T72" fmla="*/ 391 w 1083"/>
                <a:gd name="T73" fmla="*/ 597 h 650"/>
                <a:gd name="T74" fmla="*/ 446 w 1083"/>
                <a:gd name="T75" fmla="*/ 579 h 650"/>
                <a:gd name="T76" fmla="*/ 480 w 1083"/>
                <a:gd name="T77" fmla="*/ 569 h 650"/>
                <a:gd name="T78" fmla="*/ 506 w 1083"/>
                <a:gd name="T79" fmla="*/ 550 h 650"/>
                <a:gd name="T80" fmla="*/ 541 w 1083"/>
                <a:gd name="T81" fmla="*/ 514 h 650"/>
                <a:gd name="T82" fmla="*/ 589 w 1083"/>
                <a:gd name="T83" fmla="*/ 479 h 650"/>
                <a:gd name="T84" fmla="*/ 611 w 1083"/>
                <a:gd name="T85" fmla="*/ 417 h 650"/>
                <a:gd name="T86" fmla="*/ 625 w 1083"/>
                <a:gd name="T87" fmla="*/ 455 h 650"/>
                <a:gd name="T88" fmla="*/ 666 w 1083"/>
                <a:gd name="T89" fmla="*/ 436 h 650"/>
                <a:gd name="T90" fmla="*/ 691 w 1083"/>
                <a:gd name="T91" fmla="*/ 397 h 650"/>
                <a:gd name="T92" fmla="*/ 725 w 1083"/>
                <a:gd name="T93" fmla="*/ 407 h 650"/>
                <a:gd name="T94" fmla="*/ 748 w 1083"/>
                <a:gd name="T95" fmla="*/ 421 h 650"/>
                <a:gd name="T96" fmla="*/ 850 w 1083"/>
                <a:gd name="T97" fmla="*/ 423 h 650"/>
                <a:gd name="T98" fmla="*/ 932 w 1083"/>
                <a:gd name="T99" fmla="*/ 468 h 650"/>
                <a:gd name="T100" fmla="*/ 981 w 1083"/>
                <a:gd name="T101" fmla="*/ 493 h 650"/>
                <a:gd name="T102" fmla="*/ 989 w 1083"/>
                <a:gd name="T103" fmla="*/ 502 h 650"/>
                <a:gd name="T104" fmla="*/ 983 w 1083"/>
                <a:gd name="T105" fmla="*/ 532 h 650"/>
                <a:gd name="T106" fmla="*/ 1007 w 1083"/>
                <a:gd name="T107" fmla="*/ 532 h 650"/>
                <a:gd name="T108" fmla="*/ 1048 w 1083"/>
                <a:gd name="T109" fmla="*/ 568 h 650"/>
                <a:gd name="T110" fmla="*/ 1083 w 1083"/>
                <a:gd name="T111" fmla="*/ 552 h 650"/>
                <a:gd name="T112" fmla="*/ 932 w 1083"/>
                <a:gd name="T113" fmla="*/ 494 h 650"/>
                <a:gd name="T114" fmla="*/ 974 w 1083"/>
                <a:gd name="T115" fmla="*/ 527 h 650"/>
                <a:gd name="T116" fmla="*/ 255 w 1083"/>
                <a:gd name="T117" fmla="*/ 642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3" h="650">
                  <a:moveTo>
                    <a:pt x="329" y="267"/>
                  </a:moveTo>
                  <a:cubicBezTo>
                    <a:pt x="332" y="268"/>
                    <a:pt x="332" y="270"/>
                    <a:pt x="336" y="270"/>
                  </a:cubicBezTo>
                  <a:cubicBezTo>
                    <a:pt x="337" y="268"/>
                    <a:pt x="339" y="267"/>
                    <a:pt x="340" y="264"/>
                  </a:cubicBezTo>
                  <a:cubicBezTo>
                    <a:pt x="336" y="260"/>
                    <a:pt x="327" y="261"/>
                    <a:pt x="325" y="254"/>
                  </a:cubicBezTo>
                  <a:cubicBezTo>
                    <a:pt x="322" y="254"/>
                    <a:pt x="321" y="252"/>
                    <a:pt x="320" y="251"/>
                  </a:cubicBezTo>
                  <a:cubicBezTo>
                    <a:pt x="320" y="246"/>
                    <a:pt x="319" y="244"/>
                    <a:pt x="318" y="241"/>
                  </a:cubicBezTo>
                  <a:cubicBezTo>
                    <a:pt x="315" y="240"/>
                    <a:pt x="310" y="241"/>
                    <a:pt x="306" y="243"/>
                  </a:cubicBezTo>
                  <a:cubicBezTo>
                    <a:pt x="303" y="240"/>
                    <a:pt x="299" y="238"/>
                    <a:pt x="296" y="235"/>
                  </a:cubicBezTo>
                  <a:cubicBezTo>
                    <a:pt x="296" y="234"/>
                    <a:pt x="298" y="230"/>
                    <a:pt x="296" y="230"/>
                  </a:cubicBezTo>
                  <a:cubicBezTo>
                    <a:pt x="292" y="234"/>
                    <a:pt x="283" y="248"/>
                    <a:pt x="294" y="250"/>
                  </a:cubicBezTo>
                  <a:cubicBezTo>
                    <a:pt x="295" y="250"/>
                    <a:pt x="296" y="250"/>
                    <a:pt x="296" y="250"/>
                  </a:cubicBezTo>
                  <a:cubicBezTo>
                    <a:pt x="298" y="249"/>
                    <a:pt x="299" y="248"/>
                    <a:pt x="302" y="248"/>
                  </a:cubicBezTo>
                  <a:cubicBezTo>
                    <a:pt x="306" y="251"/>
                    <a:pt x="312" y="254"/>
                    <a:pt x="311" y="261"/>
                  </a:cubicBezTo>
                  <a:cubicBezTo>
                    <a:pt x="315" y="262"/>
                    <a:pt x="318" y="267"/>
                    <a:pt x="317" y="272"/>
                  </a:cubicBezTo>
                  <a:cubicBezTo>
                    <a:pt x="322" y="276"/>
                    <a:pt x="322" y="266"/>
                    <a:pt x="329" y="267"/>
                  </a:cubicBezTo>
                  <a:close/>
                  <a:moveTo>
                    <a:pt x="327" y="385"/>
                  </a:moveTo>
                  <a:cubicBezTo>
                    <a:pt x="328" y="386"/>
                    <a:pt x="328" y="388"/>
                    <a:pt x="328" y="391"/>
                  </a:cubicBezTo>
                  <a:cubicBezTo>
                    <a:pt x="334" y="395"/>
                    <a:pt x="337" y="401"/>
                    <a:pt x="344" y="403"/>
                  </a:cubicBezTo>
                  <a:cubicBezTo>
                    <a:pt x="346" y="405"/>
                    <a:pt x="347" y="406"/>
                    <a:pt x="348" y="409"/>
                  </a:cubicBezTo>
                  <a:cubicBezTo>
                    <a:pt x="354" y="409"/>
                    <a:pt x="354" y="403"/>
                    <a:pt x="362" y="405"/>
                  </a:cubicBezTo>
                  <a:cubicBezTo>
                    <a:pt x="361" y="404"/>
                    <a:pt x="362" y="404"/>
                    <a:pt x="362" y="403"/>
                  </a:cubicBezTo>
                  <a:cubicBezTo>
                    <a:pt x="358" y="400"/>
                    <a:pt x="361" y="394"/>
                    <a:pt x="362" y="389"/>
                  </a:cubicBezTo>
                  <a:cubicBezTo>
                    <a:pt x="360" y="388"/>
                    <a:pt x="359" y="386"/>
                    <a:pt x="355" y="387"/>
                  </a:cubicBezTo>
                  <a:cubicBezTo>
                    <a:pt x="355" y="385"/>
                    <a:pt x="354" y="384"/>
                    <a:pt x="355" y="382"/>
                  </a:cubicBezTo>
                  <a:cubicBezTo>
                    <a:pt x="349" y="385"/>
                    <a:pt x="342" y="380"/>
                    <a:pt x="339" y="387"/>
                  </a:cubicBezTo>
                  <a:cubicBezTo>
                    <a:pt x="336" y="385"/>
                    <a:pt x="330" y="382"/>
                    <a:pt x="327" y="385"/>
                  </a:cubicBezTo>
                  <a:close/>
                  <a:moveTo>
                    <a:pt x="652" y="391"/>
                  </a:moveTo>
                  <a:cubicBezTo>
                    <a:pt x="649" y="391"/>
                    <a:pt x="648" y="393"/>
                    <a:pt x="649" y="394"/>
                  </a:cubicBezTo>
                  <a:cubicBezTo>
                    <a:pt x="651" y="394"/>
                    <a:pt x="652" y="393"/>
                    <a:pt x="652" y="391"/>
                  </a:cubicBezTo>
                  <a:close/>
                  <a:moveTo>
                    <a:pt x="696" y="430"/>
                  </a:moveTo>
                  <a:cubicBezTo>
                    <a:pt x="698" y="425"/>
                    <a:pt x="701" y="417"/>
                    <a:pt x="696" y="415"/>
                  </a:cubicBezTo>
                  <a:cubicBezTo>
                    <a:pt x="693" y="420"/>
                    <a:pt x="691" y="427"/>
                    <a:pt x="696" y="430"/>
                  </a:cubicBezTo>
                  <a:close/>
                  <a:moveTo>
                    <a:pt x="710" y="423"/>
                  </a:moveTo>
                  <a:cubicBezTo>
                    <a:pt x="709" y="418"/>
                    <a:pt x="704" y="421"/>
                    <a:pt x="706" y="425"/>
                  </a:cubicBezTo>
                  <a:cubicBezTo>
                    <a:pt x="703" y="426"/>
                    <a:pt x="704" y="428"/>
                    <a:pt x="702" y="431"/>
                  </a:cubicBezTo>
                  <a:cubicBezTo>
                    <a:pt x="700" y="435"/>
                    <a:pt x="693" y="436"/>
                    <a:pt x="695" y="439"/>
                  </a:cubicBezTo>
                  <a:cubicBezTo>
                    <a:pt x="694" y="439"/>
                    <a:pt x="694" y="440"/>
                    <a:pt x="693" y="440"/>
                  </a:cubicBezTo>
                  <a:cubicBezTo>
                    <a:pt x="693" y="441"/>
                    <a:pt x="693" y="443"/>
                    <a:pt x="693" y="444"/>
                  </a:cubicBezTo>
                  <a:cubicBezTo>
                    <a:pt x="697" y="444"/>
                    <a:pt x="699" y="443"/>
                    <a:pt x="700" y="441"/>
                  </a:cubicBezTo>
                  <a:cubicBezTo>
                    <a:pt x="702" y="443"/>
                    <a:pt x="704" y="439"/>
                    <a:pt x="702" y="437"/>
                  </a:cubicBezTo>
                  <a:cubicBezTo>
                    <a:pt x="703" y="436"/>
                    <a:pt x="703" y="437"/>
                    <a:pt x="704" y="437"/>
                  </a:cubicBezTo>
                  <a:cubicBezTo>
                    <a:pt x="703" y="430"/>
                    <a:pt x="712" y="429"/>
                    <a:pt x="712" y="422"/>
                  </a:cubicBezTo>
                  <a:cubicBezTo>
                    <a:pt x="711" y="422"/>
                    <a:pt x="711" y="423"/>
                    <a:pt x="710" y="423"/>
                  </a:cubicBezTo>
                  <a:close/>
                  <a:moveTo>
                    <a:pt x="240" y="483"/>
                  </a:moveTo>
                  <a:cubicBezTo>
                    <a:pt x="242" y="482"/>
                    <a:pt x="245" y="482"/>
                    <a:pt x="246" y="478"/>
                  </a:cubicBezTo>
                  <a:cubicBezTo>
                    <a:pt x="243" y="480"/>
                    <a:pt x="239" y="477"/>
                    <a:pt x="238" y="479"/>
                  </a:cubicBezTo>
                  <a:cubicBezTo>
                    <a:pt x="237" y="482"/>
                    <a:pt x="241" y="481"/>
                    <a:pt x="240" y="483"/>
                  </a:cubicBezTo>
                  <a:close/>
                  <a:moveTo>
                    <a:pt x="248" y="509"/>
                  </a:moveTo>
                  <a:cubicBezTo>
                    <a:pt x="249" y="508"/>
                    <a:pt x="251" y="508"/>
                    <a:pt x="251" y="506"/>
                  </a:cubicBezTo>
                  <a:cubicBezTo>
                    <a:pt x="250" y="505"/>
                    <a:pt x="247" y="505"/>
                    <a:pt x="245" y="503"/>
                  </a:cubicBezTo>
                  <a:cubicBezTo>
                    <a:pt x="244" y="505"/>
                    <a:pt x="246" y="507"/>
                    <a:pt x="248" y="509"/>
                  </a:cubicBezTo>
                  <a:close/>
                  <a:moveTo>
                    <a:pt x="428" y="592"/>
                  </a:moveTo>
                  <a:cubicBezTo>
                    <a:pt x="426" y="592"/>
                    <a:pt x="427" y="593"/>
                    <a:pt x="426" y="593"/>
                  </a:cubicBezTo>
                  <a:cubicBezTo>
                    <a:pt x="426" y="593"/>
                    <a:pt x="425" y="592"/>
                    <a:pt x="425" y="591"/>
                  </a:cubicBezTo>
                  <a:cubicBezTo>
                    <a:pt x="418" y="591"/>
                    <a:pt x="419" y="600"/>
                    <a:pt x="420" y="603"/>
                  </a:cubicBezTo>
                  <a:cubicBezTo>
                    <a:pt x="421" y="603"/>
                    <a:pt x="421" y="601"/>
                    <a:pt x="422" y="600"/>
                  </a:cubicBezTo>
                  <a:cubicBezTo>
                    <a:pt x="424" y="602"/>
                    <a:pt x="425" y="603"/>
                    <a:pt x="427" y="604"/>
                  </a:cubicBezTo>
                  <a:cubicBezTo>
                    <a:pt x="427" y="603"/>
                    <a:pt x="427" y="601"/>
                    <a:pt x="429" y="601"/>
                  </a:cubicBezTo>
                  <a:cubicBezTo>
                    <a:pt x="429" y="599"/>
                    <a:pt x="427" y="598"/>
                    <a:pt x="427" y="596"/>
                  </a:cubicBezTo>
                  <a:cubicBezTo>
                    <a:pt x="428" y="597"/>
                    <a:pt x="430" y="599"/>
                    <a:pt x="431" y="600"/>
                  </a:cubicBezTo>
                  <a:cubicBezTo>
                    <a:pt x="432" y="599"/>
                    <a:pt x="433" y="596"/>
                    <a:pt x="432" y="594"/>
                  </a:cubicBezTo>
                  <a:cubicBezTo>
                    <a:pt x="430" y="595"/>
                    <a:pt x="428" y="594"/>
                    <a:pt x="428" y="592"/>
                  </a:cubicBezTo>
                  <a:close/>
                  <a:moveTo>
                    <a:pt x="11" y="620"/>
                  </a:moveTo>
                  <a:cubicBezTo>
                    <a:pt x="13" y="620"/>
                    <a:pt x="15" y="621"/>
                    <a:pt x="15" y="618"/>
                  </a:cubicBezTo>
                  <a:cubicBezTo>
                    <a:pt x="12" y="618"/>
                    <a:pt x="11" y="617"/>
                    <a:pt x="10" y="616"/>
                  </a:cubicBezTo>
                  <a:cubicBezTo>
                    <a:pt x="9" y="615"/>
                    <a:pt x="9" y="614"/>
                    <a:pt x="8" y="612"/>
                  </a:cubicBezTo>
                  <a:cubicBezTo>
                    <a:pt x="5" y="612"/>
                    <a:pt x="3" y="609"/>
                    <a:pt x="0" y="612"/>
                  </a:cubicBezTo>
                  <a:cubicBezTo>
                    <a:pt x="2" y="614"/>
                    <a:pt x="3" y="617"/>
                    <a:pt x="5" y="619"/>
                  </a:cubicBezTo>
                  <a:cubicBezTo>
                    <a:pt x="4" y="620"/>
                    <a:pt x="3" y="619"/>
                    <a:pt x="1" y="619"/>
                  </a:cubicBezTo>
                  <a:cubicBezTo>
                    <a:pt x="1" y="620"/>
                    <a:pt x="0" y="620"/>
                    <a:pt x="0" y="621"/>
                  </a:cubicBezTo>
                  <a:cubicBezTo>
                    <a:pt x="3" y="621"/>
                    <a:pt x="2" y="625"/>
                    <a:pt x="5" y="626"/>
                  </a:cubicBezTo>
                  <a:cubicBezTo>
                    <a:pt x="5" y="624"/>
                    <a:pt x="5" y="623"/>
                    <a:pt x="6" y="623"/>
                  </a:cubicBezTo>
                  <a:cubicBezTo>
                    <a:pt x="9" y="623"/>
                    <a:pt x="9" y="620"/>
                    <a:pt x="11" y="620"/>
                  </a:cubicBezTo>
                  <a:close/>
                  <a:moveTo>
                    <a:pt x="312" y="616"/>
                  </a:moveTo>
                  <a:cubicBezTo>
                    <a:pt x="312" y="615"/>
                    <a:pt x="314" y="615"/>
                    <a:pt x="313" y="613"/>
                  </a:cubicBezTo>
                  <a:cubicBezTo>
                    <a:pt x="310" y="613"/>
                    <a:pt x="309" y="613"/>
                    <a:pt x="308" y="614"/>
                  </a:cubicBezTo>
                  <a:cubicBezTo>
                    <a:pt x="308" y="616"/>
                    <a:pt x="310" y="617"/>
                    <a:pt x="308" y="619"/>
                  </a:cubicBezTo>
                  <a:cubicBezTo>
                    <a:pt x="307" y="616"/>
                    <a:pt x="304" y="617"/>
                    <a:pt x="304" y="614"/>
                  </a:cubicBezTo>
                  <a:cubicBezTo>
                    <a:pt x="299" y="612"/>
                    <a:pt x="296" y="617"/>
                    <a:pt x="298" y="621"/>
                  </a:cubicBezTo>
                  <a:cubicBezTo>
                    <a:pt x="300" y="621"/>
                    <a:pt x="301" y="620"/>
                    <a:pt x="302" y="622"/>
                  </a:cubicBezTo>
                  <a:cubicBezTo>
                    <a:pt x="304" y="621"/>
                    <a:pt x="307" y="620"/>
                    <a:pt x="310" y="621"/>
                  </a:cubicBezTo>
                  <a:cubicBezTo>
                    <a:pt x="311" y="620"/>
                    <a:pt x="312" y="619"/>
                    <a:pt x="315" y="619"/>
                  </a:cubicBezTo>
                  <a:cubicBezTo>
                    <a:pt x="315" y="616"/>
                    <a:pt x="313" y="617"/>
                    <a:pt x="312" y="616"/>
                  </a:cubicBezTo>
                  <a:close/>
                  <a:moveTo>
                    <a:pt x="372" y="618"/>
                  </a:moveTo>
                  <a:cubicBezTo>
                    <a:pt x="370" y="621"/>
                    <a:pt x="376" y="625"/>
                    <a:pt x="379" y="624"/>
                  </a:cubicBezTo>
                  <a:cubicBezTo>
                    <a:pt x="379" y="623"/>
                    <a:pt x="378" y="621"/>
                    <a:pt x="378" y="620"/>
                  </a:cubicBezTo>
                  <a:cubicBezTo>
                    <a:pt x="375" y="621"/>
                    <a:pt x="376" y="617"/>
                    <a:pt x="372" y="618"/>
                  </a:cubicBezTo>
                  <a:close/>
                  <a:moveTo>
                    <a:pt x="29" y="623"/>
                  </a:moveTo>
                  <a:cubicBezTo>
                    <a:pt x="29" y="620"/>
                    <a:pt x="28" y="619"/>
                    <a:pt x="26" y="619"/>
                  </a:cubicBezTo>
                  <a:cubicBezTo>
                    <a:pt x="24" y="620"/>
                    <a:pt x="24" y="622"/>
                    <a:pt x="22" y="623"/>
                  </a:cubicBezTo>
                  <a:cubicBezTo>
                    <a:pt x="18" y="622"/>
                    <a:pt x="16" y="625"/>
                    <a:pt x="13" y="622"/>
                  </a:cubicBezTo>
                  <a:cubicBezTo>
                    <a:pt x="12" y="622"/>
                    <a:pt x="10" y="622"/>
                    <a:pt x="10" y="623"/>
                  </a:cubicBezTo>
                  <a:cubicBezTo>
                    <a:pt x="10" y="624"/>
                    <a:pt x="10" y="625"/>
                    <a:pt x="11" y="626"/>
                  </a:cubicBezTo>
                  <a:cubicBezTo>
                    <a:pt x="12" y="627"/>
                    <a:pt x="12" y="625"/>
                    <a:pt x="13" y="624"/>
                  </a:cubicBezTo>
                  <a:cubicBezTo>
                    <a:pt x="13" y="626"/>
                    <a:pt x="16" y="625"/>
                    <a:pt x="18" y="626"/>
                  </a:cubicBezTo>
                  <a:cubicBezTo>
                    <a:pt x="19" y="627"/>
                    <a:pt x="19" y="628"/>
                    <a:pt x="20" y="629"/>
                  </a:cubicBezTo>
                  <a:cubicBezTo>
                    <a:pt x="22" y="628"/>
                    <a:pt x="22" y="629"/>
                    <a:pt x="24" y="629"/>
                  </a:cubicBezTo>
                  <a:cubicBezTo>
                    <a:pt x="25" y="627"/>
                    <a:pt x="26" y="623"/>
                    <a:pt x="29" y="623"/>
                  </a:cubicBezTo>
                  <a:close/>
                  <a:moveTo>
                    <a:pt x="53" y="629"/>
                  </a:moveTo>
                  <a:cubicBezTo>
                    <a:pt x="53" y="627"/>
                    <a:pt x="53" y="627"/>
                    <a:pt x="55" y="627"/>
                  </a:cubicBezTo>
                  <a:cubicBezTo>
                    <a:pt x="54" y="615"/>
                    <a:pt x="43" y="628"/>
                    <a:pt x="53" y="629"/>
                  </a:cubicBezTo>
                  <a:close/>
                  <a:moveTo>
                    <a:pt x="45" y="631"/>
                  </a:moveTo>
                  <a:cubicBezTo>
                    <a:pt x="46" y="627"/>
                    <a:pt x="39" y="630"/>
                    <a:pt x="38" y="627"/>
                  </a:cubicBezTo>
                  <a:cubicBezTo>
                    <a:pt x="41" y="627"/>
                    <a:pt x="41" y="624"/>
                    <a:pt x="41" y="622"/>
                  </a:cubicBezTo>
                  <a:cubicBezTo>
                    <a:pt x="38" y="623"/>
                    <a:pt x="38" y="622"/>
                    <a:pt x="35" y="622"/>
                  </a:cubicBezTo>
                  <a:cubicBezTo>
                    <a:pt x="33" y="623"/>
                    <a:pt x="34" y="627"/>
                    <a:pt x="32" y="627"/>
                  </a:cubicBezTo>
                  <a:cubicBezTo>
                    <a:pt x="32" y="626"/>
                    <a:pt x="31" y="626"/>
                    <a:pt x="30" y="626"/>
                  </a:cubicBezTo>
                  <a:cubicBezTo>
                    <a:pt x="29" y="627"/>
                    <a:pt x="29" y="628"/>
                    <a:pt x="29" y="629"/>
                  </a:cubicBezTo>
                  <a:cubicBezTo>
                    <a:pt x="27" y="630"/>
                    <a:pt x="25" y="632"/>
                    <a:pt x="24" y="634"/>
                  </a:cubicBezTo>
                  <a:cubicBezTo>
                    <a:pt x="25" y="634"/>
                    <a:pt x="25" y="634"/>
                    <a:pt x="26" y="635"/>
                  </a:cubicBezTo>
                  <a:cubicBezTo>
                    <a:pt x="28" y="635"/>
                    <a:pt x="27" y="633"/>
                    <a:pt x="29" y="633"/>
                  </a:cubicBezTo>
                  <a:cubicBezTo>
                    <a:pt x="29" y="634"/>
                    <a:pt x="29" y="634"/>
                    <a:pt x="29" y="635"/>
                  </a:cubicBezTo>
                  <a:cubicBezTo>
                    <a:pt x="31" y="635"/>
                    <a:pt x="31" y="636"/>
                    <a:pt x="32" y="636"/>
                  </a:cubicBezTo>
                  <a:cubicBezTo>
                    <a:pt x="33" y="632"/>
                    <a:pt x="38" y="636"/>
                    <a:pt x="38" y="633"/>
                  </a:cubicBezTo>
                  <a:cubicBezTo>
                    <a:pt x="39" y="635"/>
                    <a:pt x="42" y="635"/>
                    <a:pt x="44" y="635"/>
                  </a:cubicBezTo>
                  <a:cubicBezTo>
                    <a:pt x="44" y="634"/>
                    <a:pt x="45" y="633"/>
                    <a:pt x="45" y="632"/>
                  </a:cubicBezTo>
                  <a:cubicBezTo>
                    <a:pt x="46" y="633"/>
                    <a:pt x="46" y="634"/>
                    <a:pt x="46" y="635"/>
                  </a:cubicBezTo>
                  <a:cubicBezTo>
                    <a:pt x="49" y="635"/>
                    <a:pt x="49" y="634"/>
                    <a:pt x="51" y="635"/>
                  </a:cubicBezTo>
                  <a:cubicBezTo>
                    <a:pt x="51" y="634"/>
                    <a:pt x="51" y="633"/>
                    <a:pt x="53" y="634"/>
                  </a:cubicBezTo>
                  <a:cubicBezTo>
                    <a:pt x="53" y="633"/>
                    <a:pt x="53" y="632"/>
                    <a:pt x="53" y="630"/>
                  </a:cubicBezTo>
                  <a:cubicBezTo>
                    <a:pt x="49" y="631"/>
                    <a:pt x="47" y="628"/>
                    <a:pt x="45" y="631"/>
                  </a:cubicBezTo>
                  <a:close/>
                  <a:moveTo>
                    <a:pt x="113" y="644"/>
                  </a:moveTo>
                  <a:cubicBezTo>
                    <a:pt x="111" y="640"/>
                    <a:pt x="101" y="641"/>
                    <a:pt x="99" y="638"/>
                  </a:cubicBezTo>
                  <a:cubicBezTo>
                    <a:pt x="99" y="637"/>
                    <a:pt x="97" y="636"/>
                    <a:pt x="98" y="636"/>
                  </a:cubicBezTo>
                  <a:cubicBezTo>
                    <a:pt x="101" y="637"/>
                    <a:pt x="102" y="635"/>
                    <a:pt x="104" y="634"/>
                  </a:cubicBezTo>
                  <a:cubicBezTo>
                    <a:pt x="104" y="630"/>
                    <a:pt x="102" y="630"/>
                    <a:pt x="101" y="627"/>
                  </a:cubicBezTo>
                  <a:cubicBezTo>
                    <a:pt x="98" y="627"/>
                    <a:pt x="96" y="626"/>
                    <a:pt x="95" y="629"/>
                  </a:cubicBezTo>
                  <a:cubicBezTo>
                    <a:pt x="95" y="628"/>
                    <a:pt x="93" y="628"/>
                    <a:pt x="92" y="629"/>
                  </a:cubicBezTo>
                  <a:cubicBezTo>
                    <a:pt x="92" y="631"/>
                    <a:pt x="95" y="631"/>
                    <a:pt x="96" y="633"/>
                  </a:cubicBezTo>
                  <a:cubicBezTo>
                    <a:pt x="92" y="633"/>
                    <a:pt x="89" y="632"/>
                    <a:pt x="85" y="635"/>
                  </a:cubicBezTo>
                  <a:cubicBezTo>
                    <a:pt x="84" y="633"/>
                    <a:pt x="81" y="635"/>
                    <a:pt x="79" y="632"/>
                  </a:cubicBezTo>
                  <a:cubicBezTo>
                    <a:pt x="79" y="634"/>
                    <a:pt x="76" y="632"/>
                    <a:pt x="75" y="634"/>
                  </a:cubicBezTo>
                  <a:cubicBezTo>
                    <a:pt x="74" y="632"/>
                    <a:pt x="69" y="631"/>
                    <a:pt x="68" y="633"/>
                  </a:cubicBezTo>
                  <a:cubicBezTo>
                    <a:pt x="75" y="637"/>
                    <a:pt x="85" y="638"/>
                    <a:pt x="90" y="640"/>
                  </a:cubicBezTo>
                  <a:cubicBezTo>
                    <a:pt x="93" y="636"/>
                    <a:pt x="100" y="641"/>
                    <a:pt x="102" y="645"/>
                  </a:cubicBezTo>
                  <a:cubicBezTo>
                    <a:pt x="110" y="646"/>
                    <a:pt x="113" y="649"/>
                    <a:pt x="124" y="650"/>
                  </a:cubicBezTo>
                  <a:cubicBezTo>
                    <a:pt x="122" y="646"/>
                    <a:pt x="115" y="646"/>
                    <a:pt x="113" y="644"/>
                  </a:cubicBezTo>
                  <a:close/>
                  <a:moveTo>
                    <a:pt x="256" y="630"/>
                  </a:moveTo>
                  <a:cubicBezTo>
                    <a:pt x="254" y="630"/>
                    <a:pt x="252" y="630"/>
                    <a:pt x="252" y="627"/>
                  </a:cubicBezTo>
                  <a:cubicBezTo>
                    <a:pt x="244" y="625"/>
                    <a:pt x="237" y="632"/>
                    <a:pt x="240" y="636"/>
                  </a:cubicBezTo>
                  <a:cubicBezTo>
                    <a:pt x="238" y="635"/>
                    <a:pt x="236" y="636"/>
                    <a:pt x="234" y="634"/>
                  </a:cubicBezTo>
                  <a:cubicBezTo>
                    <a:pt x="233" y="637"/>
                    <a:pt x="226" y="637"/>
                    <a:pt x="229" y="642"/>
                  </a:cubicBezTo>
                  <a:cubicBezTo>
                    <a:pt x="226" y="642"/>
                    <a:pt x="226" y="644"/>
                    <a:pt x="225" y="645"/>
                  </a:cubicBezTo>
                  <a:cubicBezTo>
                    <a:pt x="223" y="643"/>
                    <a:pt x="223" y="649"/>
                    <a:pt x="220" y="646"/>
                  </a:cubicBezTo>
                  <a:cubicBezTo>
                    <a:pt x="220" y="649"/>
                    <a:pt x="219" y="646"/>
                    <a:pt x="218" y="649"/>
                  </a:cubicBezTo>
                  <a:cubicBezTo>
                    <a:pt x="223" y="649"/>
                    <a:pt x="225" y="647"/>
                    <a:pt x="229" y="648"/>
                  </a:cubicBezTo>
                  <a:cubicBezTo>
                    <a:pt x="228" y="646"/>
                    <a:pt x="232" y="645"/>
                    <a:pt x="236" y="645"/>
                  </a:cubicBezTo>
                  <a:cubicBezTo>
                    <a:pt x="239" y="639"/>
                    <a:pt x="247" y="638"/>
                    <a:pt x="254" y="636"/>
                  </a:cubicBezTo>
                  <a:cubicBezTo>
                    <a:pt x="253" y="632"/>
                    <a:pt x="257" y="633"/>
                    <a:pt x="256" y="630"/>
                  </a:cubicBezTo>
                  <a:close/>
                  <a:moveTo>
                    <a:pt x="199" y="641"/>
                  </a:moveTo>
                  <a:cubicBezTo>
                    <a:pt x="196" y="643"/>
                    <a:pt x="200" y="647"/>
                    <a:pt x="202" y="644"/>
                  </a:cubicBezTo>
                  <a:cubicBezTo>
                    <a:pt x="203" y="645"/>
                    <a:pt x="203" y="647"/>
                    <a:pt x="205" y="647"/>
                  </a:cubicBezTo>
                  <a:cubicBezTo>
                    <a:pt x="206" y="646"/>
                    <a:pt x="208" y="645"/>
                    <a:pt x="207" y="643"/>
                  </a:cubicBezTo>
                  <a:cubicBezTo>
                    <a:pt x="205" y="640"/>
                    <a:pt x="203" y="642"/>
                    <a:pt x="199" y="641"/>
                  </a:cubicBezTo>
                  <a:close/>
                  <a:moveTo>
                    <a:pt x="140" y="642"/>
                  </a:moveTo>
                  <a:cubicBezTo>
                    <a:pt x="136" y="641"/>
                    <a:pt x="133" y="642"/>
                    <a:pt x="132" y="646"/>
                  </a:cubicBezTo>
                  <a:cubicBezTo>
                    <a:pt x="135" y="648"/>
                    <a:pt x="139" y="647"/>
                    <a:pt x="142" y="646"/>
                  </a:cubicBezTo>
                  <a:cubicBezTo>
                    <a:pt x="143" y="643"/>
                    <a:pt x="140" y="644"/>
                    <a:pt x="140" y="642"/>
                  </a:cubicBezTo>
                  <a:close/>
                  <a:moveTo>
                    <a:pt x="176" y="647"/>
                  </a:moveTo>
                  <a:cubicBezTo>
                    <a:pt x="178" y="649"/>
                    <a:pt x="182" y="647"/>
                    <a:pt x="185" y="646"/>
                  </a:cubicBezTo>
                  <a:cubicBezTo>
                    <a:pt x="185" y="639"/>
                    <a:pt x="177" y="643"/>
                    <a:pt x="176" y="647"/>
                  </a:cubicBezTo>
                  <a:close/>
                  <a:moveTo>
                    <a:pt x="168" y="645"/>
                  </a:moveTo>
                  <a:cubicBezTo>
                    <a:pt x="166" y="645"/>
                    <a:pt x="164" y="646"/>
                    <a:pt x="165" y="648"/>
                  </a:cubicBezTo>
                  <a:cubicBezTo>
                    <a:pt x="166" y="648"/>
                    <a:pt x="166" y="649"/>
                    <a:pt x="168" y="649"/>
                  </a:cubicBezTo>
                  <a:cubicBezTo>
                    <a:pt x="168" y="648"/>
                    <a:pt x="168" y="648"/>
                    <a:pt x="169" y="648"/>
                  </a:cubicBezTo>
                  <a:cubicBezTo>
                    <a:pt x="169" y="646"/>
                    <a:pt x="168" y="646"/>
                    <a:pt x="168" y="645"/>
                  </a:cubicBezTo>
                  <a:close/>
                  <a:moveTo>
                    <a:pt x="614" y="497"/>
                  </a:moveTo>
                  <a:cubicBezTo>
                    <a:pt x="614" y="499"/>
                    <a:pt x="613" y="499"/>
                    <a:pt x="612" y="498"/>
                  </a:cubicBezTo>
                  <a:cubicBezTo>
                    <a:pt x="613" y="498"/>
                    <a:pt x="612" y="497"/>
                    <a:pt x="613" y="496"/>
                  </a:cubicBezTo>
                  <a:cubicBezTo>
                    <a:pt x="611" y="494"/>
                    <a:pt x="611" y="497"/>
                    <a:pt x="610" y="497"/>
                  </a:cubicBezTo>
                  <a:cubicBezTo>
                    <a:pt x="610" y="496"/>
                    <a:pt x="609" y="495"/>
                    <a:pt x="608" y="494"/>
                  </a:cubicBezTo>
                  <a:cubicBezTo>
                    <a:pt x="608" y="495"/>
                    <a:pt x="608" y="494"/>
                    <a:pt x="607" y="494"/>
                  </a:cubicBezTo>
                  <a:cubicBezTo>
                    <a:pt x="606" y="494"/>
                    <a:pt x="607" y="496"/>
                    <a:pt x="606" y="496"/>
                  </a:cubicBezTo>
                  <a:cubicBezTo>
                    <a:pt x="605" y="496"/>
                    <a:pt x="605" y="495"/>
                    <a:pt x="605" y="494"/>
                  </a:cubicBezTo>
                  <a:cubicBezTo>
                    <a:pt x="607" y="492"/>
                    <a:pt x="609" y="491"/>
                    <a:pt x="608" y="486"/>
                  </a:cubicBezTo>
                  <a:cubicBezTo>
                    <a:pt x="605" y="487"/>
                    <a:pt x="600" y="485"/>
                    <a:pt x="601" y="492"/>
                  </a:cubicBezTo>
                  <a:cubicBezTo>
                    <a:pt x="599" y="493"/>
                    <a:pt x="598" y="495"/>
                    <a:pt x="596" y="495"/>
                  </a:cubicBezTo>
                  <a:cubicBezTo>
                    <a:pt x="596" y="496"/>
                    <a:pt x="597" y="496"/>
                    <a:pt x="597" y="497"/>
                  </a:cubicBezTo>
                  <a:cubicBezTo>
                    <a:pt x="594" y="496"/>
                    <a:pt x="596" y="499"/>
                    <a:pt x="595" y="499"/>
                  </a:cubicBezTo>
                  <a:cubicBezTo>
                    <a:pt x="595" y="498"/>
                    <a:pt x="594" y="498"/>
                    <a:pt x="593" y="498"/>
                  </a:cubicBezTo>
                  <a:cubicBezTo>
                    <a:pt x="591" y="499"/>
                    <a:pt x="592" y="501"/>
                    <a:pt x="592" y="502"/>
                  </a:cubicBezTo>
                  <a:cubicBezTo>
                    <a:pt x="589" y="501"/>
                    <a:pt x="587" y="506"/>
                    <a:pt x="585" y="508"/>
                  </a:cubicBezTo>
                  <a:cubicBezTo>
                    <a:pt x="587" y="509"/>
                    <a:pt x="592" y="509"/>
                    <a:pt x="591" y="511"/>
                  </a:cubicBezTo>
                  <a:cubicBezTo>
                    <a:pt x="591" y="510"/>
                    <a:pt x="588" y="508"/>
                    <a:pt x="587" y="511"/>
                  </a:cubicBezTo>
                  <a:cubicBezTo>
                    <a:pt x="588" y="511"/>
                    <a:pt x="589" y="512"/>
                    <a:pt x="590" y="513"/>
                  </a:cubicBezTo>
                  <a:cubicBezTo>
                    <a:pt x="587" y="513"/>
                    <a:pt x="587" y="510"/>
                    <a:pt x="583" y="510"/>
                  </a:cubicBezTo>
                  <a:cubicBezTo>
                    <a:pt x="581" y="512"/>
                    <a:pt x="583" y="513"/>
                    <a:pt x="584" y="515"/>
                  </a:cubicBezTo>
                  <a:cubicBezTo>
                    <a:pt x="583" y="515"/>
                    <a:pt x="584" y="517"/>
                    <a:pt x="583" y="518"/>
                  </a:cubicBezTo>
                  <a:cubicBezTo>
                    <a:pt x="583" y="515"/>
                    <a:pt x="581" y="515"/>
                    <a:pt x="582" y="513"/>
                  </a:cubicBezTo>
                  <a:cubicBezTo>
                    <a:pt x="577" y="512"/>
                    <a:pt x="573" y="514"/>
                    <a:pt x="574" y="519"/>
                  </a:cubicBezTo>
                  <a:cubicBezTo>
                    <a:pt x="574" y="520"/>
                    <a:pt x="576" y="521"/>
                    <a:pt x="577" y="521"/>
                  </a:cubicBezTo>
                  <a:cubicBezTo>
                    <a:pt x="576" y="521"/>
                    <a:pt x="575" y="521"/>
                    <a:pt x="575" y="522"/>
                  </a:cubicBezTo>
                  <a:cubicBezTo>
                    <a:pt x="576" y="524"/>
                    <a:pt x="576" y="528"/>
                    <a:pt x="575" y="530"/>
                  </a:cubicBezTo>
                  <a:cubicBezTo>
                    <a:pt x="576" y="521"/>
                    <a:pt x="567" y="518"/>
                    <a:pt x="563" y="524"/>
                  </a:cubicBezTo>
                  <a:cubicBezTo>
                    <a:pt x="559" y="525"/>
                    <a:pt x="556" y="531"/>
                    <a:pt x="555" y="534"/>
                  </a:cubicBezTo>
                  <a:cubicBezTo>
                    <a:pt x="560" y="534"/>
                    <a:pt x="561" y="539"/>
                    <a:pt x="560" y="546"/>
                  </a:cubicBezTo>
                  <a:cubicBezTo>
                    <a:pt x="563" y="546"/>
                    <a:pt x="565" y="549"/>
                    <a:pt x="564" y="552"/>
                  </a:cubicBezTo>
                  <a:cubicBezTo>
                    <a:pt x="568" y="550"/>
                    <a:pt x="570" y="545"/>
                    <a:pt x="574" y="549"/>
                  </a:cubicBezTo>
                  <a:cubicBezTo>
                    <a:pt x="570" y="549"/>
                    <a:pt x="568" y="552"/>
                    <a:pt x="567" y="555"/>
                  </a:cubicBezTo>
                  <a:cubicBezTo>
                    <a:pt x="568" y="556"/>
                    <a:pt x="570" y="556"/>
                    <a:pt x="572" y="556"/>
                  </a:cubicBezTo>
                  <a:cubicBezTo>
                    <a:pt x="574" y="554"/>
                    <a:pt x="575" y="553"/>
                    <a:pt x="578" y="552"/>
                  </a:cubicBezTo>
                  <a:cubicBezTo>
                    <a:pt x="578" y="551"/>
                    <a:pt x="578" y="551"/>
                    <a:pt x="578" y="550"/>
                  </a:cubicBezTo>
                  <a:cubicBezTo>
                    <a:pt x="582" y="550"/>
                    <a:pt x="581" y="547"/>
                    <a:pt x="580" y="544"/>
                  </a:cubicBezTo>
                  <a:cubicBezTo>
                    <a:pt x="583" y="546"/>
                    <a:pt x="582" y="543"/>
                    <a:pt x="584" y="543"/>
                  </a:cubicBezTo>
                  <a:cubicBezTo>
                    <a:pt x="583" y="545"/>
                    <a:pt x="585" y="546"/>
                    <a:pt x="585" y="548"/>
                  </a:cubicBezTo>
                  <a:cubicBezTo>
                    <a:pt x="588" y="548"/>
                    <a:pt x="588" y="546"/>
                    <a:pt x="589" y="544"/>
                  </a:cubicBezTo>
                  <a:cubicBezTo>
                    <a:pt x="591" y="545"/>
                    <a:pt x="592" y="542"/>
                    <a:pt x="595" y="543"/>
                  </a:cubicBezTo>
                  <a:cubicBezTo>
                    <a:pt x="595" y="542"/>
                    <a:pt x="596" y="542"/>
                    <a:pt x="595" y="541"/>
                  </a:cubicBezTo>
                  <a:cubicBezTo>
                    <a:pt x="594" y="540"/>
                    <a:pt x="592" y="540"/>
                    <a:pt x="592" y="540"/>
                  </a:cubicBezTo>
                  <a:cubicBezTo>
                    <a:pt x="595" y="540"/>
                    <a:pt x="593" y="536"/>
                    <a:pt x="593" y="535"/>
                  </a:cubicBezTo>
                  <a:cubicBezTo>
                    <a:pt x="594" y="538"/>
                    <a:pt x="597" y="538"/>
                    <a:pt x="599" y="538"/>
                  </a:cubicBezTo>
                  <a:cubicBezTo>
                    <a:pt x="600" y="536"/>
                    <a:pt x="602" y="535"/>
                    <a:pt x="601" y="533"/>
                  </a:cubicBezTo>
                  <a:cubicBezTo>
                    <a:pt x="600" y="532"/>
                    <a:pt x="598" y="531"/>
                    <a:pt x="598" y="529"/>
                  </a:cubicBezTo>
                  <a:cubicBezTo>
                    <a:pt x="600" y="532"/>
                    <a:pt x="603" y="532"/>
                    <a:pt x="607" y="533"/>
                  </a:cubicBezTo>
                  <a:cubicBezTo>
                    <a:pt x="606" y="528"/>
                    <a:pt x="611" y="529"/>
                    <a:pt x="610" y="524"/>
                  </a:cubicBezTo>
                  <a:cubicBezTo>
                    <a:pt x="608" y="525"/>
                    <a:pt x="607" y="523"/>
                    <a:pt x="605" y="525"/>
                  </a:cubicBezTo>
                  <a:cubicBezTo>
                    <a:pt x="606" y="522"/>
                    <a:pt x="605" y="522"/>
                    <a:pt x="605" y="520"/>
                  </a:cubicBezTo>
                  <a:cubicBezTo>
                    <a:pt x="606" y="520"/>
                    <a:pt x="606" y="519"/>
                    <a:pt x="607" y="519"/>
                  </a:cubicBezTo>
                  <a:cubicBezTo>
                    <a:pt x="607" y="515"/>
                    <a:pt x="606" y="516"/>
                    <a:pt x="608" y="513"/>
                  </a:cubicBezTo>
                  <a:cubicBezTo>
                    <a:pt x="607" y="513"/>
                    <a:pt x="606" y="513"/>
                    <a:pt x="606" y="511"/>
                  </a:cubicBezTo>
                  <a:cubicBezTo>
                    <a:pt x="603" y="513"/>
                    <a:pt x="601" y="513"/>
                    <a:pt x="598" y="515"/>
                  </a:cubicBezTo>
                  <a:cubicBezTo>
                    <a:pt x="599" y="513"/>
                    <a:pt x="597" y="513"/>
                    <a:pt x="595" y="511"/>
                  </a:cubicBezTo>
                  <a:cubicBezTo>
                    <a:pt x="602" y="511"/>
                    <a:pt x="602" y="505"/>
                    <a:pt x="608" y="507"/>
                  </a:cubicBezTo>
                  <a:cubicBezTo>
                    <a:pt x="609" y="507"/>
                    <a:pt x="608" y="505"/>
                    <a:pt x="609" y="504"/>
                  </a:cubicBezTo>
                  <a:cubicBezTo>
                    <a:pt x="610" y="505"/>
                    <a:pt x="611" y="506"/>
                    <a:pt x="613" y="506"/>
                  </a:cubicBezTo>
                  <a:cubicBezTo>
                    <a:pt x="613" y="504"/>
                    <a:pt x="614" y="504"/>
                    <a:pt x="615" y="503"/>
                  </a:cubicBezTo>
                  <a:cubicBezTo>
                    <a:pt x="615" y="501"/>
                    <a:pt x="616" y="498"/>
                    <a:pt x="614" y="497"/>
                  </a:cubicBezTo>
                  <a:close/>
                  <a:moveTo>
                    <a:pt x="1041" y="573"/>
                  </a:moveTo>
                  <a:cubicBezTo>
                    <a:pt x="1043" y="571"/>
                    <a:pt x="1042" y="567"/>
                    <a:pt x="1040" y="564"/>
                  </a:cubicBezTo>
                  <a:cubicBezTo>
                    <a:pt x="1038" y="564"/>
                    <a:pt x="1039" y="564"/>
                    <a:pt x="1037" y="564"/>
                  </a:cubicBezTo>
                  <a:cubicBezTo>
                    <a:pt x="1036" y="560"/>
                    <a:pt x="1032" y="559"/>
                    <a:pt x="1030" y="557"/>
                  </a:cubicBezTo>
                  <a:cubicBezTo>
                    <a:pt x="1032" y="558"/>
                    <a:pt x="1034" y="559"/>
                    <a:pt x="1036" y="559"/>
                  </a:cubicBezTo>
                  <a:cubicBezTo>
                    <a:pt x="1036" y="556"/>
                    <a:pt x="1033" y="556"/>
                    <a:pt x="1031" y="555"/>
                  </a:cubicBezTo>
                  <a:cubicBezTo>
                    <a:pt x="1027" y="549"/>
                    <a:pt x="1021" y="540"/>
                    <a:pt x="1013" y="541"/>
                  </a:cubicBezTo>
                  <a:cubicBezTo>
                    <a:pt x="1011" y="538"/>
                    <a:pt x="1009" y="534"/>
                    <a:pt x="1006" y="531"/>
                  </a:cubicBezTo>
                  <a:cubicBezTo>
                    <a:pt x="1002" y="531"/>
                    <a:pt x="1000" y="533"/>
                    <a:pt x="996" y="532"/>
                  </a:cubicBezTo>
                  <a:cubicBezTo>
                    <a:pt x="994" y="537"/>
                    <a:pt x="998" y="540"/>
                    <a:pt x="1001" y="540"/>
                  </a:cubicBezTo>
                  <a:cubicBezTo>
                    <a:pt x="1000" y="541"/>
                    <a:pt x="999" y="540"/>
                    <a:pt x="998" y="540"/>
                  </a:cubicBezTo>
                  <a:cubicBezTo>
                    <a:pt x="998" y="544"/>
                    <a:pt x="995" y="546"/>
                    <a:pt x="995" y="550"/>
                  </a:cubicBezTo>
                  <a:cubicBezTo>
                    <a:pt x="997" y="550"/>
                    <a:pt x="998" y="551"/>
                    <a:pt x="999" y="551"/>
                  </a:cubicBezTo>
                  <a:cubicBezTo>
                    <a:pt x="1001" y="548"/>
                    <a:pt x="1003" y="544"/>
                    <a:pt x="1006" y="545"/>
                  </a:cubicBezTo>
                  <a:cubicBezTo>
                    <a:pt x="1007" y="547"/>
                    <a:pt x="1005" y="549"/>
                    <a:pt x="1006" y="552"/>
                  </a:cubicBezTo>
                  <a:cubicBezTo>
                    <a:pt x="1004" y="553"/>
                    <a:pt x="1003" y="550"/>
                    <a:pt x="1000" y="552"/>
                  </a:cubicBezTo>
                  <a:cubicBezTo>
                    <a:pt x="1000" y="553"/>
                    <a:pt x="999" y="554"/>
                    <a:pt x="999" y="555"/>
                  </a:cubicBezTo>
                  <a:cubicBezTo>
                    <a:pt x="1001" y="556"/>
                    <a:pt x="1004" y="559"/>
                    <a:pt x="1006" y="556"/>
                  </a:cubicBezTo>
                  <a:cubicBezTo>
                    <a:pt x="1005" y="556"/>
                    <a:pt x="1005" y="555"/>
                    <a:pt x="1006" y="555"/>
                  </a:cubicBezTo>
                  <a:cubicBezTo>
                    <a:pt x="1005" y="559"/>
                    <a:pt x="1011" y="563"/>
                    <a:pt x="1014" y="558"/>
                  </a:cubicBezTo>
                  <a:cubicBezTo>
                    <a:pt x="1013" y="559"/>
                    <a:pt x="1014" y="562"/>
                    <a:pt x="1014" y="564"/>
                  </a:cubicBezTo>
                  <a:cubicBezTo>
                    <a:pt x="1016" y="564"/>
                    <a:pt x="1016" y="565"/>
                    <a:pt x="1017" y="566"/>
                  </a:cubicBezTo>
                  <a:cubicBezTo>
                    <a:pt x="1016" y="565"/>
                    <a:pt x="1015" y="567"/>
                    <a:pt x="1013" y="566"/>
                  </a:cubicBezTo>
                  <a:cubicBezTo>
                    <a:pt x="1011" y="569"/>
                    <a:pt x="1013" y="570"/>
                    <a:pt x="1014" y="572"/>
                  </a:cubicBezTo>
                  <a:cubicBezTo>
                    <a:pt x="1014" y="582"/>
                    <a:pt x="1023" y="585"/>
                    <a:pt x="1027" y="591"/>
                  </a:cubicBezTo>
                  <a:cubicBezTo>
                    <a:pt x="1029" y="591"/>
                    <a:pt x="1030" y="592"/>
                    <a:pt x="1032" y="591"/>
                  </a:cubicBezTo>
                  <a:cubicBezTo>
                    <a:pt x="1032" y="589"/>
                    <a:pt x="1031" y="589"/>
                    <a:pt x="1031" y="588"/>
                  </a:cubicBezTo>
                  <a:cubicBezTo>
                    <a:pt x="1032" y="588"/>
                    <a:pt x="1032" y="587"/>
                    <a:pt x="1033" y="587"/>
                  </a:cubicBezTo>
                  <a:cubicBezTo>
                    <a:pt x="1032" y="585"/>
                    <a:pt x="1031" y="583"/>
                    <a:pt x="1031" y="581"/>
                  </a:cubicBezTo>
                  <a:cubicBezTo>
                    <a:pt x="1030" y="581"/>
                    <a:pt x="1029" y="580"/>
                    <a:pt x="1027" y="580"/>
                  </a:cubicBezTo>
                  <a:cubicBezTo>
                    <a:pt x="1026" y="580"/>
                    <a:pt x="1026" y="582"/>
                    <a:pt x="1025" y="582"/>
                  </a:cubicBezTo>
                  <a:cubicBezTo>
                    <a:pt x="1023" y="580"/>
                    <a:pt x="1021" y="575"/>
                    <a:pt x="1018" y="573"/>
                  </a:cubicBezTo>
                  <a:cubicBezTo>
                    <a:pt x="1020" y="573"/>
                    <a:pt x="1022" y="570"/>
                    <a:pt x="1023" y="572"/>
                  </a:cubicBezTo>
                  <a:cubicBezTo>
                    <a:pt x="1021" y="575"/>
                    <a:pt x="1025" y="575"/>
                    <a:pt x="1023" y="579"/>
                  </a:cubicBezTo>
                  <a:cubicBezTo>
                    <a:pt x="1025" y="578"/>
                    <a:pt x="1026" y="579"/>
                    <a:pt x="1028" y="579"/>
                  </a:cubicBezTo>
                  <a:cubicBezTo>
                    <a:pt x="1029" y="578"/>
                    <a:pt x="1028" y="576"/>
                    <a:pt x="1029" y="576"/>
                  </a:cubicBezTo>
                  <a:cubicBezTo>
                    <a:pt x="1030" y="576"/>
                    <a:pt x="1030" y="578"/>
                    <a:pt x="1030" y="580"/>
                  </a:cubicBezTo>
                  <a:cubicBezTo>
                    <a:pt x="1035" y="581"/>
                    <a:pt x="1038" y="581"/>
                    <a:pt x="1039" y="587"/>
                  </a:cubicBezTo>
                  <a:cubicBezTo>
                    <a:pt x="1042" y="587"/>
                    <a:pt x="1043" y="587"/>
                    <a:pt x="1046" y="586"/>
                  </a:cubicBezTo>
                  <a:cubicBezTo>
                    <a:pt x="1047" y="580"/>
                    <a:pt x="1045" y="578"/>
                    <a:pt x="1043" y="572"/>
                  </a:cubicBezTo>
                  <a:cubicBezTo>
                    <a:pt x="1042" y="572"/>
                    <a:pt x="1042" y="573"/>
                    <a:pt x="1041" y="573"/>
                  </a:cubicBezTo>
                  <a:close/>
                  <a:moveTo>
                    <a:pt x="1074" y="535"/>
                  </a:moveTo>
                  <a:cubicBezTo>
                    <a:pt x="1077" y="530"/>
                    <a:pt x="1075" y="524"/>
                    <a:pt x="1071" y="521"/>
                  </a:cubicBezTo>
                  <a:cubicBezTo>
                    <a:pt x="1069" y="525"/>
                    <a:pt x="1063" y="523"/>
                    <a:pt x="1062" y="519"/>
                  </a:cubicBezTo>
                  <a:cubicBezTo>
                    <a:pt x="1058" y="520"/>
                    <a:pt x="1057" y="518"/>
                    <a:pt x="1055" y="517"/>
                  </a:cubicBezTo>
                  <a:cubicBezTo>
                    <a:pt x="1046" y="517"/>
                    <a:pt x="1040" y="515"/>
                    <a:pt x="1035" y="512"/>
                  </a:cubicBezTo>
                  <a:cubicBezTo>
                    <a:pt x="1035" y="513"/>
                    <a:pt x="1032" y="513"/>
                    <a:pt x="1031" y="514"/>
                  </a:cubicBezTo>
                  <a:cubicBezTo>
                    <a:pt x="1030" y="511"/>
                    <a:pt x="1028" y="510"/>
                    <a:pt x="1028" y="506"/>
                  </a:cubicBezTo>
                  <a:cubicBezTo>
                    <a:pt x="1025" y="506"/>
                    <a:pt x="1024" y="506"/>
                    <a:pt x="1022" y="505"/>
                  </a:cubicBezTo>
                  <a:cubicBezTo>
                    <a:pt x="1022" y="503"/>
                    <a:pt x="1023" y="500"/>
                    <a:pt x="1022" y="498"/>
                  </a:cubicBezTo>
                  <a:cubicBezTo>
                    <a:pt x="1020" y="498"/>
                    <a:pt x="1016" y="499"/>
                    <a:pt x="1015" y="498"/>
                  </a:cubicBezTo>
                  <a:cubicBezTo>
                    <a:pt x="1016" y="497"/>
                    <a:pt x="1016" y="495"/>
                    <a:pt x="1016" y="494"/>
                  </a:cubicBezTo>
                  <a:cubicBezTo>
                    <a:pt x="1004" y="482"/>
                    <a:pt x="993" y="469"/>
                    <a:pt x="981" y="456"/>
                  </a:cubicBezTo>
                  <a:cubicBezTo>
                    <a:pt x="982" y="456"/>
                    <a:pt x="982" y="455"/>
                    <a:pt x="982" y="455"/>
                  </a:cubicBezTo>
                  <a:cubicBezTo>
                    <a:pt x="975" y="451"/>
                    <a:pt x="971" y="443"/>
                    <a:pt x="961" y="443"/>
                  </a:cubicBezTo>
                  <a:cubicBezTo>
                    <a:pt x="959" y="436"/>
                    <a:pt x="952" y="434"/>
                    <a:pt x="949" y="430"/>
                  </a:cubicBezTo>
                  <a:cubicBezTo>
                    <a:pt x="947" y="430"/>
                    <a:pt x="945" y="430"/>
                    <a:pt x="943" y="430"/>
                  </a:cubicBezTo>
                  <a:cubicBezTo>
                    <a:pt x="943" y="427"/>
                    <a:pt x="942" y="426"/>
                    <a:pt x="940" y="425"/>
                  </a:cubicBezTo>
                  <a:cubicBezTo>
                    <a:pt x="943" y="419"/>
                    <a:pt x="934" y="415"/>
                    <a:pt x="929" y="412"/>
                  </a:cubicBezTo>
                  <a:cubicBezTo>
                    <a:pt x="926" y="418"/>
                    <a:pt x="918" y="419"/>
                    <a:pt x="914" y="425"/>
                  </a:cubicBezTo>
                  <a:cubicBezTo>
                    <a:pt x="916" y="425"/>
                    <a:pt x="917" y="426"/>
                    <a:pt x="917" y="426"/>
                  </a:cubicBezTo>
                  <a:cubicBezTo>
                    <a:pt x="916" y="427"/>
                    <a:pt x="917" y="429"/>
                    <a:pt x="916" y="429"/>
                  </a:cubicBezTo>
                  <a:cubicBezTo>
                    <a:pt x="915" y="429"/>
                    <a:pt x="914" y="429"/>
                    <a:pt x="913" y="429"/>
                  </a:cubicBezTo>
                  <a:cubicBezTo>
                    <a:pt x="913" y="434"/>
                    <a:pt x="915" y="438"/>
                    <a:pt x="913" y="441"/>
                  </a:cubicBezTo>
                  <a:cubicBezTo>
                    <a:pt x="905" y="443"/>
                    <a:pt x="903" y="450"/>
                    <a:pt x="898" y="454"/>
                  </a:cubicBezTo>
                  <a:cubicBezTo>
                    <a:pt x="896" y="434"/>
                    <a:pt x="874" y="435"/>
                    <a:pt x="868" y="420"/>
                  </a:cubicBezTo>
                  <a:cubicBezTo>
                    <a:pt x="859" y="421"/>
                    <a:pt x="858" y="414"/>
                    <a:pt x="858" y="405"/>
                  </a:cubicBezTo>
                  <a:cubicBezTo>
                    <a:pt x="851" y="407"/>
                    <a:pt x="844" y="408"/>
                    <a:pt x="842" y="414"/>
                  </a:cubicBezTo>
                  <a:cubicBezTo>
                    <a:pt x="838" y="413"/>
                    <a:pt x="835" y="412"/>
                    <a:pt x="832" y="411"/>
                  </a:cubicBezTo>
                  <a:cubicBezTo>
                    <a:pt x="831" y="412"/>
                    <a:pt x="832" y="414"/>
                    <a:pt x="830" y="414"/>
                  </a:cubicBezTo>
                  <a:cubicBezTo>
                    <a:pt x="828" y="414"/>
                    <a:pt x="825" y="413"/>
                    <a:pt x="823" y="412"/>
                  </a:cubicBezTo>
                  <a:cubicBezTo>
                    <a:pt x="807" y="297"/>
                    <a:pt x="790" y="181"/>
                    <a:pt x="773" y="65"/>
                  </a:cubicBezTo>
                  <a:cubicBezTo>
                    <a:pt x="771" y="65"/>
                    <a:pt x="770" y="64"/>
                    <a:pt x="768" y="65"/>
                  </a:cubicBezTo>
                  <a:cubicBezTo>
                    <a:pt x="767" y="66"/>
                    <a:pt x="770" y="66"/>
                    <a:pt x="768" y="66"/>
                  </a:cubicBezTo>
                  <a:cubicBezTo>
                    <a:pt x="765" y="62"/>
                    <a:pt x="760" y="60"/>
                    <a:pt x="756" y="60"/>
                  </a:cubicBezTo>
                  <a:cubicBezTo>
                    <a:pt x="754" y="58"/>
                    <a:pt x="750" y="52"/>
                    <a:pt x="745" y="53"/>
                  </a:cubicBezTo>
                  <a:cubicBezTo>
                    <a:pt x="745" y="51"/>
                    <a:pt x="743" y="52"/>
                    <a:pt x="741" y="51"/>
                  </a:cubicBezTo>
                  <a:cubicBezTo>
                    <a:pt x="740" y="52"/>
                    <a:pt x="739" y="52"/>
                    <a:pt x="738" y="52"/>
                  </a:cubicBezTo>
                  <a:cubicBezTo>
                    <a:pt x="738" y="51"/>
                    <a:pt x="738" y="51"/>
                    <a:pt x="738" y="50"/>
                  </a:cubicBezTo>
                  <a:cubicBezTo>
                    <a:pt x="736" y="51"/>
                    <a:pt x="735" y="51"/>
                    <a:pt x="733" y="51"/>
                  </a:cubicBezTo>
                  <a:cubicBezTo>
                    <a:pt x="733" y="52"/>
                    <a:pt x="734" y="52"/>
                    <a:pt x="734" y="53"/>
                  </a:cubicBezTo>
                  <a:cubicBezTo>
                    <a:pt x="728" y="53"/>
                    <a:pt x="721" y="62"/>
                    <a:pt x="716" y="56"/>
                  </a:cubicBezTo>
                  <a:cubicBezTo>
                    <a:pt x="713" y="57"/>
                    <a:pt x="710" y="53"/>
                    <a:pt x="708" y="51"/>
                  </a:cubicBezTo>
                  <a:cubicBezTo>
                    <a:pt x="700" y="50"/>
                    <a:pt x="692" y="52"/>
                    <a:pt x="684" y="50"/>
                  </a:cubicBezTo>
                  <a:cubicBezTo>
                    <a:pt x="683" y="50"/>
                    <a:pt x="683" y="48"/>
                    <a:pt x="683" y="47"/>
                  </a:cubicBezTo>
                  <a:cubicBezTo>
                    <a:pt x="679" y="48"/>
                    <a:pt x="678" y="43"/>
                    <a:pt x="674" y="47"/>
                  </a:cubicBezTo>
                  <a:cubicBezTo>
                    <a:pt x="675" y="44"/>
                    <a:pt x="673" y="44"/>
                    <a:pt x="672" y="43"/>
                  </a:cubicBezTo>
                  <a:cubicBezTo>
                    <a:pt x="670" y="42"/>
                    <a:pt x="670" y="43"/>
                    <a:pt x="668" y="43"/>
                  </a:cubicBezTo>
                  <a:cubicBezTo>
                    <a:pt x="664" y="35"/>
                    <a:pt x="653" y="41"/>
                    <a:pt x="647" y="43"/>
                  </a:cubicBezTo>
                  <a:cubicBezTo>
                    <a:pt x="648" y="42"/>
                    <a:pt x="649" y="41"/>
                    <a:pt x="649" y="39"/>
                  </a:cubicBezTo>
                  <a:cubicBezTo>
                    <a:pt x="642" y="39"/>
                    <a:pt x="636" y="44"/>
                    <a:pt x="630" y="40"/>
                  </a:cubicBezTo>
                  <a:cubicBezTo>
                    <a:pt x="633" y="41"/>
                    <a:pt x="632" y="38"/>
                    <a:pt x="633" y="36"/>
                  </a:cubicBezTo>
                  <a:cubicBezTo>
                    <a:pt x="628" y="36"/>
                    <a:pt x="626" y="34"/>
                    <a:pt x="623" y="33"/>
                  </a:cubicBezTo>
                  <a:cubicBezTo>
                    <a:pt x="624" y="31"/>
                    <a:pt x="626" y="29"/>
                    <a:pt x="627" y="27"/>
                  </a:cubicBezTo>
                  <a:cubicBezTo>
                    <a:pt x="626" y="23"/>
                    <a:pt x="621" y="24"/>
                    <a:pt x="618" y="24"/>
                  </a:cubicBezTo>
                  <a:cubicBezTo>
                    <a:pt x="617" y="23"/>
                    <a:pt x="616" y="22"/>
                    <a:pt x="615" y="21"/>
                  </a:cubicBezTo>
                  <a:cubicBezTo>
                    <a:pt x="614" y="21"/>
                    <a:pt x="612" y="22"/>
                    <a:pt x="611" y="23"/>
                  </a:cubicBezTo>
                  <a:cubicBezTo>
                    <a:pt x="607" y="23"/>
                    <a:pt x="604" y="22"/>
                    <a:pt x="602" y="26"/>
                  </a:cubicBezTo>
                  <a:cubicBezTo>
                    <a:pt x="602" y="23"/>
                    <a:pt x="597" y="25"/>
                    <a:pt x="597" y="22"/>
                  </a:cubicBezTo>
                  <a:cubicBezTo>
                    <a:pt x="597" y="21"/>
                    <a:pt x="598" y="19"/>
                    <a:pt x="598" y="18"/>
                  </a:cubicBezTo>
                  <a:cubicBezTo>
                    <a:pt x="596" y="14"/>
                    <a:pt x="594" y="13"/>
                    <a:pt x="591" y="12"/>
                  </a:cubicBezTo>
                  <a:cubicBezTo>
                    <a:pt x="590" y="14"/>
                    <a:pt x="587" y="14"/>
                    <a:pt x="589" y="16"/>
                  </a:cubicBezTo>
                  <a:cubicBezTo>
                    <a:pt x="587" y="17"/>
                    <a:pt x="584" y="18"/>
                    <a:pt x="585" y="23"/>
                  </a:cubicBezTo>
                  <a:cubicBezTo>
                    <a:pt x="583" y="22"/>
                    <a:pt x="583" y="23"/>
                    <a:pt x="580" y="23"/>
                  </a:cubicBezTo>
                  <a:cubicBezTo>
                    <a:pt x="580" y="21"/>
                    <a:pt x="580" y="20"/>
                    <a:pt x="580" y="18"/>
                  </a:cubicBezTo>
                  <a:cubicBezTo>
                    <a:pt x="584" y="19"/>
                    <a:pt x="587" y="15"/>
                    <a:pt x="586" y="10"/>
                  </a:cubicBezTo>
                  <a:cubicBezTo>
                    <a:pt x="581" y="8"/>
                    <a:pt x="578" y="6"/>
                    <a:pt x="575" y="3"/>
                  </a:cubicBezTo>
                  <a:cubicBezTo>
                    <a:pt x="574" y="2"/>
                    <a:pt x="578" y="4"/>
                    <a:pt x="577" y="2"/>
                  </a:cubicBezTo>
                  <a:cubicBezTo>
                    <a:pt x="575" y="0"/>
                    <a:pt x="573" y="2"/>
                    <a:pt x="572" y="2"/>
                  </a:cubicBezTo>
                  <a:cubicBezTo>
                    <a:pt x="566" y="6"/>
                    <a:pt x="563" y="20"/>
                    <a:pt x="552" y="20"/>
                  </a:cubicBezTo>
                  <a:cubicBezTo>
                    <a:pt x="551" y="19"/>
                    <a:pt x="549" y="19"/>
                    <a:pt x="548" y="18"/>
                  </a:cubicBezTo>
                  <a:cubicBezTo>
                    <a:pt x="547" y="22"/>
                    <a:pt x="539" y="19"/>
                    <a:pt x="541" y="16"/>
                  </a:cubicBezTo>
                  <a:cubicBezTo>
                    <a:pt x="534" y="15"/>
                    <a:pt x="530" y="22"/>
                    <a:pt x="525" y="27"/>
                  </a:cubicBezTo>
                  <a:cubicBezTo>
                    <a:pt x="520" y="31"/>
                    <a:pt x="508" y="39"/>
                    <a:pt x="504" y="32"/>
                  </a:cubicBezTo>
                  <a:cubicBezTo>
                    <a:pt x="496" y="36"/>
                    <a:pt x="492" y="45"/>
                    <a:pt x="483" y="50"/>
                  </a:cubicBezTo>
                  <a:cubicBezTo>
                    <a:pt x="483" y="52"/>
                    <a:pt x="483" y="54"/>
                    <a:pt x="481" y="55"/>
                  </a:cubicBezTo>
                  <a:cubicBezTo>
                    <a:pt x="481" y="58"/>
                    <a:pt x="482" y="57"/>
                    <a:pt x="481" y="59"/>
                  </a:cubicBezTo>
                  <a:cubicBezTo>
                    <a:pt x="476" y="69"/>
                    <a:pt x="468" y="77"/>
                    <a:pt x="453" y="76"/>
                  </a:cubicBezTo>
                  <a:cubicBezTo>
                    <a:pt x="446" y="76"/>
                    <a:pt x="439" y="74"/>
                    <a:pt x="434" y="72"/>
                  </a:cubicBezTo>
                  <a:cubicBezTo>
                    <a:pt x="433" y="78"/>
                    <a:pt x="430" y="83"/>
                    <a:pt x="428" y="88"/>
                  </a:cubicBezTo>
                  <a:cubicBezTo>
                    <a:pt x="425" y="89"/>
                    <a:pt x="421" y="88"/>
                    <a:pt x="420" y="90"/>
                  </a:cubicBezTo>
                  <a:cubicBezTo>
                    <a:pt x="426" y="91"/>
                    <a:pt x="429" y="96"/>
                    <a:pt x="430" y="102"/>
                  </a:cubicBezTo>
                  <a:cubicBezTo>
                    <a:pt x="438" y="105"/>
                    <a:pt x="442" y="112"/>
                    <a:pt x="445" y="120"/>
                  </a:cubicBezTo>
                  <a:cubicBezTo>
                    <a:pt x="452" y="123"/>
                    <a:pt x="454" y="134"/>
                    <a:pt x="452" y="144"/>
                  </a:cubicBezTo>
                  <a:cubicBezTo>
                    <a:pt x="457" y="147"/>
                    <a:pt x="461" y="150"/>
                    <a:pt x="466" y="152"/>
                  </a:cubicBezTo>
                  <a:cubicBezTo>
                    <a:pt x="466" y="151"/>
                    <a:pt x="464" y="150"/>
                    <a:pt x="466" y="150"/>
                  </a:cubicBezTo>
                  <a:cubicBezTo>
                    <a:pt x="467" y="152"/>
                    <a:pt x="470" y="152"/>
                    <a:pt x="470" y="154"/>
                  </a:cubicBezTo>
                  <a:cubicBezTo>
                    <a:pt x="468" y="155"/>
                    <a:pt x="468" y="156"/>
                    <a:pt x="466" y="157"/>
                  </a:cubicBezTo>
                  <a:cubicBezTo>
                    <a:pt x="466" y="159"/>
                    <a:pt x="468" y="160"/>
                    <a:pt x="467" y="163"/>
                  </a:cubicBezTo>
                  <a:cubicBezTo>
                    <a:pt x="471" y="162"/>
                    <a:pt x="471" y="166"/>
                    <a:pt x="472" y="169"/>
                  </a:cubicBezTo>
                  <a:cubicBezTo>
                    <a:pt x="473" y="171"/>
                    <a:pt x="475" y="171"/>
                    <a:pt x="475" y="173"/>
                  </a:cubicBezTo>
                  <a:cubicBezTo>
                    <a:pt x="475" y="177"/>
                    <a:pt x="471" y="180"/>
                    <a:pt x="474" y="182"/>
                  </a:cubicBezTo>
                  <a:cubicBezTo>
                    <a:pt x="476" y="182"/>
                    <a:pt x="474" y="178"/>
                    <a:pt x="475" y="178"/>
                  </a:cubicBezTo>
                  <a:cubicBezTo>
                    <a:pt x="480" y="176"/>
                    <a:pt x="484" y="180"/>
                    <a:pt x="486" y="184"/>
                  </a:cubicBezTo>
                  <a:cubicBezTo>
                    <a:pt x="484" y="185"/>
                    <a:pt x="482" y="185"/>
                    <a:pt x="482" y="182"/>
                  </a:cubicBezTo>
                  <a:cubicBezTo>
                    <a:pt x="476" y="181"/>
                    <a:pt x="476" y="187"/>
                    <a:pt x="473" y="190"/>
                  </a:cubicBezTo>
                  <a:cubicBezTo>
                    <a:pt x="469" y="187"/>
                    <a:pt x="465" y="188"/>
                    <a:pt x="461" y="188"/>
                  </a:cubicBezTo>
                  <a:cubicBezTo>
                    <a:pt x="461" y="187"/>
                    <a:pt x="460" y="186"/>
                    <a:pt x="460" y="185"/>
                  </a:cubicBezTo>
                  <a:cubicBezTo>
                    <a:pt x="454" y="186"/>
                    <a:pt x="451" y="183"/>
                    <a:pt x="446" y="183"/>
                  </a:cubicBezTo>
                  <a:cubicBezTo>
                    <a:pt x="439" y="179"/>
                    <a:pt x="448" y="170"/>
                    <a:pt x="448" y="166"/>
                  </a:cubicBezTo>
                  <a:cubicBezTo>
                    <a:pt x="449" y="166"/>
                    <a:pt x="449" y="166"/>
                    <a:pt x="450" y="166"/>
                  </a:cubicBezTo>
                  <a:cubicBezTo>
                    <a:pt x="449" y="162"/>
                    <a:pt x="443" y="162"/>
                    <a:pt x="439" y="161"/>
                  </a:cubicBezTo>
                  <a:cubicBezTo>
                    <a:pt x="429" y="161"/>
                    <a:pt x="417" y="166"/>
                    <a:pt x="409" y="168"/>
                  </a:cubicBezTo>
                  <a:cubicBezTo>
                    <a:pt x="396" y="173"/>
                    <a:pt x="385" y="177"/>
                    <a:pt x="373" y="181"/>
                  </a:cubicBezTo>
                  <a:cubicBezTo>
                    <a:pt x="372" y="182"/>
                    <a:pt x="373" y="183"/>
                    <a:pt x="373" y="185"/>
                  </a:cubicBezTo>
                  <a:cubicBezTo>
                    <a:pt x="377" y="187"/>
                    <a:pt x="379" y="191"/>
                    <a:pt x="381" y="194"/>
                  </a:cubicBezTo>
                  <a:cubicBezTo>
                    <a:pt x="388" y="196"/>
                    <a:pt x="392" y="200"/>
                    <a:pt x="398" y="203"/>
                  </a:cubicBezTo>
                  <a:cubicBezTo>
                    <a:pt x="395" y="201"/>
                    <a:pt x="390" y="211"/>
                    <a:pt x="388" y="204"/>
                  </a:cubicBezTo>
                  <a:cubicBezTo>
                    <a:pt x="388" y="203"/>
                    <a:pt x="391" y="202"/>
                    <a:pt x="389" y="200"/>
                  </a:cubicBezTo>
                  <a:cubicBezTo>
                    <a:pt x="382" y="206"/>
                    <a:pt x="390" y="212"/>
                    <a:pt x="391" y="219"/>
                  </a:cubicBezTo>
                  <a:cubicBezTo>
                    <a:pt x="391" y="220"/>
                    <a:pt x="390" y="220"/>
                    <a:pt x="389" y="220"/>
                  </a:cubicBezTo>
                  <a:cubicBezTo>
                    <a:pt x="387" y="234"/>
                    <a:pt x="404" y="232"/>
                    <a:pt x="410" y="240"/>
                  </a:cubicBezTo>
                  <a:cubicBezTo>
                    <a:pt x="417" y="241"/>
                    <a:pt x="422" y="235"/>
                    <a:pt x="428" y="239"/>
                  </a:cubicBezTo>
                  <a:cubicBezTo>
                    <a:pt x="435" y="237"/>
                    <a:pt x="436" y="245"/>
                    <a:pt x="441" y="248"/>
                  </a:cubicBezTo>
                  <a:cubicBezTo>
                    <a:pt x="442" y="246"/>
                    <a:pt x="442" y="244"/>
                    <a:pt x="444" y="243"/>
                  </a:cubicBezTo>
                  <a:cubicBezTo>
                    <a:pt x="445" y="245"/>
                    <a:pt x="444" y="248"/>
                    <a:pt x="444" y="252"/>
                  </a:cubicBezTo>
                  <a:cubicBezTo>
                    <a:pt x="447" y="252"/>
                    <a:pt x="446" y="250"/>
                    <a:pt x="449" y="250"/>
                  </a:cubicBezTo>
                  <a:cubicBezTo>
                    <a:pt x="449" y="244"/>
                    <a:pt x="456" y="244"/>
                    <a:pt x="458" y="240"/>
                  </a:cubicBezTo>
                  <a:cubicBezTo>
                    <a:pt x="462" y="241"/>
                    <a:pt x="464" y="240"/>
                    <a:pt x="466" y="238"/>
                  </a:cubicBezTo>
                  <a:cubicBezTo>
                    <a:pt x="467" y="238"/>
                    <a:pt x="467" y="241"/>
                    <a:pt x="468" y="240"/>
                  </a:cubicBezTo>
                  <a:cubicBezTo>
                    <a:pt x="472" y="240"/>
                    <a:pt x="472" y="237"/>
                    <a:pt x="475" y="236"/>
                  </a:cubicBezTo>
                  <a:cubicBezTo>
                    <a:pt x="478" y="239"/>
                    <a:pt x="481" y="242"/>
                    <a:pt x="478" y="247"/>
                  </a:cubicBezTo>
                  <a:cubicBezTo>
                    <a:pt x="476" y="247"/>
                    <a:pt x="474" y="248"/>
                    <a:pt x="473" y="250"/>
                  </a:cubicBezTo>
                  <a:cubicBezTo>
                    <a:pt x="471" y="248"/>
                    <a:pt x="469" y="247"/>
                    <a:pt x="467" y="248"/>
                  </a:cubicBezTo>
                  <a:cubicBezTo>
                    <a:pt x="467" y="251"/>
                    <a:pt x="465" y="251"/>
                    <a:pt x="465" y="254"/>
                  </a:cubicBezTo>
                  <a:cubicBezTo>
                    <a:pt x="467" y="254"/>
                    <a:pt x="467" y="252"/>
                    <a:pt x="468" y="252"/>
                  </a:cubicBezTo>
                  <a:cubicBezTo>
                    <a:pt x="474" y="258"/>
                    <a:pt x="473" y="268"/>
                    <a:pt x="474" y="279"/>
                  </a:cubicBezTo>
                  <a:cubicBezTo>
                    <a:pt x="471" y="282"/>
                    <a:pt x="468" y="284"/>
                    <a:pt x="465" y="287"/>
                  </a:cubicBezTo>
                  <a:cubicBezTo>
                    <a:pt x="459" y="288"/>
                    <a:pt x="458" y="286"/>
                    <a:pt x="452" y="286"/>
                  </a:cubicBezTo>
                  <a:cubicBezTo>
                    <a:pt x="453" y="283"/>
                    <a:pt x="448" y="282"/>
                    <a:pt x="447" y="282"/>
                  </a:cubicBezTo>
                  <a:cubicBezTo>
                    <a:pt x="448" y="280"/>
                    <a:pt x="447" y="280"/>
                    <a:pt x="447" y="278"/>
                  </a:cubicBezTo>
                  <a:cubicBezTo>
                    <a:pt x="445" y="277"/>
                    <a:pt x="440" y="277"/>
                    <a:pt x="441" y="281"/>
                  </a:cubicBezTo>
                  <a:cubicBezTo>
                    <a:pt x="442" y="283"/>
                    <a:pt x="447" y="281"/>
                    <a:pt x="447" y="284"/>
                  </a:cubicBezTo>
                  <a:cubicBezTo>
                    <a:pt x="442" y="286"/>
                    <a:pt x="442" y="292"/>
                    <a:pt x="436" y="292"/>
                  </a:cubicBezTo>
                  <a:cubicBezTo>
                    <a:pt x="434" y="295"/>
                    <a:pt x="432" y="298"/>
                    <a:pt x="426" y="297"/>
                  </a:cubicBezTo>
                  <a:cubicBezTo>
                    <a:pt x="424" y="288"/>
                    <a:pt x="412" y="281"/>
                    <a:pt x="405" y="290"/>
                  </a:cubicBezTo>
                  <a:cubicBezTo>
                    <a:pt x="404" y="291"/>
                    <a:pt x="407" y="291"/>
                    <a:pt x="406" y="293"/>
                  </a:cubicBezTo>
                  <a:cubicBezTo>
                    <a:pt x="399" y="291"/>
                    <a:pt x="395" y="303"/>
                    <a:pt x="398" y="308"/>
                  </a:cubicBezTo>
                  <a:cubicBezTo>
                    <a:pt x="396" y="308"/>
                    <a:pt x="396" y="309"/>
                    <a:pt x="395" y="310"/>
                  </a:cubicBezTo>
                  <a:cubicBezTo>
                    <a:pt x="395" y="309"/>
                    <a:pt x="394" y="309"/>
                    <a:pt x="392" y="309"/>
                  </a:cubicBezTo>
                  <a:cubicBezTo>
                    <a:pt x="387" y="315"/>
                    <a:pt x="372" y="320"/>
                    <a:pt x="376" y="332"/>
                  </a:cubicBezTo>
                  <a:cubicBezTo>
                    <a:pt x="373" y="333"/>
                    <a:pt x="371" y="329"/>
                    <a:pt x="367" y="332"/>
                  </a:cubicBezTo>
                  <a:cubicBezTo>
                    <a:pt x="367" y="335"/>
                    <a:pt x="369" y="337"/>
                    <a:pt x="371" y="338"/>
                  </a:cubicBezTo>
                  <a:cubicBezTo>
                    <a:pt x="369" y="337"/>
                    <a:pt x="367" y="338"/>
                    <a:pt x="366" y="337"/>
                  </a:cubicBezTo>
                  <a:cubicBezTo>
                    <a:pt x="366" y="336"/>
                    <a:pt x="367" y="336"/>
                    <a:pt x="367" y="334"/>
                  </a:cubicBezTo>
                  <a:cubicBezTo>
                    <a:pt x="364" y="335"/>
                    <a:pt x="362" y="343"/>
                    <a:pt x="366" y="344"/>
                  </a:cubicBezTo>
                  <a:cubicBezTo>
                    <a:pt x="366" y="344"/>
                    <a:pt x="367" y="343"/>
                    <a:pt x="368" y="342"/>
                  </a:cubicBezTo>
                  <a:cubicBezTo>
                    <a:pt x="369" y="343"/>
                    <a:pt x="371" y="344"/>
                    <a:pt x="371" y="346"/>
                  </a:cubicBezTo>
                  <a:cubicBezTo>
                    <a:pt x="369" y="346"/>
                    <a:pt x="367" y="346"/>
                    <a:pt x="366" y="347"/>
                  </a:cubicBezTo>
                  <a:cubicBezTo>
                    <a:pt x="366" y="349"/>
                    <a:pt x="367" y="350"/>
                    <a:pt x="367" y="352"/>
                  </a:cubicBezTo>
                  <a:cubicBezTo>
                    <a:pt x="368" y="352"/>
                    <a:pt x="370" y="353"/>
                    <a:pt x="371" y="354"/>
                  </a:cubicBezTo>
                  <a:cubicBezTo>
                    <a:pt x="370" y="356"/>
                    <a:pt x="370" y="359"/>
                    <a:pt x="370" y="361"/>
                  </a:cubicBezTo>
                  <a:cubicBezTo>
                    <a:pt x="372" y="362"/>
                    <a:pt x="372" y="363"/>
                    <a:pt x="374" y="363"/>
                  </a:cubicBezTo>
                  <a:cubicBezTo>
                    <a:pt x="376" y="362"/>
                    <a:pt x="375" y="360"/>
                    <a:pt x="376" y="360"/>
                  </a:cubicBezTo>
                  <a:cubicBezTo>
                    <a:pt x="378" y="361"/>
                    <a:pt x="378" y="363"/>
                    <a:pt x="379" y="365"/>
                  </a:cubicBezTo>
                  <a:cubicBezTo>
                    <a:pt x="377" y="365"/>
                    <a:pt x="377" y="366"/>
                    <a:pt x="376" y="366"/>
                  </a:cubicBezTo>
                  <a:cubicBezTo>
                    <a:pt x="375" y="371"/>
                    <a:pt x="380" y="370"/>
                    <a:pt x="381" y="373"/>
                  </a:cubicBezTo>
                  <a:cubicBezTo>
                    <a:pt x="379" y="374"/>
                    <a:pt x="378" y="373"/>
                    <a:pt x="376" y="374"/>
                  </a:cubicBezTo>
                  <a:cubicBezTo>
                    <a:pt x="376" y="376"/>
                    <a:pt x="378" y="376"/>
                    <a:pt x="378" y="377"/>
                  </a:cubicBezTo>
                  <a:cubicBezTo>
                    <a:pt x="374" y="379"/>
                    <a:pt x="371" y="380"/>
                    <a:pt x="368" y="381"/>
                  </a:cubicBezTo>
                  <a:cubicBezTo>
                    <a:pt x="367" y="386"/>
                    <a:pt x="373" y="384"/>
                    <a:pt x="376" y="385"/>
                  </a:cubicBezTo>
                  <a:cubicBezTo>
                    <a:pt x="376" y="386"/>
                    <a:pt x="373" y="385"/>
                    <a:pt x="372" y="386"/>
                  </a:cubicBezTo>
                  <a:cubicBezTo>
                    <a:pt x="373" y="391"/>
                    <a:pt x="376" y="393"/>
                    <a:pt x="380" y="395"/>
                  </a:cubicBezTo>
                  <a:cubicBezTo>
                    <a:pt x="382" y="401"/>
                    <a:pt x="384" y="405"/>
                    <a:pt x="388" y="409"/>
                  </a:cubicBezTo>
                  <a:cubicBezTo>
                    <a:pt x="386" y="409"/>
                    <a:pt x="386" y="409"/>
                    <a:pt x="386" y="411"/>
                  </a:cubicBezTo>
                  <a:cubicBezTo>
                    <a:pt x="388" y="423"/>
                    <a:pt x="409" y="417"/>
                    <a:pt x="417" y="416"/>
                  </a:cubicBezTo>
                  <a:cubicBezTo>
                    <a:pt x="420" y="414"/>
                    <a:pt x="419" y="410"/>
                    <a:pt x="421" y="408"/>
                  </a:cubicBezTo>
                  <a:cubicBezTo>
                    <a:pt x="421" y="411"/>
                    <a:pt x="423" y="410"/>
                    <a:pt x="424" y="410"/>
                  </a:cubicBezTo>
                  <a:cubicBezTo>
                    <a:pt x="422" y="418"/>
                    <a:pt x="428" y="427"/>
                    <a:pt x="429" y="436"/>
                  </a:cubicBezTo>
                  <a:cubicBezTo>
                    <a:pt x="426" y="436"/>
                    <a:pt x="424" y="441"/>
                    <a:pt x="421" y="443"/>
                  </a:cubicBezTo>
                  <a:cubicBezTo>
                    <a:pt x="422" y="450"/>
                    <a:pt x="425" y="453"/>
                    <a:pt x="424" y="461"/>
                  </a:cubicBezTo>
                  <a:cubicBezTo>
                    <a:pt x="423" y="463"/>
                    <a:pt x="421" y="464"/>
                    <a:pt x="421" y="466"/>
                  </a:cubicBezTo>
                  <a:cubicBezTo>
                    <a:pt x="419" y="463"/>
                    <a:pt x="418" y="465"/>
                    <a:pt x="415" y="465"/>
                  </a:cubicBezTo>
                  <a:cubicBezTo>
                    <a:pt x="415" y="469"/>
                    <a:pt x="419" y="467"/>
                    <a:pt x="422" y="468"/>
                  </a:cubicBezTo>
                  <a:cubicBezTo>
                    <a:pt x="423" y="470"/>
                    <a:pt x="422" y="470"/>
                    <a:pt x="422" y="471"/>
                  </a:cubicBezTo>
                  <a:cubicBezTo>
                    <a:pt x="427" y="470"/>
                    <a:pt x="428" y="469"/>
                    <a:pt x="433" y="468"/>
                  </a:cubicBezTo>
                  <a:cubicBezTo>
                    <a:pt x="433" y="467"/>
                    <a:pt x="432" y="467"/>
                    <a:pt x="431" y="466"/>
                  </a:cubicBezTo>
                  <a:cubicBezTo>
                    <a:pt x="435" y="464"/>
                    <a:pt x="437" y="463"/>
                    <a:pt x="442" y="462"/>
                  </a:cubicBezTo>
                  <a:cubicBezTo>
                    <a:pt x="442" y="464"/>
                    <a:pt x="441" y="464"/>
                    <a:pt x="443" y="465"/>
                  </a:cubicBezTo>
                  <a:cubicBezTo>
                    <a:pt x="444" y="461"/>
                    <a:pt x="450" y="456"/>
                    <a:pt x="454" y="458"/>
                  </a:cubicBezTo>
                  <a:cubicBezTo>
                    <a:pt x="450" y="461"/>
                    <a:pt x="456" y="463"/>
                    <a:pt x="456" y="465"/>
                  </a:cubicBezTo>
                  <a:cubicBezTo>
                    <a:pt x="457" y="465"/>
                    <a:pt x="458" y="464"/>
                    <a:pt x="458" y="465"/>
                  </a:cubicBezTo>
                  <a:cubicBezTo>
                    <a:pt x="459" y="466"/>
                    <a:pt x="459" y="468"/>
                    <a:pt x="460" y="469"/>
                  </a:cubicBezTo>
                  <a:cubicBezTo>
                    <a:pt x="464" y="469"/>
                    <a:pt x="463" y="464"/>
                    <a:pt x="466" y="463"/>
                  </a:cubicBezTo>
                  <a:cubicBezTo>
                    <a:pt x="467" y="465"/>
                    <a:pt x="465" y="465"/>
                    <a:pt x="465" y="467"/>
                  </a:cubicBezTo>
                  <a:cubicBezTo>
                    <a:pt x="475" y="469"/>
                    <a:pt x="469" y="486"/>
                    <a:pt x="480" y="486"/>
                  </a:cubicBezTo>
                  <a:cubicBezTo>
                    <a:pt x="481" y="484"/>
                    <a:pt x="482" y="483"/>
                    <a:pt x="483" y="481"/>
                  </a:cubicBezTo>
                  <a:cubicBezTo>
                    <a:pt x="481" y="479"/>
                    <a:pt x="481" y="477"/>
                    <a:pt x="481" y="474"/>
                  </a:cubicBezTo>
                  <a:cubicBezTo>
                    <a:pt x="482" y="470"/>
                    <a:pt x="486" y="465"/>
                    <a:pt x="489" y="463"/>
                  </a:cubicBezTo>
                  <a:cubicBezTo>
                    <a:pt x="488" y="466"/>
                    <a:pt x="487" y="468"/>
                    <a:pt x="485" y="471"/>
                  </a:cubicBezTo>
                  <a:cubicBezTo>
                    <a:pt x="490" y="472"/>
                    <a:pt x="488" y="475"/>
                    <a:pt x="490" y="478"/>
                  </a:cubicBezTo>
                  <a:cubicBezTo>
                    <a:pt x="494" y="484"/>
                    <a:pt x="511" y="470"/>
                    <a:pt x="516" y="472"/>
                  </a:cubicBezTo>
                  <a:cubicBezTo>
                    <a:pt x="514" y="481"/>
                    <a:pt x="499" y="485"/>
                    <a:pt x="505" y="496"/>
                  </a:cubicBezTo>
                  <a:cubicBezTo>
                    <a:pt x="504" y="496"/>
                    <a:pt x="505" y="495"/>
                    <a:pt x="504" y="495"/>
                  </a:cubicBezTo>
                  <a:cubicBezTo>
                    <a:pt x="501" y="500"/>
                    <a:pt x="498" y="511"/>
                    <a:pt x="499" y="518"/>
                  </a:cubicBezTo>
                  <a:cubicBezTo>
                    <a:pt x="499" y="518"/>
                    <a:pt x="499" y="518"/>
                    <a:pt x="499" y="518"/>
                  </a:cubicBezTo>
                  <a:cubicBezTo>
                    <a:pt x="499" y="518"/>
                    <a:pt x="499" y="518"/>
                    <a:pt x="499" y="518"/>
                  </a:cubicBezTo>
                  <a:cubicBezTo>
                    <a:pt x="499" y="519"/>
                    <a:pt x="499" y="520"/>
                    <a:pt x="499" y="520"/>
                  </a:cubicBezTo>
                  <a:cubicBezTo>
                    <a:pt x="499" y="520"/>
                    <a:pt x="499" y="519"/>
                    <a:pt x="499" y="518"/>
                  </a:cubicBezTo>
                  <a:cubicBezTo>
                    <a:pt x="499" y="518"/>
                    <a:pt x="499" y="518"/>
                    <a:pt x="499" y="518"/>
                  </a:cubicBezTo>
                  <a:cubicBezTo>
                    <a:pt x="492" y="519"/>
                    <a:pt x="491" y="526"/>
                    <a:pt x="484" y="527"/>
                  </a:cubicBezTo>
                  <a:cubicBezTo>
                    <a:pt x="479" y="532"/>
                    <a:pt x="473" y="536"/>
                    <a:pt x="474" y="545"/>
                  </a:cubicBezTo>
                  <a:cubicBezTo>
                    <a:pt x="471" y="546"/>
                    <a:pt x="470" y="545"/>
                    <a:pt x="469" y="543"/>
                  </a:cubicBezTo>
                  <a:cubicBezTo>
                    <a:pt x="470" y="543"/>
                    <a:pt x="472" y="543"/>
                    <a:pt x="472" y="541"/>
                  </a:cubicBezTo>
                  <a:cubicBezTo>
                    <a:pt x="467" y="543"/>
                    <a:pt x="463" y="546"/>
                    <a:pt x="459" y="549"/>
                  </a:cubicBezTo>
                  <a:cubicBezTo>
                    <a:pt x="458" y="549"/>
                    <a:pt x="458" y="548"/>
                    <a:pt x="457" y="548"/>
                  </a:cubicBezTo>
                  <a:cubicBezTo>
                    <a:pt x="450" y="551"/>
                    <a:pt x="444" y="556"/>
                    <a:pt x="437" y="559"/>
                  </a:cubicBezTo>
                  <a:cubicBezTo>
                    <a:pt x="434" y="562"/>
                    <a:pt x="433" y="567"/>
                    <a:pt x="430" y="569"/>
                  </a:cubicBezTo>
                  <a:cubicBezTo>
                    <a:pt x="430" y="571"/>
                    <a:pt x="431" y="572"/>
                    <a:pt x="429" y="573"/>
                  </a:cubicBezTo>
                  <a:cubicBezTo>
                    <a:pt x="431" y="573"/>
                    <a:pt x="434" y="575"/>
                    <a:pt x="435" y="577"/>
                  </a:cubicBezTo>
                  <a:cubicBezTo>
                    <a:pt x="434" y="577"/>
                    <a:pt x="435" y="578"/>
                    <a:pt x="434" y="579"/>
                  </a:cubicBezTo>
                  <a:cubicBezTo>
                    <a:pt x="432" y="577"/>
                    <a:pt x="432" y="575"/>
                    <a:pt x="430" y="574"/>
                  </a:cubicBezTo>
                  <a:cubicBezTo>
                    <a:pt x="429" y="576"/>
                    <a:pt x="427" y="573"/>
                    <a:pt x="425" y="573"/>
                  </a:cubicBezTo>
                  <a:cubicBezTo>
                    <a:pt x="424" y="575"/>
                    <a:pt x="426" y="577"/>
                    <a:pt x="424" y="579"/>
                  </a:cubicBezTo>
                  <a:cubicBezTo>
                    <a:pt x="422" y="576"/>
                    <a:pt x="423" y="573"/>
                    <a:pt x="421" y="573"/>
                  </a:cubicBezTo>
                  <a:cubicBezTo>
                    <a:pt x="422" y="571"/>
                    <a:pt x="423" y="572"/>
                    <a:pt x="425" y="572"/>
                  </a:cubicBezTo>
                  <a:cubicBezTo>
                    <a:pt x="425" y="571"/>
                    <a:pt x="425" y="570"/>
                    <a:pt x="425" y="568"/>
                  </a:cubicBezTo>
                  <a:cubicBezTo>
                    <a:pt x="422" y="568"/>
                    <a:pt x="422" y="569"/>
                    <a:pt x="420" y="570"/>
                  </a:cubicBezTo>
                  <a:cubicBezTo>
                    <a:pt x="420" y="567"/>
                    <a:pt x="417" y="571"/>
                    <a:pt x="417" y="568"/>
                  </a:cubicBezTo>
                  <a:cubicBezTo>
                    <a:pt x="418" y="568"/>
                    <a:pt x="420" y="569"/>
                    <a:pt x="419" y="567"/>
                  </a:cubicBezTo>
                  <a:cubicBezTo>
                    <a:pt x="402" y="567"/>
                    <a:pt x="393" y="575"/>
                    <a:pt x="384" y="583"/>
                  </a:cubicBezTo>
                  <a:cubicBezTo>
                    <a:pt x="385" y="585"/>
                    <a:pt x="386" y="585"/>
                    <a:pt x="384" y="587"/>
                  </a:cubicBezTo>
                  <a:cubicBezTo>
                    <a:pt x="383" y="587"/>
                    <a:pt x="384" y="585"/>
                    <a:pt x="383" y="585"/>
                  </a:cubicBezTo>
                  <a:cubicBezTo>
                    <a:pt x="381" y="588"/>
                    <a:pt x="379" y="587"/>
                    <a:pt x="376" y="589"/>
                  </a:cubicBezTo>
                  <a:cubicBezTo>
                    <a:pt x="375" y="590"/>
                    <a:pt x="378" y="591"/>
                    <a:pt x="375" y="592"/>
                  </a:cubicBezTo>
                  <a:cubicBezTo>
                    <a:pt x="374" y="592"/>
                    <a:pt x="374" y="592"/>
                    <a:pt x="373" y="591"/>
                  </a:cubicBezTo>
                  <a:cubicBezTo>
                    <a:pt x="375" y="591"/>
                    <a:pt x="375" y="590"/>
                    <a:pt x="375" y="589"/>
                  </a:cubicBezTo>
                  <a:cubicBezTo>
                    <a:pt x="372" y="591"/>
                    <a:pt x="367" y="591"/>
                    <a:pt x="365" y="593"/>
                  </a:cubicBezTo>
                  <a:cubicBezTo>
                    <a:pt x="367" y="596"/>
                    <a:pt x="365" y="600"/>
                    <a:pt x="363" y="599"/>
                  </a:cubicBezTo>
                  <a:cubicBezTo>
                    <a:pt x="363" y="596"/>
                    <a:pt x="362" y="597"/>
                    <a:pt x="363" y="595"/>
                  </a:cubicBezTo>
                  <a:cubicBezTo>
                    <a:pt x="354" y="590"/>
                    <a:pt x="347" y="598"/>
                    <a:pt x="340" y="595"/>
                  </a:cubicBezTo>
                  <a:cubicBezTo>
                    <a:pt x="336" y="596"/>
                    <a:pt x="335" y="601"/>
                    <a:pt x="333" y="604"/>
                  </a:cubicBezTo>
                  <a:cubicBezTo>
                    <a:pt x="331" y="604"/>
                    <a:pt x="328" y="604"/>
                    <a:pt x="326" y="606"/>
                  </a:cubicBezTo>
                  <a:cubicBezTo>
                    <a:pt x="324" y="613"/>
                    <a:pt x="333" y="617"/>
                    <a:pt x="340" y="614"/>
                  </a:cubicBezTo>
                  <a:cubicBezTo>
                    <a:pt x="341" y="607"/>
                    <a:pt x="353" y="608"/>
                    <a:pt x="357" y="612"/>
                  </a:cubicBezTo>
                  <a:cubicBezTo>
                    <a:pt x="358" y="610"/>
                    <a:pt x="360" y="610"/>
                    <a:pt x="362" y="611"/>
                  </a:cubicBezTo>
                  <a:cubicBezTo>
                    <a:pt x="362" y="609"/>
                    <a:pt x="361" y="607"/>
                    <a:pt x="363" y="607"/>
                  </a:cubicBezTo>
                  <a:cubicBezTo>
                    <a:pt x="364" y="610"/>
                    <a:pt x="366" y="611"/>
                    <a:pt x="370" y="612"/>
                  </a:cubicBezTo>
                  <a:cubicBezTo>
                    <a:pt x="369" y="609"/>
                    <a:pt x="368" y="608"/>
                    <a:pt x="367" y="606"/>
                  </a:cubicBezTo>
                  <a:cubicBezTo>
                    <a:pt x="366" y="606"/>
                    <a:pt x="363" y="607"/>
                    <a:pt x="363" y="605"/>
                  </a:cubicBezTo>
                  <a:cubicBezTo>
                    <a:pt x="366" y="605"/>
                    <a:pt x="370" y="603"/>
                    <a:pt x="372" y="600"/>
                  </a:cubicBezTo>
                  <a:cubicBezTo>
                    <a:pt x="372" y="598"/>
                    <a:pt x="369" y="598"/>
                    <a:pt x="368" y="596"/>
                  </a:cubicBezTo>
                  <a:cubicBezTo>
                    <a:pt x="369" y="595"/>
                    <a:pt x="370" y="595"/>
                    <a:pt x="372" y="595"/>
                  </a:cubicBezTo>
                  <a:cubicBezTo>
                    <a:pt x="373" y="598"/>
                    <a:pt x="372" y="600"/>
                    <a:pt x="374" y="603"/>
                  </a:cubicBezTo>
                  <a:cubicBezTo>
                    <a:pt x="377" y="603"/>
                    <a:pt x="378" y="602"/>
                    <a:pt x="380" y="601"/>
                  </a:cubicBezTo>
                  <a:cubicBezTo>
                    <a:pt x="381" y="601"/>
                    <a:pt x="380" y="603"/>
                    <a:pt x="382" y="603"/>
                  </a:cubicBezTo>
                  <a:cubicBezTo>
                    <a:pt x="381" y="598"/>
                    <a:pt x="384" y="594"/>
                    <a:pt x="381" y="591"/>
                  </a:cubicBezTo>
                  <a:cubicBezTo>
                    <a:pt x="381" y="591"/>
                    <a:pt x="381" y="590"/>
                    <a:pt x="382" y="590"/>
                  </a:cubicBezTo>
                  <a:cubicBezTo>
                    <a:pt x="385" y="591"/>
                    <a:pt x="384" y="596"/>
                    <a:pt x="383" y="597"/>
                  </a:cubicBezTo>
                  <a:cubicBezTo>
                    <a:pt x="383" y="600"/>
                    <a:pt x="387" y="601"/>
                    <a:pt x="390" y="601"/>
                  </a:cubicBezTo>
                  <a:cubicBezTo>
                    <a:pt x="391" y="601"/>
                    <a:pt x="389" y="597"/>
                    <a:pt x="391" y="597"/>
                  </a:cubicBezTo>
                  <a:cubicBezTo>
                    <a:pt x="390" y="599"/>
                    <a:pt x="393" y="600"/>
                    <a:pt x="394" y="600"/>
                  </a:cubicBezTo>
                  <a:cubicBezTo>
                    <a:pt x="394" y="599"/>
                    <a:pt x="396" y="600"/>
                    <a:pt x="396" y="599"/>
                  </a:cubicBezTo>
                  <a:cubicBezTo>
                    <a:pt x="397" y="596"/>
                    <a:pt x="395" y="596"/>
                    <a:pt x="395" y="594"/>
                  </a:cubicBezTo>
                  <a:cubicBezTo>
                    <a:pt x="396" y="594"/>
                    <a:pt x="396" y="596"/>
                    <a:pt x="398" y="596"/>
                  </a:cubicBezTo>
                  <a:cubicBezTo>
                    <a:pt x="398" y="593"/>
                    <a:pt x="402" y="593"/>
                    <a:pt x="404" y="589"/>
                  </a:cubicBezTo>
                  <a:cubicBezTo>
                    <a:pt x="406" y="585"/>
                    <a:pt x="405" y="578"/>
                    <a:pt x="411" y="582"/>
                  </a:cubicBezTo>
                  <a:cubicBezTo>
                    <a:pt x="409" y="585"/>
                    <a:pt x="407" y="587"/>
                    <a:pt x="406" y="591"/>
                  </a:cubicBezTo>
                  <a:cubicBezTo>
                    <a:pt x="410" y="594"/>
                    <a:pt x="418" y="592"/>
                    <a:pt x="421" y="588"/>
                  </a:cubicBezTo>
                  <a:cubicBezTo>
                    <a:pt x="420" y="589"/>
                    <a:pt x="422" y="589"/>
                    <a:pt x="422" y="590"/>
                  </a:cubicBezTo>
                  <a:cubicBezTo>
                    <a:pt x="424" y="590"/>
                    <a:pt x="424" y="591"/>
                    <a:pt x="426" y="591"/>
                  </a:cubicBezTo>
                  <a:cubicBezTo>
                    <a:pt x="427" y="590"/>
                    <a:pt x="425" y="587"/>
                    <a:pt x="427" y="587"/>
                  </a:cubicBezTo>
                  <a:cubicBezTo>
                    <a:pt x="428" y="587"/>
                    <a:pt x="427" y="591"/>
                    <a:pt x="429" y="590"/>
                  </a:cubicBezTo>
                  <a:cubicBezTo>
                    <a:pt x="430" y="584"/>
                    <a:pt x="440" y="586"/>
                    <a:pt x="441" y="581"/>
                  </a:cubicBezTo>
                  <a:cubicBezTo>
                    <a:pt x="443" y="581"/>
                    <a:pt x="445" y="580"/>
                    <a:pt x="446" y="579"/>
                  </a:cubicBezTo>
                  <a:cubicBezTo>
                    <a:pt x="447" y="579"/>
                    <a:pt x="448" y="579"/>
                    <a:pt x="449" y="580"/>
                  </a:cubicBezTo>
                  <a:cubicBezTo>
                    <a:pt x="447" y="584"/>
                    <a:pt x="447" y="586"/>
                    <a:pt x="445" y="589"/>
                  </a:cubicBezTo>
                  <a:cubicBezTo>
                    <a:pt x="446" y="589"/>
                    <a:pt x="448" y="589"/>
                    <a:pt x="449" y="590"/>
                  </a:cubicBezTo>
                  <a:cubicBezTo>
                    <a:pt x="450" y="586"/>
                    <a:pt x="452" y="585"/>
                    <a:pt x="452" y="581"/>
                  </a:cubicBezTo>
                  <a:cubicBezTo>
                    <a:pt x="453" y="581"/>
                    <a:pt x="453" y="583"/>
                    <a:pt x="454" y="582"/>
                  </a:cubicBezTo>
                  <a:cubicBezTo>
                    <a:pt x="454" y="581"/>
                    <a:pt x="455" y="580"/>
                    <a:pt x="456" y="579"/>
                  </a:cubicBezTo>
                  <a:cubicBezTo>
                    <a:pt x="459" y="580"/>
                    <a:pt x="461" y="577"/>
                    <a:pt x="464" y="580"/>
                  </a:cubicBezTo>
                  <a:cubicBezTo>
                    <a:pt x="464" y="578"/>
                    <a:pt x="466" y="579"/>
                    <a:pt x="467" y="576"/>
                  </a:cubicBezTo>
                  <a:cubicBezTo>
                    <a:pt x="468" y="576"/>
                    <a:pt x="468" y="578"/>
                    <a:pt x="470" y="578"/>
                  </a:cubicBezTo>
                  <a:cubicBezTo>
                    <a:pt x="472" y="578"/>
                    <a:pt x="471" y="575"/>
                    <a:pt x="472" y="574"/>
                  </a:cubicBezTo>
                  <a:cubicBezTo>
                    <a:pt x="473" y="575"/>
                    <a:pt x="473" y="578"/>
                    <a:pt x="475" y="577"/>
                  </a:cubicBezTo>
                  <a:cubicBezTo>
                    <a:pt x="475" y="575"/>
                    <a:pt x="475" y="577"/>
                    <a:pt x="476" y="577"/>
                  </a:cubicBezTo>
                  <a:cubicBezTo>
                    <a:pt x="476" y="571"/>
                    <a:pt x="483" y="572"/>
                    <a:pt x="484" y="567"/>
                  </a:cubicBezTo>
                  <a:cubicBezTo>
                    <a:pt x="481" y="567"/>
                    <a:pt x="482" y="569"/>
                    <a:pt x="480" y="569"/>
                  </a:cubicBezTo>
                  <a:cubicBezTo>
                    <a:pt x="480" y="567"/>
                    <a:pt x="483" y="568"/>
                    <a:pt x="482" y="565"/>
                  </a:cubicBezTo>
                  <a:cubicBezTo>
                    <a:pt x="480" y="564"/>
                    <a:pt x="478" y="565"/>
                    <a:pt x="476" y="563"/>
                  </a:cubicBezTo>
                  <a:cubicBezTo>
                    <a:pt x="478" y="562"/>
                    <a:pt x="478" y="560"/>
                    <a:pt x="480" y="559"/>
                  </a:cubicBezTo>
                  <a:cubicBezTo>
                    <a:pt x="482" y="559"/>
                    <a:pt x="482" y="561"/>
                    <a:pt x="484" y="560"/>
                  </a:cubicBezTo>
                  <a:cubicBezTo>
                    <a:pt x="486" y="558"/>
                    <a:pt x="489" y="559"/>
                    <a:pt x="491" y="559"/>
                  </a:cubicBezTo>
                  <a:cubicBezTo>
                    <a:pt x="492" y="558"/>
                    <a:pt x="491" y="556"/>
                    <a:pt x="491" y="554"/>
                  </a:cubicBezTo>
                  <a:cubicBezTo>
                    <a:pt x="490" y="554"/>
                    <a:pt x="489" y="555"/>
                    <a:pt x="489" y="554"/>
                  </a:cubicBezTo>
                  <a:cubicBezTo>
                    <a:pt x="489" y="553"/>
                    <a:pt x="492" y="553"/>
                    <a:pt x="493" y="552"/>
                  </a:cubicBezTo>
                  <a:cubicBezTo>
                    <a:pt x="492" y="553"/>
                    <a:pt x="494" y="553"/>
                    <a:pt x="494" y="554"/>
                  </a:cubicBezTo>
                  <a:cubicBezTo>
                    <a:pt x="497" y="554"/>
                    <a:pt x="496" y="554"/>
                    <a:pt x="499" y="554"/>
                  </a:cubicBezTo>
                  <a:cubicBezTo>
                    <a:pt x="500" y="552"/>
                    <a:pt x="498" y="552"/>
                    <a:pt x="498" y="550"/>
                  </a:cubicBezTo>
                  <a:cubicBezTo>
                    <a:pt x="499" y="549"/>
                    <a:pt x="499" y="550"/>
                    <a:pt x="501" y="549"/>
                  </a:cubicBezTo>
                  <a:cubicBezTo>
                    <a:pt x="501" y="547"/>
                    <a:pt x="499" y="546"/>
                    <a:pt x="501" y="545"/>
                  </a:cubicBezTo>
                  <a:cubicBezTo>
                    <a:pt x="502" y="547"/>
                    <a:pt x="503" y="549"/>
                    <a:pt x="506" y="550"/>
                  </a:cubicBezTo>
                  <a:cubicBezTo>
                    <a:pt x="507" y="547"/>
                    <a:pt x="510" y="545"/>
                    <a:pt x="512" y="543"/>
                  </a:cubicBezTo>
                  <a:cubicBezTo>
                    <a:pt x="512" y="545"/>
                    <a:pt x="512" y="546"/>
                    <a:pt x="514" y="545"/>
                  </a:cubicBezTo>
                  <a:cubicBezTo>
                    <a:pt x="514" y="544"/>
                    <a:pt x="515" y="542"/>
                    <a:pt x="516" y="541"/>
                  </a:cubicBezTo>
                  <a:cubicBezTo>
                    <a:pt x="516" y="542"/>
                    <a:pt x="518" y="542"/>
                    <a:pt x="520" y="543"/>
                  </a:cubicBezTo>
                  <a:cubicBezTo>
                    <a:pt x="520" y="539"/>
                    <a:pt x="522" y="538"/>
                    <a:pt x="524" y="537"/>
                  </a:cubicBezTo>
                  <a:cubicBezTo>
                    <a:pt x="525" y="535"/>
                    <a:pt x="524" y="534"/>
                    <a:pt x="523" y="533"/>
                  </a:cubicBezTo>
                  <a:cubicBezTo>
                    <a:pt x="526" y="533"/>
                    <a:pt x="525" y="531"/>
                    <a:pt x="525" y="529"/>
                  </a:cubicBezTo>
                  <a:cubicBezTo>
                    <a:pt x="524" y="529"/>
                    <a:pt x="522" y="531"/>
                    <a:pt x="522" y="529"/>
                  </a:cubicBezTo>
                  <a:cubicBezTo>
                    <a:pt x="525" y="528"/>
                    <a:pt x="526" y="526"/>
                    <a:pt x="529" y="525"/>
                  </a:cubicBezTo>
                  <a:cubicBezTo>
                    <a:pt x="529" y="527"/>
                    <a:pt x="530" y="527"/>
                    <a:pt x="532" y="527"/>
                  </a:cubicBezTo>
                  <a:cubicBezTo>
                    <a:pt x="532" y="524"/>
                    <a:pt x="531" y="525"/>
                    <a:pt x="532" y="522"/>
                  </a:cubicBezTo>
                  <a:cubicBezTo>
                    <a:pt x="534" y="524"/>
                    <a:pt x="536" y="522"/>
                    <a:pt x="538" y="523"/>
                  </a:cubicBezTo>
                  <a:cubicBezTo>
                    <a:pt x="538" y="521"/>
                    <a:pt x="538" y="518"/>
                    <a:pt x="541" y="519"/>
                  </a:cubicBezTo>
                  <a:cubicBezTo>
                    <a:pt x="542" y="517"/>
                    <a:pt x="540" y="517"/>
                    <a:pt x="541" y="514"/>
                  </a:cubicBezTo>
                  <a:cubicBezTo>
                    <a:pt x="543" y="516"/>
                    <a:pt x="544" y="517"/>
                    <a:pt x="546" y="518"/>
                  </a:cubicBezTo>
                  <a:cubicBezTo>
                    <a:pt x="547" y="515"/>
                    <a:pt x="549" y="512"/>
                    <a:pt x="553" y="512"/>
                  </a:cubicBezTo>
                  <a:cubicBezTo>
                    <a:pt x="552" y="510"/>
                    <a:pt x="553" y="509"/>
                    <a:pt x="554" y="507"/>
                  </a:cubicBezTo>
                  <a:cubicBezTo>
                    <a:pt x="556" y="508"/>
                    <a:pt x="559" y="510"/>
                    <a:pt x="560" y="507"/>
                  </a:cubicBezTo>
                  <a:cubicBezTo>
                    <a:pt x="561" y="507"/>
                    <a:pt x="561" y="508"/>
                    <a:pt x="562" y="509"/>
                  </a:cubicBezTo>
                  <a:cubicBezTo>
                    <a:pt x="563" y="508"/>
                    <a:pt x="563" y="506"/>
                    <a:pt x="564" y="505"/>
                  </a:cubicBezTo>
                  <a:cubicBezTo>
                    <a:pt x="565" y="508"/>
                    <a:pt x="565" y="504"/>
                    <a:pt x="566" y="504"/>
                  </a:cubicBezTo>
                  <a:cubicBezTo>
                    <a:pt x="565" y="505"/>
                    <a:pt x="566" y="506"/>
                    <a:pt x="568" y="506"/>
                  </a:cubicBezTo>
                  <a:cubicBezTo>
                    <a:pt x="570" y="504"/>
                    <a:pt x="570" y="502"/>
                    <a:pt x="572" y="499"/>
                  </a:cubicBezTo>
                  <a:cubicBezTo>
                    <a:pt x="573" y="498"/>
                    <a:pt x="572" y="497"/>
                    <a:pt x="571" y="496"/>
                  </a:cubicBezTo>
                  <a:cubicBezTo>
                    <a:pt x="573" y="497"/>
                    <a:pt x="575" y="496"/>
                    <a:pt x="575" y="495"/>
                  </a:cubicBezTo>
                  <a:cubicBezTo>
                    <a:pt x="575" y="493"/>
                    <a:pt x="573" y="493"/>
                    <a:pt x="574" y="491"/>
                  </a:cubicBezTo>
                  <a:cubicBezTo>
                    <a:pt x="578" y="492"/>
                    <a:pt x="577" y="488"/>
                    <a:pt x="578" y="487"/>
                  </a:cubicBezTo>
                  <a:cubicBezTo>
                    <a:pt x="583" y="488"/>
                    <a:pt x="588" y="483"/>
                    <a:pt x="589" y="479"/>
                  </a:cubicBezTo>
                  <a:cubicBezTo>
                    <a:pt x="589" y="479"/>
                    <a:pt x="590" y="479"/>
                    <a:pt x="591" y="479"/>
                  </a:cubicBezTo>
                  <a:cubicBezTo>
                    <a:pt x="590" y="472"/>
                    <a:pt x="584" y="474"/>
                    <a:pt x="583" y="468"/>
                  </a:cubicBezTo>
                  <a:cubicBezTo>
                    <a:pt x="578" y="470"/>
                    <a:pt x="575" y="466"/>
                    <a:pt x="573" y="470"/>
                  </a:cubicBezTo>
                  <a:cubicBezTo>
                    <a:pt x="572" y="465"/>
                    <a:pt x="575" y="464"/>
                    <a:pt x="575" y="460"/>
                  </a:cubicBezTo>
                  <a:cubicBezTo>
                    <a:pt x="579" y="460"/>
                    <a:pt x="577" y="455"/>
                    <a:pt x="583" y="456"/>
                  </a:cubicBezTo>
                  <a:cubicBezTo>
                    <a:pt x="583" y="454"/>
                    <a:pt x="583" y="453"/>
                    <a:pt x="583" y="451"/>
                  </a:cubicBezTo>
                  <a:cubicBezTo>
                    <a:pt x="584" y="451"/>
                    <a:pt x="585" y="451"/>
                    <a:pt x="586" y="451"/>
                  </a:cubicBezTo>
                  <a:cubicBezTo>
                    <a:pt x="587" y="450"/>
                    <a:pt x="586" y="448"/>
                    <a:pt x="588" y="448"/>
                  </a:cubicBezTo>
                  <a:cubicBezTo>
                    <a:pt x="593" y="451"/>
                    <a:pt x="597" y="446"/>
                    <a:pt x="598" y="441"/>
                  </a:cubicBezTo>
                  <a:cubicBezTo>
                    <a:pt x="597" y="441"/>
                    <a:pt x="597" y="440"/>
                    <a:pt x="596" y="440"/>
                  </a:cubicBezTo>
                  <a:cubicBezTo>
                    <a:pt x="604" y="443"/>
                    <a:pt x="608" y="430"/>
                    <a:pt x="603" y="427"/>
                  </a:cubicBezTo>
                  <a:cubicBezTo>
                    <a:pt x="604" y="427"/>
                    <a:pt x="604" y="428"/>
                    <a:pt x="606" y="427"/>
                  </a:cubicBezTo>
                  <a:cubicBezTo>
                    <a:pt x="608" y="425"/>
                    <a:pt x="610" y="423"/>
                    <a:pt x="613" y="421"/>
                  </a:cubicBezTo>
                  <a:cubicBezTo>
                    <a:pt x="613" y="419"/>
                    <a:pt x="610" y="420"/>
                    <a:pt x="611" y="417"/>
                  </a:cubicBezTo>
                  <a:cubicBezTo>
                    <a:pt x="615" y="415"/>
                    <a:pt x="616" y="407"/>
                    <a:pt x="623" y="409"/>
                  </a:cubicBezTo>
                  <a:cubicBezTo>
                    <a:pt x="623" y="406"/>
                    <a:pt x="622" y="405"/>
                    <a:pt x="621" y="403"/>
                  </a:cubicBezTo>
                  <a:cubicBezTo>
                    <a:pt x="624" y="400"/>
                    <a:pt x="627" y="397"/>
                    <a:pt x="633" y="397"/>
                  </a:cubicBezTo>
                  <a:cubicBezTo>
                    <a:pt x="635" y="392"/>
                    <a:pt x="642" y="386"/>
                    <a:pt x="646" y="389"/>
                  </a:cubicBezTo>
                  <a:cubicBezTo>
                    <a:pt x="649" y="389"/>
                    <a:pt x="653" y="388"/>
                    <a:pt x="655" y="390"/>
                  </a:cubicBezTo>
                  <a:cubicBezTo>
                    <a:pt x="653" y="389"/>
                    <a:pt x="653" y="391"/>
                    <a:pt x="652" y="392"/>
                  </a:cubicBezTo>
                  <a:cubicBezTo>
                    <a:pt x="654" y="395"/>
                    <a:pt x="657" y="396"/>
                    <a:pt x="659" y="399"/>
                  </a:cubicBezTo>
                  <a:cubicBezTo>
                    <a:pt x="655" y="400"/>
                    <a:pt x="649" y="402"/>
                    <a:pt x="647" y="396"/>
                  </a:cubicBezTo>
                  <a:cubicBezTo>
                    <a:pt x="640" y="400"/>
                    <a:pt x="635" y="406"/>
                    <a:pt x="627" y="408"/>
                  </a:cubicBezTo>
                  <a:cubicBezTo>
                    <a:pt x="634" y="422"/>
                    <a:pt x="620" y="432"/>
                    <a:pt x="617" y="444"/>
                  </a:cubicBezTo>
                  <a:cubicBezTo>
                    <a:pt x="619" y="448"/>
                    <a:pt x="623" y="450"/>
                    <a:pt x="627" y="451"/>
                  </a:cubicBezTo>
                  <a:cubicBezTo>
                    <a:pt x="628" y="450"/>
                    <a:pt x="626" y="450"/>
                    <a:pt x="626" y="449"/>
                  </a:cubicBezTo>
                  <a:cubicBezTo>
                    <a:pt x="629" y="448"/>
                    <a:pt x="633" y="445"/>
                    <a:pt x="634" y="444"/>
                  </a:cubicBezTo>
                  <a:cubicBezTo>
                    <a:pt x="632" y="449"/>
                    <a:pt x="627" y="451"/>
                    <a:pt x="625" y="455"/>
                  </a:cubicBezTo>
                  <a:cubicBezTo>
                    <a:pt x="619" y="454"/>
                    <a:pt x="615" y="459"/>
                    <a:pt x="615" y="464"/>
                  </a:cubicBezTo>
                  <a:cubicBezTo>
                    <a:pt x="617" y="465"/>
                    <a:pt x="618" y="467"/>
                    <a:pt x="621" y="468"/>
                  </a:cubicBezTo>
                  <a:cubicBezTo>
                    <a:pt x="622" y="468"/>
                    <a:pt x="623" y="468"/>
                    <a:pt x="624" y="468"/>
                  </a:cubicBezTo>
                  <a:cubicBezTo>
                    <a:pt x="624" y="466"/>
                    <a:pt x="626" y="467"/>
                    <a:pt x="627" y="465"/>
                  </a:cubicBezTo>
                  <a:cubicBezTo>
                    <a:pt x="628" y="466"/>
                    <a:pt x="630" y="466"/>
                    <a:pt x="632" y="466"/>
                  </a:cubicBezTo>
                  <a:cubicBezTo>
                    <a:pt x="633" y="466"/>
                    <a:pt x="633" y="464"/>
                    <a:pt x="634" y="464"/>
                  </a:cubicBezTo>
                  <a:cubicBezTo>
                    <a:pt x="633" y="465"/>
                    <a:pt x="633" y="466"/>
                    <a:pt x="636" y="467"/>
                  </a:cubicBezTo>
                  <a:cubicBezTo>
                    <a:pt x="638" y="464"/>
                    <a:pt x="638" y="458"/>
                    <a:pt x="643" y="458"/>
                  </a:cubicBezTo>
                  <a:cubicBezTo>
                    <a:pt x="643" y="458"/>
                    <a:pt x="643" y="456"/>
                    <a:pt x="644" y="456"/>
                  </a:cubicBezTo>
                  <a:cubicBezTo>
                    <a:pt x="649" y="458"/>
                    <a:pt x="656" y="451"/>
                    <a:pt x="655" y="444"/>
                  </a:cubicBezTo>
                  <a:cubicBezTo>
                    <a:pt x="657" y="445"/>
                    <a:pt x="657" y="449"/>
                    <a:pt x="660" y="449"/>
                  </a:cubicBezTo>
                  <a:cubicBezTo>
                    <a:pt x="660" y="445"/>
                    <a:pt x="658" y="442"/>
                    <a:pt x="660" y="440"/>
                  </a:cubicBezTo>
                  <a:cubicBezTo>
                    <a:pt x="661" y="442"/>
                    <a:pt x="660" y="446"/>
                    <a:pt x="663" y="446"/>
                  </a:cubicBezTo>
                  <a:cubicBezTo>
                    <a:pt x="662" y="440"/>
                    <a:pt x="662" y="438"/>
                    <a:pt x="666" y="436"/>
                  </a:cubicBezTo>
                  <a:cubicBezTo>
                    <a:pt x="666" y="438"/>
                    <a:pt x="667" y="439"/>
                    <a:pt x="667" y="440"/>
                  </a:cubicBezTo>
                  <a:cubicBezTo>
                    <a:pt x="670" y="440"/>
                    <a:pt x="668" y="436"/>
                    <a:pt x="670" y="436"/>
                  </a:cubicBezTo>
                  <a:cubicBezTo>
                    <a:pt x="673" y="439"/>
                    <a:pt x="677" y="436"/>
                    <a:pt x="680" y="439"/>
                  </a:cubicBezTo>
                  <a:cubicBezTo>
                    <a:pt x="682" y="437"/>
                    <a:pt x="682" y="436"/>
                    <a:pt x="684" y="438"/>
                  </a:cubicBezTo>
                  <a:cubicBezTo>
                    <a:pt x="684" y="435"/>
                    <a:pt x="685" y="434"/>
                    <a:pt x="685" y="431"/>
                  </a:cubicBezTo>
                  <a:cubicBezTo>
                    <a:pt x="688" y="433"/>
                    <a:pt x="690" y="429"/>
                    <a:pt x="691" y="427"/>
                  </a:cubicBezTo>
                  <a:cubicBezTo>
                    <a:pt x="690" y="426"/>
                    <a:pt x="688" y="426"/>
                    <a:pt x="687" y="425"/>
                  </a:cubicBezTo>
                  <a:cubicBezTo>
                    <a:pt x="689" y="423"/>
                    <a:pt x="690" y="421"/>
                    <a:pt x="693" y="420"/>
                  </a:cubicBezTo>
                  <a:cubicBezTo>
                    <a:pt x="693" y="416"/>
                    <a:pt x="691" y="415"/>
                    <a:pt x="690" y="412"/>
                  </a:cubicBezTo>
                  <a:cubicBezTo>
                    <a:pt x="688" y="412"/>
                    <a:pt x="687" y="417"/>
                    <a:pt x="686" y="416"/>
                  </a:cubicBezTo>
                  <a:cubicBezTo>
                    <a:pt x="689" y="413"/>
                    <a:pt x="686" y="410"/>
                    <a:pt x="687" y="406"/>
                  </a:cubicBezTo>
                  <a:cubicBezTo>
                    <a:pt x="685" y="405"/>
                    <a:pt x="685" y="409"/>
                    <a:pt x="685" y="408"/>
                  </a:cubicBezTo>
                  <a:cubicBezTo>
                    <a:pt x="685" y="403"/>
                    <a:pt x="687" y="400"/>
                    <a:pt x="688" y="396"/>
                  </a:cubicBezTo>
                  <a:cubicBezTo>
                    <a:pt x="688" y="400"/>
                    <a:pt x="691" y="396"/>
                    <a:pt x="691" y="397"/>
                  </a:cubicBezTo>
                  <a:cubicBezTo>
                    <a:pt x="689" y="399"/>
                    <a:pt x="688" y="402"/>
                    <a:pt x="687" y="405"/>
                  </a:cubicBezTo>
                  <a:cubicBezTo>
                    <a:pt x="689" y="406"/>
                    <a:pt x="690" y="406"/>
                    <a:pt x="692" y="407"/>
                  </a:cubicBezTo>
                  <a:cubicBezTo>
                    <a:pt x="692" y="404"/>
                    <a:pt x="693" y="405"/>
                    <a:pt x="696" y="405"/>
                  </a:cubicBezTo>
                  <a:cubicBezTo>
                    <a:pt x="697" y="404"/>
                    <a:pt x="695" y="402"/>
                    <a:pt x="696" y="402"/>
                  </a:cubicBezTo>
                  <a:cubicBezTo>
                    <a:pt x="697" y="403"/>
                    <a:pt x="697" y="404"/>
                    <a:pt x="699" y="404"/>
                  </a:cubicBezTo>
                  <a:cubicBezTo>
                    <a:pt x="699" y="403"/>
                    <a:pt x="698" y="402"/>
                    <a:pt x="699" y="401"/>
                  </a:cubicBezTo>
                  <a:cubicBezTo>
                    <a:pt x="700" y="402"/>
                    <a:pt x="701" y="402"/>
                    <a:pt x="703" y="403"/>
                  </a:cubicBezTo>
                  <a:cubicBezTo>
                    <a:pt x="704" y="399"/>
                    <a:pt x="707" y="401"/>
                    <a:pt x="708" y="397"/>
                  </a:cubicBezTo>
                  <a:cubicBezTo>
                    <a:pt x="707" y="399"/>
                    <a:pt x="708" y="399"/>
                    <a:pt x="709" y="400"/>
                  </a:cubicBezTo>
                  <a:cubicBezTo>
                    <a:pt x="712" y="400"/>
                    <a:pt x="712" y="396"/>
                    <a:pt x="715" y="395"/>
                  </a:cubicBezTo>
                  <a:cubicBezTo>
                    <a:pt x="714" y="397"/>
                    <a:pt x="713" y="398"/>
                    <a:pt x="713" y="399"/>
                  </a:cubicBezTo>
                  <a:cubicBezTo>
                    <a:pt x="714" y="401"/>
                    <a:pt x="716" y="404"/>
                    <a:pt x="718" y="405"/>
                  </a:cubicBezTo>
                  <a:cubicBezTo>
                    <a:pt x="717" y="405"/>
                    <a:pt x="716" y="406"/>
                    <a:pt x="715" y="406"/>
                  </a:cubicBezTo>
                  <a:cubicBezTo>
                    <a:pt x="716" y="412"/>
                    <a:pt x="722" y="408"/>
                    <a:pt x="725" y="407"/>
                  </a:cubicBezTo>
                  <a:cubicBezTo>
                    <a:pt x="725" y="409"/>
                    <a:pt x="721" y="409"/>
                    <a:pt x="723" y="411"/>
                  </a:cubicBezTo>
                  <a:cubicBezTo>
                    <a:pt x="726" y="411"/>
                    <a:pt x="727" y="409"/>
                    <a:pt x="729" y="411"/>
                  </a:cubicBezTo>
                  <a:cubicBezTo>
                    <a:pt x="725" y="413"/>
                    <a:pt x="722" y="417"/>
                    <a:pt x="717" y="415"/>
                  </a:cubicBezTo>
                  <a:cubicBezTo>
                    <a:pt x="716" y="417"/>
                    <a:pt x="715" y="418"/>
                    <a:pt x="715" y="421"/>
                  </a:cubicBezTo>
                  <a:cubicBezTo>
                    <a:pt x="714" y="422"/>
                    <a:pt x="717" y="421"/>
                    <a:pt x="717" y="423"/>
                  </a:cubicBezTo>
                  <a:cubicBezTo>
                    <a:pt x="716" y="423"/>
                    <a:pt x="715" y="424"/>
                    <a:pt x="716" y="425"/>
                  </a:cubicBezTo>
                  <a:cubicBezTo>
                    <a:pt x="716" y="425"/>
                    <a:pt x="716" y="425"/>
                    <a:pt x="717" y="426"/>
                  </a:cubicBezTo>
                  <a:cubicBezTo>
                    <a:pt x="721" y="424"/>
                    <a:pt x="723" y="421"/>
                    <a:pt x="727" y="420"/>
                  </a:cubicBezTo>
                  <a:cubicBezTo>
                    <a:pt x="728" y="418"/>
                    <a:pt x="727" y="418"/>
                    <a:pt x="727" y="416"/>
                  </a:cubicBezTo>
                  <a:cubicBezTo>
                    <a:pt x="729" y="416"/>
                    <a:pt x="728" y="415"/>
                    <a:pt x="730" y="415"/>
                  </a:cubicBezTo>
                  <a:cubicBezTo>
                    <a:pt x="728" y="416"/>
                    <a:pt x="729" y="416"/>
                    <a:pt x="730" y="417"/>
                  </a:cubicBezTo>
                  <a:cubicBezTo>
                    <a:pt x="736" y="414"/>
                    <a:pt x="737" y="420"/>
                    <a:pt x="742" y="420"/>
                  </a:cubicBezTo>
                  <a:cubicBezTo>
                    <a:pt x="745" y="418"/>
                    <a:pt x="749" y="416"/>
                    <a:pt x="750" y="411"/>
                  </a:cubicBezTo>
                  <a:cubicBezTo>
                    <a:pt x="751" y="415"/>
                    <a:pt x="749" y="417"/>
                    <a:pt x="748" y="421"/>
                  </a:cubicBezTo>
                  <a:cubicBezTo>
                    <a:pt x="750" y="422"/>
                    <a:pt x="751" y="422"/>
                    <a:pt x="754" y="423"/>
                  </a:cubicBezTo>
                  <a:cubicBezTo>
                    <a:pt x="753" y="423"/>
                    <a:pt x="753" y="424"/>
                    <a:pt x="754" y="425"/>
                  </a:cubicBezTo>
                  <a:cubicBezTo>
                    <a:pt x="756" y="426"/>
                    <a:pt x="759" y="426"/>
                    <a:pt x="762" y="425"/>
                  </a:cubicBezTo>
                  <a:cubicBezTo>
                    <a:pt x="760" y="427"/>
                    <a:pt x="765" y="427"/>
                    <a:pt x="766" y="429"/>
                  </a:cubicBezTo>
                  <a:cubicBezTo>
                    <a:pt x="765" y="430"/>
                    <a:pt x="762" y="428"/>
                    <a:pt x="762" y="431"/>
                  </a:cubicBezTo>
                  <a:cubicBezTo>
                    <a:pt x="765" y="430"/>
                    <a:pt x="767" y="431"/>
                    <a:pt x="770" y="432"/>
                  </a:cubicBezTo>
                  <a:cubicBezTo>
                    <a:pt x="779" y="428"/>
                    <a:pt x="790" y="425"/>
                    <a:pt x="800" y="426"/>
                  </a:cubicBezTo>
                  <a:cubicBezTo>
                    <a:pt x="809" y="426"/>
                    <a:pt x="814" y="431"/>
                    <a:pt x="818" y="425"/>
                  </a:cubicBezTo>
                  <a:cubicBezTo>
                    <a:pt x="818" y="422"/>
                    <a:pt x="815" y="423"/>
                    <a:pt x="816" y="421"/>
                  </a:cubicBezTo>
                  <a:cubicBezTo>
                    <a:pt x="817" y="422"/>
                    <a:pt x="819" y="424"/>
                    <a:pt x="819" y="427"/>
                  </a:cubicBezTo>
                  <a:cubicBezTo>
                    <a:pt x="817" y="427"/>
                    <a:pt x="816" y="428"/>
                    <a:pt x="815" y="430"/>
                  </a:cubicBezTo>
                  <a:cubicBezTo>
                    <a:pt x="818" y="431"/>
                    <a:pt x="823" y="434"/>
                    <a:pt x="828" y="435"/>
                  </a:cubicBezTo>
                  <a:cubicBezTo>
                    <a:pt x="837" y="437"/>
                    <a:pt x="843" y="432"/>
                    <a:pt x="848" y="428"/>
                  </a:cubicBezTo>
                  <a:cubicBezTo>
                    <a:pt x="848" y="425"/>
                    <a:pt x="849" y="424"/>
                    <a:pt x="850" y="423"/>
                  </a:cubicBezTo>
                  <a:cubicBezTo>
                    <a:pt x="849" y="427"/>
                    <a:pt x="852" y="429"/>
                    <a:pt x="853" y="432"/>
                  </a:cubicBezTo>
                  <a:cubicBezTo>
                    <a:pt x="852" y="435"/>
                    <a:pt x="851" y="437"/>
                    <a:pt x="848" y="438"/>
                  </a:cubicBezTo>
                  <a:cubicBezTo>
                    <a:pt x="850" y="442"/>
                    <a:pt x="856" y="443"/>
                    <a:pt x="861" y="444"/>
                  </a:cubicBezTo>
                  <a:cubicBezTo>
                    <a:pt x="868" y="447"/>
                    <a:pt x="875" y="452"/>
                    <a:pt x="883" y="452"/>
                  </a:cubicBezTo>
                  <a:cubicBezTo>
                    <a:pt x="884" y="455"/>
                    <a:pt x="888" y="456"/>
                    <a:pt x="889" y="458"/>
                  </a:cubicBezTo>
                  <a:cubicBezTo>
                    <a:pt x="890" y="459"/>
                    <a:pt x="890" y="460"/>
                    <a:pt x="890" y="461"/>
                  </a:cubicBezTo>
                  <a:cubicBezTo>
                    <a:pt x="896" y="466"/>
                    <a:pt x="903" y="470"/>
                    <a:pt x="910" y="473"/>
                  </a:cubicBezTo>
                  <a:cubicBezTo>
                    <a:pt x="911" y="473"/>
                    <a:pt x="910" y="472"/>
                    <a:pt x="912" y="472"/>
                  </a:cubicBezTo>
                  <a:cubicBezTo>
                    <a:pt x="914" y="474"/>
                    <a:pt x="917" y="476"/>
                    <a:pt x="920" y="478"/>
                  </a:cubicBezTo>
                  <a:cubicBezTo>
                    <a:pt x="923" y="476"/>
                    <a:pt x="921" y="475"/>
                    <a:pt x="920" y="473"/>
                  </a:cubicBezTo>
                  <a:cubicBezTo>
                    <a:pt x="924" y="475"/>
                    <a:pt x="928" y="471"/>
                    <a:pt x="931" y="470"/>
                  </a:cubicBezTo>
                  <a:cubicBezTo>
                    <a:pt x="931" y="467"/>
                    <a:pt x="929" y="465"/>
                    <a:pt x="928" y="463"/>
                  </a:cubicBezTo>
                  <a:cubicBezTo>
                    <a:pt x="930" y="464"/>
                    <a:pt x="931" y="463"/>
                    <a:pt x="931" y="462"/>
                  </a:cubicBezTo>
                  <a:cubicBezTo>
                    <a:pt x="934" y="463"/>
                    <a:pt x="931" y="466"/>
                    <a:pt x="932" y="468"/>
                  </a:cubicBezTo>
                  <a:cubicBezTo>
                    <a:pt x="935" y="468"/>
                    <a:pt x="936" y="466"/>
                    <a:pt x="939" y="466"/>
                  </a:cubicBezTo>
                  <a:cubicBezTo>
                    <a:pt x="944" y="467"/>
                    <a:pt x="944" y="472"/>
                    <a:pt x="950" y="472"/>
                  </a:cubicBezTo>
                  <a:cubicBezTo>
                    <a:pt x="951" y="469"/>
                    <a:pt x="951" y="467"/>
                    <a:pt x="950" y="464"/>
                  </a:cubicBezTo>
                  <a:cubicBezTo>
                    <a:pt x="950" y="464"/>
                    <a:pt x="950" y="464"/>
                    <a:pt x="950" y="464"/>
                  </a:cubicBezTo>
                  <a:cubicBezTo>
                    <a:pt x="950" y="464"/>
                    <a:pt x="950" y="464"/>
                    <a:pt x="950" y="464"/>
                  </a:cubicBezTo>
                  <a:cubicBezTo>
                    <a:pt x="951" y="468"/>
                    <a:pt x="956" y="472"/>
                    <a:pt x="957" y="474"/>
                  </a:cubicBezTo>
                  <a:cubicBezTo>
                    <a:pt x="958" y="477"/>
                    <a:pt x="960" y="481"/>
                    <a:pt x="961" y="484"/>
                  </a:cubicBezTo>
                  <a:cubicBezTo>
                    <a:pt x="962" y="492"/>
                    <a:pt x="968" y="495"/>
                    <a:pt x="968" y="503"/>
                  </a:cubicBezTo>
                  <a:cubicBezTo>
                    <a:pt x="965" y="506"/>
                    <a:pt x="970" y="510"/>
                    <a:pt x="969" y="513"/>
                  </a:cubicBezTo>
                  <a:cubicBezTo>
                    <a:pt x="971" y="514"/>
                    <a:pt x="971" y="513"/>
                    <a:pt x="973" y="513"/>
                  </a:cubicBezTo>
                  <a:cubicBezTo>
                    <a:pt x="974" y="507"/>
                    <a:pt x="980" y="505"/>
                    <a:pt x="978" y="499"/>
                  </a:cubicBezTo>
                  <a:cubicBezTo>
                    <a:pt x="979" y="499"/>
                    <a:pt x="979" y="500"/>
                    <a:pt x="981" y="500"/>
                  </a:cubicBezTo>
                  <a:cubicBezTo>
                    <a:pt x="981" y="499"/>
                    <a:pt x="982" y="498"/>
                    <a:pt x="983" y="497"/>
                  </a:cubicBezTo>
                  <a:cubicBezTo>
                    <a:pt x="982" y="495"/>
                    <a:pt x="981" y="494"/>
                    <a:pt x="981" y="493"/>
                  </a:cubicBezTo>
                  <a:cubicBezTo>
                    <a:pt x="982" y="493"/>
                    <a:pt x="982" y="493"/>
                    <a:pt x="982" y="493"/>
                  </a:cubicBezTo>
                  <a:cubicBezTo>
                    <a:pt x="979" y="487"/>
                    <a:pt x="971" y="482"/>
                    <a:pt x="969" y="477"/>
                  </a:cubicBezTo>
                  <a:cubicBezTo>
                    <a:pt x="973" y="479"/>
                    <a:pt x="976" y="487"/>
                    <a:pt x="982" y="489"/>
                  </a:cubicBezTo>
                  <a:cubicBezTo>
                    <a:pt x="980" y="481"/>
                    <a:pt x="971" y="475"/>
                    <a:pt x="969" y="468"/>
                  </a:cubicBezTo>
                  <a:cubicBezTo>
                    <a:pt x="967" y="467"/>
                    <a:pt x="967" y="470"/>
                    <a:pt x="966" y="468"/>
                  </a:cubicBezTo>
                  <a:cubicBezTo>
                    <a:pt x="967" y="468"/>
                    <a:pt x="968" y="467"/>
                    <a:pt x="970" y="467"/>
                  </a:cubicBezTo>
                  <a:cubicBezTo>
                    <a:pt x="971" y="474"/>
                    <a:pt x="978" y="474"/>
                    <a:pt x="981" y="480"/>
                  </a:cubicBezTo>
                  <a:cubicBezTo>
                    <a:pt x="984" y="480"/>
                    <a:pt x="986" y="481"/>
                    <a:pt x="987" y="482"/>
                  </a:cubicBezTo>
                  <a:cubicBezTo>
                    <a:pt x="985" y="483"/>
                    <a:pt x="985" y="481"/>
                    <a:pt x="983" y="482"/>
                  </a:cubicBezTo>
                  <a:cubicBezTo>
                    <a:pt x="982" y="486"/>
                    <a:pt x="984" y="488"/>
                    <a:pt x="987" y="489"/>
                  </a:cubicBezTo>
                  <a:cubicBezTo>
                    <a:pt x="987" y="492"/>
                    <a:pt x="989" y="492"/>
                    <a:pt x="989" y="495"/>
                  </a:cubicBezTo>
                  <a:cubicBezTo>
                    <a:pt x="990" y="496"/>
                    <a:pt x="992" y="495"/>
                    <a:pt x="993" y="496"/>
                  </a:cubicBezTo>
                  <a:cubicBezTo>
                    <a:pt x="992" y="497"/>
                    <a:pt x="990" y="497"/>
                    <a:pt x="989" y="497"/>
                  </a:cubicBezTo>
                  <a:cubicBezTo>
                    <a:pt x="989" y="500"/>
                    <a:pt x="991" y="500"/>
                    <a:pt x="989" y="502"/>
                  </a:cubicBezTo>
                  <a:cubicBezTo>
                    <a:pt x="992" y="502"/>
                    <a:pt x="996" y="506"/>
                    <a:pt x="998" y="502"/>
                  </a:cubicBezTo>
                  <a:cubicBezTo>
                    <a:pt x="998" y="503"/>
                    <a:pt x="998" y="503"/>
                    <a:pt x="998" y="504"/>
                  </a:cubicBezTo>
                  <a:cubicBezTo>
                    <a:pt x="1003" y="504"/>
                    <a:pt x="1006" y="508"/>
                    <a:pt x="1008" y="511"/>
                  </a:cubicBezTo>
                  <a:cubicBezTo>
                    <a:pt x="1010" y="511"/>
                    <a:pt x="1011" y="513"/>
                    <a:pt x="1014" y="513"/>
                  </a:cubicBezTo>
                  <a:cubicBezTo>
                    <a:pt x="1014" y="515"/>
                    <a:pt x="1016" y="516"/>
                    <a:pt x="1014" y="517"/>
                  </a:cubicBezTo>
                  <a:cubicBezTo>
                    <a:pt x="1010" y="513"/>
                    <a:pt x="1005" y="510"/>
                    <a:pt x="1001" y="505"/>
                  </a:cubicBezTo>
                  <a:cubicBezTo>
                    <a:pt x="994" y="508"/>
                    <a:pt x="987" y="504"/>
                    <a:pt x="981" y="507"/>
                  </a:cubicBezTo>
                  <a:cubicBezTo>
                    <a:pt x="981" y="509"/>
                    <a:pt x="981" y="510"/>
                    <a:pt x="981" y="511"/>
                  </a:cubicBezTo>
                  <a:cubicBezTo>
                    <a:pt x="985" y="511"/>
                    <a:pt x="986" y="515"/>
                    <a:pt x="986" y="517"/>
                  </a:cubicBezTo>
                  <a:cubicBezTo>
                    <a:pt x="984" y="515"/>
                    <a:pt x="981" y="514"/>
                    <a:pt x="977" y="514"/>
                  </a:cubicBezTo>
                  <a:cubicBezTo>
                    <a:pt x="973" y="518"/>
                    <a:pt x="976" y="525"/>
                    <a:pt x="981" y="527"/>
                  </a:cubicBezTo>
                  <a:cubicBezTo>
                    <a:pt x="980" y="527"/>
                    <a:pt x="979" y="528"/>
                    <a:pt x="979" y="529"/>
                  </a:cubicBezTo>
                  <a:cubicBezTo>
                    <a:pt x="983" y="529"/>
                    <a:pt x="985" y="531"/>
                    <a:pt x="986" y="533"/>
                  </a:cubicBezTo>
                  <a:cubicBezTo>
                    <a:pt x="985" y="533"/>
                    <a:pt x="984" y="532"/>
                    <a:pt x="983" y="532"/>
                  </a:cubicBezTo>
                  <a:cubicBezTo>
                    <a:pt x="981" y="537"/>
                    <a:pt x="984" y="547"/>
                    <a:pt x="990" y="549"/>
                  </a:cubicBezTo>
                  <a:cubicBezTo>
                    <a:pt x="989" y="546"/>
                    <a:pt x="990" y="546"/>
                    <a:pt x="989" y="544"/>
                  </a:cubicBezTo>
                  <a:cubicBezTo>
                    <a:pt x="990" y="545"/>
                    <a:pt x="990" y="546"/>
                    <a:pt x="992" y="545"/>
                  </a:cubicBezTo>
                  <a:cubicBezTo>
                    <a:pt x="993" y="541"/>
                    <a:pt x="991" y="538"/>
                    <a:pt x="993" y="536"/>
                  </a:cubicBezTo>
                  <a:cubicBezTo>
                    <a:pt x="991" y="532"/>
                    <a:pt x="991" y="532"/>
                    <a:pt x="990" y="526"/>
                  </a:cubicBezTo>
                  <a:cubicBezTo>
                    <a:pt x="991" y="527"/>
                    <a:pt x="991" y="526"/>
                    <a:pt x="993" y="526"/>
                  </a:cubicBezTo>
                  <a:cubicBezTo>
                    <a:pt x="993" y="528"/>
                    <a:pt x="993" y="529"/>
                    <a:pt x="994" y="530"/>
                  </a:cubicBezTo>
                  <a:cubicBezTo>
                    <a:pt x="999" y="531"/>
                    <a:pt x="1000" y="526"/>
                    <a:pt x="1005" y="528"/>
                  </a:cubicBezTo>
                  <a:cubicBezTo>
                    <a:pt x="1006" y="527"/>
                    <a:pt x="1005" y="525"/>
                    <a:pt x="1006" y="524"/>
                  </a:cubicBezTo>
                  <a:cubicBezTo>
                    <a:pt x="1014" y="526"/>
                    <a:pt x="1014" y="519"/>
                    <a:pt x="1019" y="518"/>
                  </a:cubicBezTo>
                  <a:cubicBezTo>
                    <a:pt x="1021" y="521"/>
                    <a:pt x="1019" y="520"/>
                    <a:pt x="1020" y="524"/>
                  </a:cubicBezTo>
                  <a:cubicBezTo>
                    <a:pt x="1018" y="522"/>
                    <a:pt x="1018" y="524"/>
                    <a:pt x="1017" y="525"/>
                  </a:cubicBezTo>
                  <a:cubicBezTo>
                    <a:pt x="1014" y="522"/>
                    <a:pt x="1013" y="525"/>
                    <a:pt x="1009" y="525"/>
                  </a:cubicBezTo>
                  <a:cubicBezTo>
                    <a:pt x="1008" y="526"/>
                    <a:pt x="1007" y="528"/>
                    <a:pt x="1007" y="532"/>
                  </a:cubicBezTo>
                  <a:cubicBezTo>
                    <a:pt x="1010" y="532"/>
                    <a:pt x="1011" y="533"/>
                    <a:pt x="1012" y="534"/>
                  </a:cubicBezTo>
                  <a:cubicBezTo>
                    <a:pt x="1014" y="534"/>
                    <a:pt x="1014" y="533"/>
                    <a:pt x="1016" y="533"/>
                  </a:cubicBezTo>
                  <a:cubicBezTo>
                    <a:pt x="1016" y="536"/>
                    <a:pt x="1017" y="539"/>
                    <a:pt x="1020" y="540"/>
                  </a:cubicBezTo>
                  <a:cubicBezTo>
                    <a:pt x="1020" y="539"/>
                    <a:pt x="1021" y="538"/>
                    <a:pt x="1022" y="538"/>
                  </a:cubicBezTo>
                  <a:cubicBezTo>
                    <a:pt x="1023" y="540"/>
                    <a:pt x="1023" y="541"/>
                    <a:pt x="1025" y="543"/>
                  </a:cubicBezTo>
                  <a:cubicBezTo>
                    <a:pt x="1028" y="543"/>
                    <a:pt x="1030" y="542"/>
                    <a:pt x="1031" y="541"/>
                  </a:cubicBezTo>
                  <a:cubicBezTo>
                    <a:pt x="1032" y="538"/>
                    <a:pt x="1029" y="538"/>
                    <a:pt x="1029" y="536"/>
                  </a:cubicBezTo>
                  <a:cubicBezTo>
                    <a:pt x="1031" y="537"/>
                    <a:pt x="1030" y="534"/>
                    <a:pt x="1031" y="534"/>
                  </a:cubicBezTo>
                  <a:cubicBezTo>
                    <a:pt x="1032" y="540"/>
                    <a:pt x="1033" y="546"/>
                    <a:pt x="1029" y="548"/>
                  </a:cubicBezTo>
                  <a:cubicBezTo>
                    <a:pt x="1031" y="550"/>
                    <a:pt x="1032" y="553"/>
                    <a:pt x="1033" y="555"/>
                  </a:cubicBezTo>
                  <a:cubicBezTo>
                    <a:pt x="1036" y="554"/>
                    <a:pt x="1037" y="556"/>
                    <a:pt x="1039" y="556"/>
                  </a:cubicBezTo>
                  <a:cubicBezTo>
                    <a:pt x="1040" y="551"/>
                    <a:pt x="1040" y="549"/>
                    <a:pt x="1041" y="543"/>
                  </a:cubicBezTo>
                  <a:cubicBezTo>
                    <a:pt x="1041" y="545"/>
                    <a:pt x="1041" y="550"/>
                    <a:pt x="1044" y="551"/>
                  </a:cubicBezTo>
                  <a:cubicBezTo>
                    <a:pt x="1040" y="556"/>
                    <a:pt x="1041" y="568"/>
                    <a:pt x="1048" y="568"/>
                  </a:cubicBezTo>
                  <a:cubicBezTo>
                    <a:pt x="1048" y="567"/>
                    <a:pt x="1047" y="564"/>
                    <a:pt x="1048" y="563"/>
                  </a:cubicBezTo>
                  <a:cubicBezTo>
                    <a:pt x="1050" y="567"/>
                    <a:pt x="1050" y="569"/>
                    <a:pt x="1050" y="572"/>
                  </a:cubicBezTo>
                  <a:cubicBezTo>
                    <a:pt x="1053" y="572"/>
                    <a:pt x="1053" y="571"/>
                    <a:pt x="1055" y="571"/>
                  </a:cubicBezTo>
                  <a:cubicBezTo>
                    <a:pt x="1055" y="572"/>
                    <a:pt x="1053" y="572"/>
                    <a:pt x="1054" y="574"/>
                  </a:cubicBezTo>
                  <a:cubicBezTo>
                    <a:pt x="1055" y="575"/>
                    <a:pt x="1057" y="576"/>
                    <a:pt x="1059" y="576"/>
                  </a:cubicBezTo>
                  <a:cubicBezTo>
                    <a:pt x="1059" y="575"/>
                    <a:pt x="1061" y="575"/>
                    <a:pt x="1061" y="574"/>
                  </a:cubicBezTo>
                  <a:cubicBezTo>
                    <a:pt x="1061" y="571"/>
                    <a:pt x="1059" y="571"/>
                    <a:pt x="1059" y="569"/>
                  </a:cubicBezTo>
                  <a:cubicBezTo>
                    <a:pt x="1057" y="570"/>
                    <a:pt x="1058" y="571"/>
                    <a:pt x="1056" y="571"/>
                  </a:cubicBezTo>
                  <a:cubicBezTo>
                    <a:pt x="1058" y="568"/>
                    <a:pt x="1055" y="563"/>
                    <a:pt x="1052" y="561"/>
                  </a:cubicBezTo>
                  <a:cubicBezTo>
                    <a:pt x="1055" y="561"/>
                    <a:pt x="1056" y="565"/>
                    <a:pt x="1060" y="563"/>
                  </a:cubicBezTo>
                  <a:cubicBezTo>
                    <a:pt x="1060" y="565"/>
                    <a:pt x="1062" y="565"/>
                    <a:pt x="1063" y="566"/>
                  </a:cubicBezTo>
                  <a:cubicBezTo>
                    <a:pt x="1063" y="567"/>
                    <a:pt x="1063" y="568"/>
                    <a:pt x="1063" y="569"/>
                  </a:cubicBezTo>
                  <a:cubicBezTo>
                    <a:pt x="1066" y="570"/>
                    <a:pt x="1066" y="574"/>
                    <a:pt x="1067" y="576"/>
                  </a:cubicBezTo>
                  <a:cubicBezTo>
                    <a:pt x="1080" y="579"/>
                    <a:pt x="1080" y="562"/>
                    <a:pt x="1083" y="552"/>
                  </a:cubicBezTo>
                  <a:cubicBezTo>
                    <a:pt x="1080" y="546"/>
                    <a:pt x="1076" y="541"/>
                    <a:pt x="1074" y="535"/>
                  </a:cubicBezTo>
                  <a:close/>
                  <a:moveTo>
                    <a:pt x="974" y="527"/>
                  </a:moveTo>
                  <a:cubicBezTo>
                    <a:pt x="973" y="522"/>
                    <a:pt x="967" y="512"/>
                    <a:pt x="965" y="507"/>
                  </a:cubicBezTo>
                  <a:cubicBezTo>
                    <a:pt x="963" y="504"/>
                    <a:pt x="965" y="502"/>
                    <a:pt x="963" y="499"/>
                  </a:cubicBezTo>
                  <a:cubicBezTo>
                    <a:pt x="962" y="498"/>
                    <a:pt x="962" y="500"/>
                    <a:pt x="961" y="498"/>
                  </a:cubicBezTo>
                  <a:cubicBezTo>
                    <a:pt x="961" y="497"/>
                    <a:pt x="963" y="498"/>
                    <a:pt x="962" y="496"/>
                  </a:cubicBezTo>
                  <a:cubicBezTo>
                    <a:pt x="960" y="492"/>
                    <a:pt x="959" y="488"/>
                    <a:pt x="956" y="484"/>
                  </a:cubicBezTo>
                  <a:cubicBezTo>
                    <a:pt x="960" y="475"/>
                    <a:pt x="951" y="477"/>
                    <a:pt x="943" y="474"/>
                  </a:cubicBezTo>
                  <a:cubicBezTo>
                    <a:pt x="941" y="474"/>
                    <a:pt x="938" y="471"/>
                    <a:pt x="935" y="470"/>
                  </a:cubicBezTo>
                  <a:cubicBezTo>
                    <a:pt x="934" y="472"/>
                    <a:pt x="933" y="473"/>
                    <a:pt x="932" y="475"/>
                  </a:cubicBezTo>
                  <a:cubicBezTo>
                    <a:pt x="928" y="473"/>
                    <a:pt x="929" y="477"/>
                    <a:pt x="925" y="475"/>
                  </a:cubicBezTo>
                  <a:cubicBezTo>
                    <a:pt x="925" y="478"/>
                    <a:pt x="925" y="480"/>
                    <a:pt x="922" y="480"/>
                  </a:cubicBezTo>
                  <a:cubicBezTo>
                    <a:pt x="922" y="484"/>
                    <a:pt x="923" y="485"/>
                    <a:pt x="923" y="488"/>
                  </a:cubicBezTo>
                  <a:cubicBezTo>
                    <a:pt x="926" y="490"/>
                    <a:pt x="928" y="493"/>
                    <a:pt x="932" y="494"/>
                  </a:cubicBezTo>
                  <a:cubicBezTo>
                    <a:pt x="931" y="494"/>
                    <a:pt x="931" y="495"/>
                    <a:pt x="931" y="496"/>
                  </a:cubicBezTo>
                  <a:cubicBezTo>
                    <a:pt x="938" y="498"/>
                    <a:pt x="937" y="504"/>
                    <a:pt x="944" y="506"/>
                  </a:cubicBezTo>
                  <a:cubicBezTo>
                    <a:pt x="943" y="506"/>
                    <a:pt x="942" y="506"/>
                    <a:pt x="942" y="506"/>
                  </a:cubicBezTo>
                  <a:cubicBezTo>
                    <a:pt x="943" y="508"/>
                    <a:pt x="943" y="509"/>
                    <a:pt x="942" y="512"/>
                  </a:cubicBezTo>
                  <a:cubicBezTo>
                    <a:pt x="944" y="511"/>
                    <a:pt x="944" y="514"/>
                    <a:pt x="945" y="514"/>
                  </a:cubicBezTo>
                  <a:cubicBezTo>
                    <a:pt x="944" y="515"/>
                    <a:pt x="944" y="517"/>
                    <a:pt x="944" y="520"/>
                  </a:cubicBezTo>
                  <a:cubicBezTo>
                    <a:pt x="947" y="521"/>
                    <a:pt x="947" y="519"/>
                    <a:pt x="950" y="519"/>
                  </a:cubicBezTo>
                  <a:cubicBezTo>
                    <a:pt x="951" y="516"/>
                    <a:pt x="950" y="513"/>
                    <a:pt x="952" y="512"/>
                  </a:cubicBezTo>
                  <a:cubicBezTo>
                    <a:pt x="953" y="514"/>
                    <a:pt x="954" y="517"/>
                    <a:pt x="956" y="516"/>
                  </a:cubicBezTo>
                  <a:cubicBezTo>
                    <a:pt x="952" y="519"/>
                    <a:pt x="956" y="527"/>
                    <a:pt x="960" y="525"/>
                  </a:cubicBezTo>
                  <a:cubicBezTo>
                    <a:pt x="960" y="526"/>
                    <a:pt x="959" y="527"/>
                    <a:pt x="960" y="529"/>
                  </a:cubicBezTo>
                  <a:cubicBezTo>
                    <a:pt x="967" y="533"/>
                    <a:pt x="968" y="543"/>
                    <a:pt x="977" y="545"/>
                  </a:cubicBezTo>
                  <a:cubicBezTo>
                    <a:pt x="977" y="540"/>
                    <a:pt x="976" y="535"/>
                    <a:pt x="974" y="532"/>
                  </a:cubicBezTo>
                  <a:cubicBezTo>
                    <a:pt x="975" y="532"/>
                    <a:pt x="974" y="528"/>
                    <a:pt x="974" y="527"/>
                  </a:cubicBezTo>
                  <a:close/>
                  <a:moveTo>
                    <a:pt x="288" y="628"/>
                  </a:moveTo>
                  <a:cubicBezTo>
                    <a:pt x="290" y="625"/>
                    <a:pt x="297" y="626"/>
                    <a:pt x="294" y="621"/>
                  </a:cubicBezTo>
                  <a:cubicBezTo>
                    <a:pt x="291" y="622"/>
                    <a:pt x="292" y="621"/>
                    <a:pt x="291" y="620"/>
                  </a:cubicBezTo>
                  <a:cubicBezTo>
                    <a:pt x="290" y="621"/>
                    <a:pt x="289" y="622"/>
                    <a:pt x="288" y="623"/>
                  </a:cubicBezTo>
                  <a:cubicBezTo>
                    <a:pt x="288" y="620"/>
                    <a:pt x="286" y="624"/>
                    <a:pt x="285" y="622"/>
                  </a:cubicBezTo>
                  <a:cubicBezTo>
                    <a:pt x="286" y="621"/>
                    <a:pt x="287" y="621"/>
                    <a:pt x="286" y="619"/>
                  </a:cubicBezTo>
                  <a:cubicBezTo>
                    <a:pt x="282" y="616"/>
                    <a:pt x="275" y="618"/>
                    <a:pt x="272" y="621"/>
                  </a:cubicBezTo>
                  <a:cubicBezTo>
                    <a:pt x="272" y="624"/>
                    <a:pt x="274" y="624"/>
                    <a:pt x="274" y="627"/>
                  </a:cubicBezTo>
                  <a:cubicBezTo>
                    <a:pt x="276" y="626"/>
                    <a:pt x="279" y="628"/>
                    <a:pt x="278" y="629"/>
                  </a:cubicBezTo>
                  <a:cubicBezTo>
                    <a:pt x="277" y="627"/>
                    <a:pt x="276" y="627"/>
                    <a:pt x="273" y="627"/>
                  </a:cubicBezTo>
                  <a:cubicBezTo>
                    <a:pt x="273" y="629"/>
                    <a:pt x="272" y="630"/>
                    <a:pt x="270" y="630"/>
                  </a:cubicBezTo>
                  <a:cubicBezTo>
                    <a:pt x="270" y="633"/>
                    <a:pt x="268" y="633"/>
                    <a:pt x="268" y="635"/>
                  </a:cubicBezTo>
                  <a:cubicBezTo>
                    <a:pt x="264" y="634"/>
                    <a:pt x="258" y="635"/>
                    <a:pt x="251" y="637"/>
                  </a:cubicBezTo>
                  <a:cubicBezTo>
                    <a:pt x="251" y="640"/>
                    <a:pt x="255" y="640"/>
                    <a:pt x="255" y="642"/>
                  </a:cubicBezTo>
                  <a:cubicBezTo>
                    <a:pt x="258" y="641"/>
                    <a:pt x="258" y="641"/>
                    <a:pt x="260" y="643"/>
                  </a:cubicBezTo>
                  <a:cubicBezTo>
                    <a:pt x="262" y="639"/>
                    <a:pt x="268" y="640"/>
                    <a:pt x="272" y="638"/>
                  </a:cubicBezTo>
                  <a:cubicBezTo>
                    <a:pt x="273" y="640"/>
                    <a:pt x="276" y="638"/>
                    <a:pt x="278" y="640"/>
                  </a:cubicBezTo>
                  <a:cubicBezTo>
                    <a:pt x="278" y="639"/>
                    <a:pt x="279" y="638"/>
                    <a:pt x="279" y="638"/>
                  </a:cubicBezTo>
                  <a:cubicBezTo>
                    <a:pt x="280" y="639"/>
                    <a:pt x="280" y="639"/>
                    <a:pt x="280" y="639"/>
                  </a:cubicBezTo>
                  <a:cubicBezTo>
                    <a:pt x="281" y="637"/>
                    <a:pt x="281" y="636"/>
                    <a:pt x="283" y="637"/>
                  </a:cubicBezTo>
                  <a:cubicBezTo>
                    <a:pt x="284" y="635"/>
                    <a:pt x="284" y="636"/>
                    <a:pt x="286" y="634"/>
                  </a:cubicBezTo>
                  <a:cubicBezTo>
                    <a:pt x="288" y="635"/>
                    <a:pt x="291" y="632"/>
                    <a:pt x="293" y="633"/>
                  </a:cubicBezTo>
                  <a:cubicBezTo>
                    <a:pt x="294" y="631"/>
                    <a:pt x="296" y="630"/>
                    <a:pt x="296" y="627"/>
                  </a:cubicBezTo>
                  <a:cubicBezTo>
                    <a:pt x="294" y="625"/>
                    <a:pt x="290" y="629"/>
                    <a:pt x="288" y="628"/>
                  </a:cubicBez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sp>
          <p:nvSpPr>
            <p:cNvPr id="281" name="Alabama">
              <a:extLst>
                <a:ext uri="{FF2B5EF4-FFF2-40B4-BE49-F238E27FC236}">
                  <a16:creationId xmlns:a16="http://schemas.microsoft.com/office/drawing/2014/main" id="{47D4A45E-55A5-BF4D-9A2E-CC9E4997C240}"/>
                </a:ext>
              </a:extLst>
            </p:cNvPr>
            <p:cNvSpPr>
              <a:spLocks/>
            </p:cNvSpPr>
            <p:nvPr/>
          </p:nvSpPr>
          <p:spPr bwMode="auto">
            <a:xfrm>
              <a:off x="7504673" y="3911338"/>
              <a:ext cx="464759" cy="895256"/>
            </a:xfrm>
            <a:custGeom>
              <a:avLst/>
              <a:gdLst>
                <a:gd name="T0" fmla="*/ 132 w 132"/>
                <a:gd name="T1" fmla="*/ 220 h 254"/>
                <a:gd name="T2" fmla="*/ 132 w 132"/>
                <a:gd name="T3" fmla="*/ 217 h 254"/>
                <a:gd name="T4" fmla="*/ 131 w 132"/>
                <a:gd name="T5" fmla="*/ 216 h 254"/>
                <a:gd name="T6" fmla="*/ 131 w 132"/>
                <a:gd name="T7" fmla="*/ 132 h 254"/>
                <a:gd name="T8" fmla="*/ 125 w 132"/>
                <a:gd name="T9" fmla="*/ 116 h 254"/>
                <a:gd name="T10" fmla="*/ 125 w 132"/>
                <a:gd name="T11" fmla="*/ 90 h 254"/>
                <a:gd name="T12" fmla="*/ 119 w 132"/>
                <a:gd name="T13" fmla="*/ 77 h 254"/>
                <a:gd name="T14" fmla="*/ 119 w 132"/>
                <a:gd name="T15" fmla="*/ 71 h 254"/>
                <a:gd name="T16" fmla="*/ 115 w 132"/>
                <a:gd name="T17" fmla="*/ 63 h 254"/>
                <a:gd name="T18" fmla="*/ 115 w 132"/>
                <a:gd name="T19" fmla="*/ 22 h 254"/>
                <a:gd name="T20" fmla="*/ 111 w 132"/>
                <a:gd name="T21" fmla="*/ 9 h 254"/>
                <a:gd name="T22" fmla="*/ 111 w 132"/>
                <a:gd name="T23" fmla="*/ 0 h 254"/>
                <a:gd name="T24" fmla="*/ 16 w 132"/>
                <a:gd name="T25" fmla="*/ 0 h 254"/>
                <a:gd name="T26" fmla="*/ 16 w 132"/>
                <a:gd name="T27" fmla="*/ 56 h 254"/>
                <a:gd name="T28" fmla="*/ 16 w 132"/>
                <a:gd name="T29" fmla="*/ 68 h 254"/>
                <a:gd name="T30" fmla="*/ 16 w 132"/>
                <a:gd name="T31" fmla="*/ 68 h 254"/>
                <a:gd name="T32" fmla="*/ 7 w 132"/>
                <a:gd name="T33" fmla="*/ 92 h 254"/>
                <a:gd name="T34" fmla="*/ 6 w 132"/>
                <a:gd name="T35" fmla="*/ 108 h 254"/>
                <a:gd name="T36" fmla="*/ 1 w 132"/>
                <a:gd name="T37" fmla="*/ 157 h 254"/>
                <a:gd name="T38" fmla="*/ 1 w 132"/>
                <a:gd name="T39" fmla="*/ 248 h 254"/>
                <a:gd name="T40" fmla="*/ 1 w 132"/>
                <a:gd name="T41" fmla="*/ 248 h 254"/>
                <a:gd name="T42" fmla="*/ 17 w 132"/>
                <a:gd name="T43" fmla="*/ 250 h 254"/>
                <a:gd name="T44" fmla="*/ 17 w 132"/>
                <a:gd name="T45" fmla="*/ 246 h 254"/>
                <a:gd name="T46" fmla="*/ 25 w 132"/>
                <a:gd name="T47" fmla="*/ 223 h 254"/>
                <a:gd name="T48" fmla="*/ 25 w 132"/>
                <a:gd name="T49" fmla="*/ 246 h 254"/>
                <a:gd name="T50" fmla="*/ 25 w 132"/>
                <a:gd name="T51" fmla="*/ 250 h 254"/>
                <a:gd name="T52" fmla="*/ 25 w 132"/>
                <a:gd name="T53" fmla="*/ 254 h 254"/>
                <a:gd name="T54" fmla="*/ 39 w 132"/>
                <a:gd name="T55" fmla="*/ 251 h 254"/>
                <a:gd name="T56" fmla="*/ 39 w 132"/>
                <a:gd name="T57" fmla="*/ 220 h 254"/>
                <a:gd name="T58" fmla="*/ 132 w 132"/>
                <a:gd name="T59" fmla="*/ 22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 h="254">
                  <a:moveTo>
                    <a:pt x="132" y="220"/>
                  </a:moveTo>
                  <a:cubicBezTo>
                    <a:pt x="132" y="217"/>
                    <a:pt x="132" y="217"/>
                    <a:pt x="132" y="217"/>
                  </a:cubicBezTo>
                  <a:cubicBezTo>
                    <a:pt x="131" y="216"/>
                    <a:pt x="131" y="216"/>
                    <a:pt x="131" y="216"/>
                  </a:cubicBezTo>
                  <a:cubicBezTo>
                    <a:pt x="131" y="132"/>
                    <a:pt x="131" y="132"/>
                    <a:pt x="131" y="132"/>
                  </a:cubicBezTo>
                  <a:cubicBezTo>
                    <a:pt x="125" y="116"/>
                    <a:pt x="125" y="116"/>
                    <a:pt x="125" y="116"/>
                  </a:cubicBezTo>
                  <a:cubicBezTo>
                    <a:pt x="125" y="90"/>
                    <a:pt x="125" y="90"/>
                    <a:pt x="125" y="90"/>
                  </a:cubicBezTo>
                  <a:cubicBezTo>
                    <a:pt x="119" y="77"/>
                    <a:pt x="119" y="77"/>
                    <a:pt x="119" y="77"/>
                  </a:cubicBezTo>
                  <a:cubicBezTo>
                    <a:pt x="119" y="71"/>
                    <a:pt x="119" y="71"/>
                    <a:pt x="119" y="71"/>
                  </a:cubicBezTo>
                  <a:cubicBezTo>
                    <a:pt x="115" y="63"/>
                    <a:pt x="115" y="63"/>
                    <a:pt x="115" y="63"/>
                  </a:cubicBezTo>
                  <a:cubicBezTo>
                    <a:pt x="115" y="22"/>
                    <a:pt x="115" y="22"/>
                    <a:pt x="115" y="22"/>
                  </a:cubicBezTo>
                  <a:cubicBezTo>
                    <a:pt x="111" y="9"/>
                    <a:pt x="111" y="9"/>
                    <a:pt x="111" y="9"/>
                  </a:cubicBezTo>
                  <a:cubicBezTo>
                    <a:pt x="111" y="0"/>
                    <a:pt x="111" y="0"/>
                    <a:pt x="111" y="0"/>
                  </a:cubicBezTo>
                  <a:cubicBezTo>
                    <a:pt x="16" y="0"/>
                    <a:pt x="16" y="0"/>
                    <a:pt x="16" y="0"/>
                  </a:cubicBezTo>
                  <a:cubicBezTo>
                    <a:pt x="16" y="56"/>
                    <a:pt x="16" y="56"/>
                    <a:pt x="16" y="56"/>
                  </a:cubicBezTo>
                  <a:cubicBezTo>
                    <a:pt x="16" y="68"/>
                    <a:pt x="16" y="68"/>
                    <a:pt x="16" y="68"/>
                  </a:cubicBezTo>
                  <a:cubicBezTo>
                    <a:pt x="16" y="68"/>
                    <a:pt x="16" y="68"/>
                    <a:pt x="16" y="68"/>
                  </a:cubicBezTo>
                  <a:cubicBezTo>
                    <a:pt x="12" y="78"/>
                    <a:pt x="7" y="90"/>
                    <a:pt x="7" y="92"/>
                  </a:cubicBezTo>
                  <a:cubicBezTo>
                    <a:pt x="7" y="93"/>
                    <a:pt x="7" y="99"/>
                    <a:pt x="6" y="108"/>
                  </a:cubicBezTo>
                  <a:cubicBezTo>
                    <a:pt x="3" y="126"/>
                    <a:pt x="0" y="154"/>
                    <a:pt x="1" y="157"/>
                  </a:cubicBezTo>
                  <a:cubicBezTo>
                    <a:pt x="2" y="161"/>
                    <a:pt x="1" y="227"/>
                    <a:pt x="1" y="248"/>
                  </a:cubicBezTo>
                  <a:cubicBezTo>
                    <a:pt x="1" y="248"/>
                    <a:pt x="1" y="248"/>
                    <a:pt x="1" y="248"/>
                  </a:cubicBezTo>
                  <a:cubicBezTo>
                    <a:pt x="17" y="250"/>
                    <a:pt x="17" y="250"/>
                    <a:pt x="17" y="250"/>
                  </a:cubicBezTo>
                  <a:cubicBezTo>
                    <a:pt x="17" y="246"/>
                    <a:pt x="17" y="246"/>
                    <a:pt x="17" y="246"/>
                  </a:cubicBezTo>
                  <a:cubicBezTo>
                    <a:pt x="25" y="223"/>
                    <a:pt x="25" y="223"/>
                    <a:pt x="25" y="223"/>
                  </a:cubicBezTo>
                  <a:cubicBezTo>
                    <a:pt x="25" y="246"/>
                    <a:pt x="25" y="246"/>
                    <a:pt x="25" y="246"/>
                  </a:cubicBezTo>
                  <a:cubicBezTo>
                    <a:pt x="25" y="250"/>
                    <a:pt x="25" y="250"/>
                    <a:pt x="25" y="250"/>
                  </a:cubicBezTo>
                  <a:cubicBezTo>
                    <a:pt x="25" y="254"/>
                    <a:pt x="25" y="254"/>
                    <a:pt x="25" y="254"/>
                  </a:cubicBezTo>
                  <a:cubicBezTo>
                    <a:pt x="39" y="251"/>
                    <a:pt x="39" y="251"/>
                    <a:pt x="39" y="251"/>
                  </a:cubicBezTo>
                  <a:cubicBezTo>
                    <a:pt x="39" y="220"/>
                    <a:pt x="39" y="220"/>
                    <a:pt x="39" y="220"/>
                  </a:cubicBezTo>
                  <a:lnTo>
                    <a:pt x="132" y="220"/>
                  </a:lnTo>
                  <a:close/>
                </a:path>
              </a:pathLst>
            </a:cu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000">
                <a:solidFill>
                  <a:schemeClr val="lt1"/>
                </a:solidFill>
              </a:endParaRPr>
            </a:p>
          </p:txBody>
        </p:sp>
      </p:grpSp>
    </p:spTree>
    <p:extLst>
      <p:ext uri="{BB962C8B-B14F-4D97-AF65-F5344CB8AC3E}">
        <p14:creationId xmlns:p14="http://schemas.microsoft.com/office/powerpoint/2010/main" val="1431617819"/>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139020-A88E-D748-8FEE-92AB99FA40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5BE0D4-F273-7D41-B75A-A5EB37B15A90}"/>
              </a:ext>
            </a:extLst>
          </p:cNvPr>
          <p:cNvSpPr>
            <a:spLocks noGrp="1"/>
          </p:cNvSpPr>
          <p:nvPr>
            <p:ph type="ctrTitle" hasCustomPrompt="1"/>
          </p:nvPr>
        </p:nvSpPr>
        <p:spPr>
          <a:xfrm>
            <a:off x="381000" y="1731962"/>
            <a:ext cx="5248835" cy="3019331"/>
          </a:xfrm>
          <a:prstGeom prst="rect">
            <a:avLst/>
          </a:prstGeom>
        </p:spPr>
        <p:txBody>
          <a:bodyPr anchor="ctr" anchorCtr="0"/>
          <a:lstStyle>
            <a:lvl1pPr algn="ctr">
              <a:defRPr sz="6000" b="1">
                <a:solidFill>
                  <a:schemeClr val="bg1"/>
                </a:solidFill>
              </a:defRPr>
            </a:lvl1pPr>
          </a:lstStyle>
          <a:p>
            <a:r>
              <a:rPr lang="en-US"/>
              <a:t>COS MASTER SLIDE</a:t>
            </a:r>
          </a:p>
        </p:txBody>
      </p:sp>
      <p:sp>
        <p:nvSpPr>
          <p:cNvPr id="3" name="Subtitle 2">
            <a:extLst>
              <a:ext uri="{FF2B5EF4-FFF2-40B4-BE49-F238E27FC236}">
                <a16:creationId xmlns:a16="http://schemas.microsoft.com/office/drawing/2014/main" id="{9752215A-6C72-D747-BC0D-CFD0419C9201}"/>
              </a:ext>
            </a:extLst>
          </p:cNvPr>
          <p:cNvSpPr>
            <a:spLocks noGrp="1"/>
          </p:cNvSpPr>
          <p:nvPr>
            <p:ph type="subTitle" idx="1"/>
          </p:nvPr>
        </p:nvSpPr>
        <p:spPr>
          <a:xfrm>
            <a:off x="6096000" y="2413746"/>
            <a:ext cx="5248836" cy="1655762"/>
          </a:xfrm>
        </p:spPr>
        <p:txBody>
          <a:bodyPr anchor="ctr" anchorCtr="0"/>
          <a:lstStyle>
            <a:lvl1pPr marL="0" indent="0" algn="ctr">
              <a:lnSpc>
                <a:spcPct val="8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23CD99C7-F999-5047-A5BB-E882C855FDAD}"/>
              </a:ext>
            </a:extLst>
          </p:cNvPr>
          <p:cNvPicPr>
            <a:picLocks noChangeAspect="1"/>
          </p:cNvPicPr>
          <p:nvPr userDrawn="1"/>
        </p:nvPicPr>
        <p:blipFill>
          <a:blip r:embed="rId4"/>
          <a:srcRect/>
          <a:stretch/>
        </p:blipFill>
        <p:spPr>
          <a:xfrm>
            <a:off x="10421846" y="5881607"/>
            <a:ext cx="1317276" cy="522367"/>
          </a:xfrm>
          <a:prstGeom prst="rect">
            <a:avLst/>
          </a:prstGeom>
        </p:spPr>
      </p:pic>
    </p:spTree>
    <p:extLst>
      <p:ext uri="{BB962C8B-B14F-4D97-AF65-F5344CB8AC3E}">
        <p14:creationId xmlns:p14="http://schemas.microsoft.com/office/powerpoint/2010/main" val="864339714"/>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4_Title Slide">
    <p:bg>
      <p:bgPr>
        <a:solidFill>
          <a:srgbClr val="3DC3D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CE385E-A3AB-3549-91DB-60EB47EBB14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5BE0D4-F273-7D41-B75A-A5EB37B15A90}"/>
              </a:ext>
            </a:extLst>
          </p:cNvPr>
          <p:cNvSpPr>
            <a:spLocks noGrp="1"/>
          </p:cNvSpPr>
          <p:nvPr>
            <p:ph type="ctrTitle" hasCustomPrompt="1"/>
          </p:nvPr>
        </p:nvSpPr>
        <p:spPr>
          <a:xfrm>
            <a:off x="381000" y="1731962"/>
            <a:ext cx="5248835" cy="3019331"/>
          </a:xfrm>
          <a:prstGeom prst="rect">
            <a:avLst/>
          </a:prstGeom>
        </p:spPr>
        <p:txBody>
          <a:bodyPr anchor="ctr" anchorCtr="0"/>
          <a:lstStyle>
            <a:lvl1pPr algn="ctr">
              <a:defRPr sz="6000" b="1">
                <a:solidFill>
                  <a:schemeClr val="bg1"/>
                </a:solidFill>
              </a:defRPr>
            </a:lvl1pPr>
          </a:lstStyle>
          <a:p>
            <a:r>
              <a:rPr lang="en-US"/>
              <a:t>COS MASTER SLIDE</a:t>
            </a:r>
          </a:p>
        </p:txBody>
      </p:sp>
      <p:sp>
        <p:nvSpPr>
          <p:cNvPr id="3" name="Subtitle 2">
            <a:extLst>
              <a:ext uri="{FF2B5EF4-FFF2-40B4-BE49-F238E27FC236}">
                <a16:creationId xmlns:a16="http://schemas.microsoft.com/office/drawing/2014/main" id="{9752215A-6C72-D747-BC0D-CFD0419C9201}"/>
              </a:ext>
            </a:extLst>
          </p:cNvPr>
          <p:cNvSpPr>
            <a:spLocks noGrp="1"/>
          </p:cNvSpPr>
          <p:nvPr>
            <p:ph type="subTitle" idx="1"/>
          </p:nvPr>
        </p:nvSpPr>
        <p:spPr>
          <a:xfrm>
            <a:off x="6096000" y="2413746"/>
            <a:ext cx="5248836" cy="1655762"/>
          </a:xfrm>
        </p:spPr>
        <p:txBody>
          <a:bodyPr anchor="ctr" anchorCtr="0"/>
          <a:lstStyle>
            <a:lvl1pPr marL="0" indent="0" algn="ctr">
              <a:lnSpc>
                <a:spcPct val="8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C3A8BC66-BE03-CE40-818C-28C35D604AAC}"/>
              </a:ext>
            </a:extLst>
          </p:cNvPr>
          <p:cNvPicPr>
            <a:picLocks noChangeAspect="1"/>
          </p:cNvPicPr>
          <p:nvPr userDrawn="1"/>
        </p:nvPicPr>
        <p:blipFill>
          <a:blip r:embed="rId3"/>
          <a:srcRect/>
          <a:stretch/>
        </p:blipFill>
        <p:spPr>
          <a:xfrm>
            <a:off x="10421846" y="5881607"/>
            <a:ext cx="1317276" cy="522367"/>
          </a:xfrm>
          <a:prstGeom prst="rect">
            <a:avLst/>
          </a:prstGeom>
        </p:spPr>
      </p:pic>
    </p:spTree>
    <p:extLst>
      <p:ext uri="{BB962C8B-B14F-4D97-AF65-F5344CB8AC3E}">
        <p14:creationId xmlns:p14="http://schemas.microsoft.com/office/powerpoint/2010/main" val="271586410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SLIDE WHITE 1">
    <p:bg>
      <p:bgPr>
        <a:gradFill>
          <a:gsLst>
            <a:gs pos="0">
              <a:schemeClr val="bg1"/>
            </a:gs>
            <a:gs pos="78000">
              <a:schemeClr val="bg1">
                <a:lumMod val="95000"/>
              </a:schemeClr>
            </a:gs>
            <a:gs pos="87000">
              <a:schemeClr val="bg1">
                <a:lumMod val="95000"/>
              </a:schemeClr>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EB123F0B-9EB1-7748-8E10-9821AB99BC0A}"/>
              </a:ext>
            </a:extLst>
          </p:cNvPr>
          <p:cNvSpPr>
            <a:spLocks noGrp="1"/>
          </p:cNvSpPr>
          <p:nvPr>
            <p:ph type="pic" sz="quarter" idx="16"/>
          </p:nvPr>
        </p:nvSpPr>
        <p:spPr>
          <a:xfrm>
            <a:off x="-7597852" y="1240973"/>
            <a:ext cx="1276350" cy="1514259"/>
          </a:xfrm>
          <a:custGeom>
            <a:avLst/>
            <a:gdLst>
              <a:gd name="connsiteX0" fmla="*/ 0 w 1787525"/>
              <a:gd name="connsiteY0" fmla="*/ 1673225 h 1673225"/>
              <a:gd name="connsiteX1" fmla="*/ 893763 w 1787525"/>
              <a:gd name="connsiteY1" fmla="*/ 0 h 1673225"/>
              <a:gd name="connsiteX2" fmla="*/ 1787525 w 1787525"/>
              <a:gd name="connsiteY2" fmla="*/ 1673225 h 1673225"/>
              <a:gd name="connsiteX3" fmla="*/ 0 w 1787525"/>
              <a:gd name="connsiteY3" fmla="*/ 1673225 h 1673225"/>
              <a:gd name="connsiteX0" fmla="*/ 0 w 1787525"/>
              <a:gd name="connsiteY0" fmla="*/ 1524000 h 1524000"/>
              <a:gd name="connsiteX1" fmla="*/ 1062038 w 1787525"/>
              <a:gd name="connsiteY1" fmla="*/ 0 h 1524000"/>
              <a:gd name="connsiteX2" fmla="*/ 1787525 w 1787525"/>
              <a:gd name="connsiteY2" fmla="*/ 1524000 h 1524000"/>
              <a:gd name="connsiteX3" fmla="*/ 0 w 1787525"/>
              <a:gd name="connsiteY3" fmla="*/ 1524000 h 1524000"/>
              <a:gd name="connsiteX0" fmla="*/ 0 w 1555750"/>
              <a:gd name="connsiteY0" fmla="*/ 1524000 h 1524000"/>
              <a:gd name="connsiteX1" fmla="*/ 1062038 w 1555750"/>
              <a:gd name="connsiteY1" fmla="*/ 0 h 1524000"/>
              <a:gd name="connsiteX2" fmla="*/ 1555750 w 1555750"/>
              <a:gd name="connsiteY2" fmla="*/ 996950 h 1524000"/>
              <a:gd name="connsiteX3" fmla="*/ 0 w 1555750"/>
              <a:gd name="connsiteY3" fmla="*/ 1524000 h 15240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800088 w 1276350"/>
              <a:gd name="connsiteY2" fmla="*/ 57149 h 1549400"/>
              <a:gd name="connsiteX3" fmla="*/ 1276350 w 1276350"/>
              <a:gd name="connsiteY3" fmla="*/ 996950 h 1549400"/>
              <a:gd name="connsiteX4" fmla="*/ 0 w 1276350"/>
              <a:gd name="connsiteY4" fmla="*/ 1549400 h 1549400"/>
              <a:gd name="connsiteX0" fmla="*/ 0 w 1276350"/>
              <a:gd name="connsiteY0" fmla="*/ 1549400 h 1549400"/>
              <a:gd name="connsiteX1" fmla="*/ 741473 w 1276350"/>
              <a:gd name="connsiteY1" fmla="*/ 57149 h 1549400"/>
              <a:gd name="connsiteX2" fmla="*/ 776288 w 1276350"/>
              <a:gd name="connsiteY2" fmla="*/ 0 h 1549400"/>
              <a:gd name="connsiteX3" fmla="*/ 800088 w 1276350"/>
              <a:gd name="connsiteY3" fmla="*/ 57149 h 1549400"/>
              <a:gd name="connsiteX4" fmla="*/ 1276350 w 1276350"/>
              <a:gd name="connsiteY4" fmla="*/ 996950 h 1549400"/>
              <a:gd name="connsiteX5" fmla="*/ 0 w 1276350"/>
              <a:gd name="connsiteY5" fmla="*/ 1549400 h 1549400"/>
              <a:gd name="connsiteX0" fmla="*/ 0 w 1276350"/>
              <a:gd name="connsiteY0" fmla="*/ 1492251 h 1492251"/>
              <a:gd name="connsiteX1" fmla="*/ 741473 w 1276350"/>
              <a:gd name="connsiteY1" fmla="*/ 0 h 1492251"/>
              <a:gd name="connsiteX2" fmla="*/ 800088 w 1276350"/>
              <a:gd name="connsiteY2" fmla="*/ 0 h 1492251"/>
              <a:gd name="connsiteX3" fmla="*/ 1276350 w 1276350"/>
              <a:gd name="connsiteY3" fmla="*/ 939801 h 1492251"/>
              <a:gd name="connsiteX4" fmla="*/ 0 w 1276350"/>
              <a:gd name="connsiteY4" fmla="*/ 1492251 h 1492251"/>
              <a:gd name="connsiteX0" fmla="*/ 0 w 1276350"/>
              <a:gd name="connsiteY0" fmla="*/ 1516239 h 1516239"/>
              <a:gd name="connsiteX1" fmla="*/ 741473 w 1276350"/>
              <a:gd name="connsiteY1" fmla="*/ 23988 h 1516239"/>
              <a:gd name="connsiteX2" fmla="*/ 800088 w 1276350"/>
              <a:gd name="connsiteY2" fmla="*/ 23988 h 1516239"/>
              <a:gd name="connsiteX3" fmla="*/ 1276350 w 1276350"/>
              <a:gd name="connsiteY3" fmla="*/ 963789 h 1516239"/>
              <a:gd name="connsiteX4" fmla="*/ 0 w 1276350"/>
              <a:gd name="connsiteY4" fmla="*/ 1516239 h 1516239"/>
              <a:gd name="connsiteX0" fmla="*/ 0 w 1276350"/>
              <a:gd name="connsiteY0" fmla="*/ 1514259 h 1514259"/>
              <a:gd name="connsiteX1" fmla="*/ 741473 w 1276350"/>
              <a:gd name="connsiteY1" fmla="*/ 22008 h 1514259"/>
              <a:gd name="connsiteX2" fmla="*/ 800088 w 1276350"/>
              <a:gd name="connsiteY2" fmla="*/ 22008 h 1514259"/>
              <a:gd name="connsiteX3" fmla="*/ 1276350 w 1276350"/>
              <a:gd name="connsiteY3" fmla="*/ 961809 h 1514259"/>
              <a:gd name="connsiteX4" fmla="*/ 0 w 1276350"/>
              <a:gd name="connsiteY4" fmla="*/ 1514259 h 1514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514259">
                <a:moveTo>
                  <a:pt x="0" y="1514259"/>
                </a:moveTo>
                <a:lnTo>
                  <a:pt x="741473" y="22008"/>
                </a:lnTo>
                <a:cubicBezTo>
                  <a:pt x="738786" y="31533"/>
                  <a:pt x="767850" y="-31967"/>
                  <a:pt x="800088" y="22008"/>
                </a:cubicBezTo>
                <a:lnTo>
                  <a:pt x="1276350" y="961809"/>
                </a:lnTo>
                <a:cubicBezTo>
                  <a:pt x="927100" y="1082459"/>
                  <a:pt x="685800" y="1123734"/>
                  <a:pt x="0" y="1514259"/>
                </a:cubicBezTo>
                <a:close/>
              </a:path>
            </a:pathLst>
          </a:custGeom>
        </p:spPr>
        <p:txBody>
          <a:bodyPr/>
          <a:lstStyle/>
          <a:p>
            <a:endParaRPr lang="en-US"/>
          </a:p>
        </p:txBody>
      </p:sp>
      <p:sp>
        <p:nvSpPr>
          <p:cNvPr id="3" name="Picture Placeholder 18">
            <a:extLst>
              <a:ext uri="{FF2B5EF4-FFF2-40B4-BE49-F238E27FC236}">
                <a16:creationId xmlns:a16="http://schemas.microsoft.com/office/drawing/2014/main" id="{3970F3A9-950E-D143-B0BB-14459C4D1EF8}"/>
              </a:ext>
            </a:extLst>
          </p:cNvPr>
          <p:cNvSpPr>
            <a:spLocks noGrp="1"/>
          </p:cNvSpPr>
          <p:nvPr>
            <p:ph type="pic" sz="quarter" idx="17"/>
          </p:nvPr>
        </p:nvSpPr>
        <p:spPr>
          <a:xfrm>
            <a:off x="-8058239" y="2590095"/>
            <a:ext cx="1225533" cy="108266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44"/>
              <a:gd name="connsiteY0" fmla="*/ 696 h 8696"/>
              <a:gd name="connsiteX1" fmla="*/ 10144 w 10144"/>
              <a:gd name="connsiteY1" fmla="*/ 0 h 8696"/>
              <a:gd name="connsiteX2" fmla="*/ 10000 w 10144"/>
              <a:gd name="connsiteY2" fmla="*/ 8696 h 8696"/>
              <a:gd name="connsiteX3" fmla="*/ 0 w 10144"/>
              <a:gd name="connsiteY3" fmla="*/ 8696 h 8696"/>
              <a:gd name="connsiteX4" fmla="*/ 0 w 10144"/>
              <a:gd name="connsiteY4" fmla="*/ 696 h 8696"/>
              <a:gd name="connsiteX0" fmla="*/ 0 w 10000"/>
              <a:gd name="connsiteY0" fmla="*/ 800 h 10000"/>
              <a:gd name="connsiteX1" fmla="*/ 10000 w 10000"/>
              <a:gd name="connsiteY1" fmla="*/ 0 h 10000"/>
              <a:gd name="connsiteX2" fmla="*/ 6920 w 10000"/>
              <a:gd name="connsiteY2" fmla="*/ 9286 h 10000"/>
              <a:gd name="connsiteX3" fmla="*/ 0 w 10000"/>
              <a:gd name="connsiteY3" fmla="*/ 10000 h 10000"/>
              <a:gd name="connsiteX4" fmla="*/ 0 w 10000"/>
              <a:gd name="connsiteY4" fmla="*/ 800 h 10000"/>
              <a:gd name="connsiteX0" fmla="*/ 0 w 10000"/>
              <a:gd name="connsiteY0" fmla="*/ 800 h 12178"/>
              <a:gd name="connsiteX1" fmla="*/ 10000 w 10000"/>
              <a:gd name="connsiteY1" fmla="*/ 0 h 12178"/>
              <a:gd name="connsiteX2" fmla="*/ 6920 w 10000"/>
              <a:gd name="connsiteY2" fmla="*/ 9286 h 12178"/>
              <a:gd name="connsiteX3" fmla="*/ 853 w 10000"/>
              <a:gd name="connsiteY3" fmla="*/ 12178 h 12178"/>
              <a:gd name="connsiteX4" fmla="*/ 0 w 10000"/>
              <a:gd name="connsiteY4" fmla="*/ 800 h 12178"/>
              <a:gd name="connsiteX0" fmla="*/ 2131 w 9169"/>
              <a:gd name="connsiteY0" fmla="*/ 5764 h 12178"/>
              <a:gd name="connsiteX1" fmla="*/ 9169 w 9169"/>
              <a:gd name="connsiteY1" fmla="*/ 0 h 12178"/>
              <a:gd name="connsiteX2" fmla="*/ 6089 w 9169"/>
              <a:gd name="connsiteY2" fmla="*/ 9286 h 12178"/>
              <a:gd name="connsiteX3" fmla="*/ 22 w 9169"/>
              <a:gd name="connsiteY3" fmla="*/ 12178 h 12178"/>
              <a:gd name="connsiteX4" fmla="*/ 2131 w 9169"/>
              <a:gd name="connsiteY4" fmla="*/ 5764 h 12178"/>
              <a:gd name="connsiteX0" fmla="*/ 2300 w 9976"/>
              <a:gd name="connsiteY0" fmla="*/ 4733 h 10000"/>
              <a:gd name="connsiteX1" fmla="*/ 9976 w 9976"/>
              <a:gd name="connsiteY1" fmla="*/ 0 h 10000"/>
              <a:gd name="connsiteX2" fmla="*/ 6617 w 9976"/>
              <a:gd name="connsiteY2" fmla="*/ 7625 h 10000"/>
              <a:gd name="connsiteX3" fmla="*/ 0 w 9976"/>
              <a:gd name="connsiteY3" fmla="*/ 10000 h 10000"/>
              <a:gd name="connsiteX4" fmla="*/ 2300 w 9976"/>
              <a:gd name="connsiteY4" fmla="*/ 4733 h 10000"/>
              <a:gd name="connsiteX0" fmla="*/ 2503 w 10197"/>
              <a:gd name="connsiteY0" fmla="*/ 4777 h 10044"/>
              <a:gd name="connsiteX1" fmla="*/ 10197 w 10197"/>
              <a:gd name="connsiteY1" fmla="*/ 44 h 10044"/>
              <a:gd name="connsiteX2" fmla="*/ 6830 w 10197"/>
              <a:gd name="connsiteY2" fmla="*/ 7669 h 10044"/>
              <a:gd name="connsiteX3" fmla="*/ 197 w 10197"/>
              <a:gd name="connsiteY3" fmla="*/ 10044 h 10044"/>
              <a:gd name="connsiteX4" fmla="*/ 2503 w 10197"/>
              <a:gd name="connsiteY4" fmla="*/ 4777 h 10044"/>
              <a:gd name="connsiteX0" fmla="*/ 2503 w 10210"/>
              <a:gd name="connsiteY0" fmla="*/ 4839 h 10106"/>
              <a:gd name="connsiteX1" fmla="*/ 10197 w 10210"/>
              <a:gd name="connsiteY1" fmla="*/ 106 h 10106"/>
              <a:gd name="connsiteX2" fmla="*/ 6830 w 10210"/>
              <a:gd name="connsiteY2" fmla="*/ 7731 h 10106"/>
              <a:gd name="connsiteX3" fmla="*/ 197 w 10210"/>
              <a:gd name="connsiteY3" fmla="*/ 10106 h 10106"/>
              <a:gd name="connsiteX4" fmla="*/ 2503 w 10210"/>
              <a:gd name="connsiteY4" fmla="*/ 4839 h 10106"/>
              <a:gd name="connsiteX0" fmla="*/ 2503 w 10215"/>
              <a:gd name="connsiteY0" fmla="*/ 4852 h 10119"/>
              <a:gd name="connsiteX1" fmla="*/ 10197 w 10215"/>
              <a:gd name="connsiteY1" fmla="*/ 119 h 10119"/>
              <a:gd name="connsiteX2" fmla="*/ 6830 w 10215"/>
              <a:gd name="connsiteY2" fmla="*/ 7744 h 10119"/>
              <a:gd name="connsiteX3" fmla="*/ 197 w 10215"/>
              <a:gd name="connsiteY3" fmla="*/ 10119 h 10119"/>
              <a:gd name="connsiteX4" fmla="*/ 2503 w 10215"/>
              <a:gd name="connsiteY4" fmla="*/ 4852 h 10119"/>
              <a:gd name="connsiteX0" fmla="*/ 2467 w 10179"/>
              <a:gd name="connsiteY0" fmla="*/ 4852 h 10119"/>
              <a:gd name="connsiteX1" fmla="*/ 10161 w 10179"/>
              <a:gd name="connsiteY1" fmla="*/ 119 h 10119"/>
              <a:gd name="connsiteX2" fmla="*/ 6794 w 10179"/>
              <a:gd name="connsiteY2" fmla="*/ 7744 h 10119"/>
              <a:gd name="connsiteX3" fmla="*/ 161 w 10179"/>
              <a:gd name="connsiteY3" fmla="*/ 10119 h 10119"/>
              <a:gd name="connsiteX4" fmla="*/ 2467 w 10179"/>
              <a:gd name="connsiteY4" fmla="*/ 4852 h 10119"/>
              <a:gd name="connsiteX0" fmla="*/ 2306 w 10018"/>
              <a:gd name="connsiteY0" fmla="*/ 4852 h 10119"/>
              <a:gd name="connsiteX1" fmla="*/ 10000 w 10018"/>
              <a:gd name="connsiteY1" fmla="*/ 119 h 10119"/>
              <a:gd name="connsiteX2" fmla="*/ 6633 w 10018"/>
              <a:gd name="connsiteY2" fmla="*/ 7744 h 10119"/>
              <a:gd name="connsiteX3" fmla="*/ 0 w 10018"/>
              <a:gd name="connsiteY3" fmla="*/ 10119 h 10119"/>
              <a:gd name="connsiteX4" fmla="*/ 2306 w 10018"/>
              <a:gd name="connsiteY4" fmla="*/ 4852 h 10119"/>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332" y="4762"/>
                </a:moveTo>
                <a:cubicBezTo>
                  <a:pt x="4414" y="3124"/>
                  <a:pt x="5967" y="1986"/>
                  <a:pt x="10000" y="0"/>
                </a:cubicBezTo>
                <a:cubicBezTo>
                  <a:pt x="8908" y="2553"/>
                  <a:pt x="8739" y="2795"/>
                  <a:pt x="6633" y="7625"/>
                </a:cubicBezTo>
                <a:lnTo>
                  <a:pt x="0" y="10000"/>
                </a:lnTo>
                <a:cubicBezTo>
                  <a:pt x="2336" y="4738"/>
                  <a:pt x="1127" y="7424"/>
                  <a:pt x="2332" y="4762"/>
                </a:cubicBezTo>
                <a:close/>
              </a:path>
            </a:pathLst>
          </a:custGeom>
        </p:spPr>
        <p:txBody>
          <a:bodyPr/>
          <a:lstStyle/>
          <a:p>
            <a:endParaRPr lang="en-US"/>
          </a:p>
        </p:txBody>
      </p:sp>
      <p:sp>
        <p:nvSpPr>
          <p:cNvPr id="23" name="Picture Placeholder 22">
            <a:extLst>
              <a:ext uri="{FF2B5EF4-FFF2-40B4-BE49-F238E27FC236}">
                <a16:creationId xmlns:a16="http://schemas.microsoft.com/office/drawing/2014/main" id="{1D973492-7B07-2248-A69F-F247FFF3BDFB}"/>
              </a:ext>
            </a:extLst>
          </p:cNvPr>
          <p:cNvSpPr>
            <a:spLocks noGrp="1"/>
          </p:cNvSpPr>
          <p:nvPr>
            <p:ph type="pic" sz="quarter" idx="18"/>
          </p:nvPr>
        </p:nvSpPr>
        <p:spPr>
          <a:xfrm>
            <a:off x="0" y="0"/>
            <a:ext cx="6096000" cy="6858000"/>
          </a:xfrm>
          <a:custGeom>
            <a:avLst/>
            <a:gdLst>
              <a:gd name="connsiteX0" fmla="*/ 3813796 w 6096000"/>
              <a:gd name="connsiteY0" fmla="*/ 3184870 h 6858000"/>
              <a:gd name="connsiteX1" fmla="*/ 2076596 w 6096000"/>
              <a:gd name="connsiteY1" fmla="*/ 6657896 h 6858000"/>
              <a:gd name="connsiteX2" fmla="*/ 1977740 w 6096000"/>
              <a:gd name="connsiteY2" fmla="*/ 6858000 h 6858000"/>
              <a:gd name="connsiteX3" fmla="*/ 0 w 6096000"/>
              <a:gd name="connsiteY3" fmla="*/ 6858000 h 6858000"/>
              <a:gd name="connsiteX4" fmla="*/ 0 w 6096000"/>
              <a:gd name="connsiteY4" fmla="*/ 5223984 h 6858000"/>
              <a:gd name="connsiteX5" fmla="*/ 35267 w 6096000"/>
              <a:gd name="connsiteY5" fmla="*/ 5199715 h 6858000"/>
              <a:gd name="connsiteX6" fmla="*/ 3813796 w 6096000"/>
              <a:gd name="connsiteY6" fmla="*/ 3184870 h 6858000"/>
              <a:gd name="connsiteX7" fmla="*/ 2346723 w 6096000"/>
              <a:gd name="connsiteY7" fmla="*/ 0 h 6858000"/>
              <a:gd name="connsiteX8" fmla="*/ 5358266 w 6096000"/>
              <a:gd name="connsiteY8" fmla="*/ 0 h 6858000"/>
              <a:gd name="connsiteX9" fmla="*/ 6096000 w 6096000"/>
              <a:gd name="connsiteY9" fmla="*/ 1455761 h 6858000"/>
              <a:gd name="connsiteX10" fmla="*/ 397900 w 6096000"/>
              <a:gd name="connsiteY10" fmla="*/ 39221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3813796" y="3184870"/>
                </a:moveTo>
                <a:cubicBezTo>
                  <a:pt x="3235008" y="4380283"/>
                  <a:pt x="3130144" y="4527414"/>
                  <a:pt x="2076596" y="6657896"/>
                </a:cubicBezTo>
                <a:lnTo>
                  <a:pt x="1977740" y="6858000"/>
                </a:lnTo>
                <a:lnTo>
                  <a:pt x="0" y="6858000"/>
                </a:lnTo>
                <a:lnTo>
                  <a:pt x="0" y="5223984"/>
                </a:lnTo>
                <a:lnTo>
                  <a:pt x="35267" y="5199715"/>
                </a:lnTo>
                <a:cubicBezTo>
                  <a:pt x="991185" y="4550921"/>
                  <a:pt x="1883067" y="4024800"/>
                  <a:pt x="3813796" y="3184870"/>
                </a:cubicBezTo>
                <a:close/>
                <a:moveTo>
                  <a:pt x="2346723" y="0"/>
                </a:moveTo>
                <a:lnTo>
                  <a:pt x="5358266" y="0"/>
                </a:lnTo>
                <a:lnTo>
                  <a:pt x="6096000" y="1455761"/>
                </a:lnTo>
                <a:cubicBezTo>
                  <a:pt x="4536819" y="1994387"/>
                  <a:pt x="3459566" y="2178654"/>
                  <a:pt x="397900" y="3922103"/>
                </a:cubicBezTo>
                <a:close/>
              </a:path>
            </a:pathLst>
          </a:custGeom>
          <a:pattFill prst="pct40">
            <a:fgClr>
              <a:schemeClr val="accent1"/>
            </a:fgClr>
            <a:bgClr>
              <a:schemeClr val="bg1"/>
            </a:bgClr>
          </a:pattFill>
        </p:spPr>
        <p:txBody>
          <a:bodyPr wrap="square">
            <a:noAutofit/>
          </a:bodyPr>
          <a:lstStyle/>
          <a:p>
            <a:endParaRPr lang="en-US"/>
          </a:p>
        </p:txBody>
      </p:sp>
      <p:sp>
        <p:nvSpPr>
          <p:cNvPr id="29" name="Title 1">
            <a:extLst>
              <a:ext uri="{FF2B5EF4-FFF2-40B4-BE49-F238E27FC236}">
                <a16:creationId xmlns:a16="http://schemas.microsoft.com/office/drawing/2014/main" id="{917E858B-531C-1D4B-AF46-16F1C2707BA4}"/>
              </a:ext>
            </a:extLst>
          </p:cNvPr>
          <p:cNvSpPr>
            <a:spLocks noGrp="1"/>
          </p:cNvSpPr>
          <p:nvPr>
            <p:ph type="title"/>
          </p:nvPr>
        </p:nvSpPr>
        <p:spPr>
          <a:xfrm>
            <a:off x="5715000" y="2468647"/>
            <a:ext cx="6096000" cy="1325563"/>
          </a:xfrm>
        </p:spPr>
        <p:txBody>
          <a:bodyPr/>
          <a:lstStyle/>
          <a:p>
            <a:r>
              <a:rPr lang="en-US"/>
              <a:t>Click to edit Master title style</a:t>
            </a:r>
          </a:p>
        </p:txBody>
      </p:sp>
      <p:sp>
        <p:nvSpPr>
          <p:cNvPr id="31" name="Picture Placeholder 13">
            <a:extLst>
              <a:ext uri="{FF2B5EF4-FFF2-40B4-BE49-F238E27FC236}">
                <a16:creationId xmlns:a16="http://schemas.microsoft.com/office/drawing/2014/main" id="{6D7CAFEF-26FE-D444-90A9-9E844201BDA0}"/>
              </a:ext>
            </a:extLst>
          </p:cNvPr>
          <p:cNvSpPr>
            <a:spLocks noGrp="1"/>
          </p:cNvSpPr>
          <p:nvPr>
            <p:ph type="pic" sz="quarter" idx="15"/>
          </p:nvPr>
        </p:nvSpPr>
        <p:spPr>
          <a:xfrm>
            <a:off x="6409112" y="4137360"/>
            <a:ext cx="1386994" cy="1386994"/>
          </a:xfrm>
          <a:noFill/>
        </p:spPr>
        <p:txBody>
          <a:bodyPr>
            <a:normAutofit/>
          </a:bodyPr>
          <a:lstStyle>
            <a:lvl1pPr>
              <a:defRPr sz="1800"/>
            </a:lvl1pPr>
          </a:lstStyle>
          <a:p>
            <a:endParaRPr lang="en-US"/>
          </a:p>
        </p:txBody>
      </p:sp>
      <p:sp>
        <p:nvSpPr>
          <p:cNvPr id="32" name="Picture Placeholder 13">
            <a:extLst>
              <a:ext uri="{FF2B5EF4-FFF2-40B4-BE49-F238E27FC236}">
                <a16:creationId xmlns:a16="http://schemas.microsoft.com/office/drawing/2014/main" id="{F82C227E-37AE-6E47-96ED-24A42DCCF570}"/>
              </a:ext>
            </a:extLst>
          </p:cNvPr>
          <p:cNvSpPr>
            <a:spLocks noGrp="1"/>
          </p:cNvSpPr>
          <p:nvPr>
            <p:ph type="pic" sz="quarter" idx="19"/>
          </p:nvPr>
        </p:nvSpPr>
        <p:spPr>
          <a:xfrm>
            <a:off x="8046445" y="4134356"/>
            <a:ext cx="1386994" cy="1386994"/>
          </a:xfrm>
          <a:noFill/>
        </p:spPr>
        <p:txBody>
          <a:bodyPr>
            <a:normAutofit/>
          </a:bodyPr>
          <a:lstStyle>
            <a:lvl1pPr>
              <a:defRPr sz="1800"/>
            </a:lvl1pPr>
          </a:lstStyle>
          <a:p>
            <a:endParaRPr lang="en-US"/>
          </a:p>
        </p:txBody>
      </p:sp>
      <p:sp>
        <p:nvSpPr>
          <p:cNvPr id="33" name="Picture Placeholder 13">
            <a:extLst>
              <a:ext uri="{FF2B5EF4-FFF2-40B4-BE49-F238E27FC236}">
                <a16:creationId xmlns:a16="http://schemas.microsoft.com/office/drawing/2014/main" id="{8B9DA6D1-9D0C-474E-9ECE-1B3F96FE78AF}"/>
              </a:ext>
            </a:extLst>
          </p:cNvPr>
          <p:cNvSpPr>
            <a:spLocks noGrp="1"/>
          </p:cNvSpPr>
          <p:nvPr>
            <p:ph type="pic" sz="quarter" idx="20"/>
          </p:nvPr>
        </p:nvSpPr>
        <p:spPr>
          <a:xfrm>
            <a:off x="9683778" y="4134356"/>
            <a:ext cx="1386994" cy="1386994"/>
          </a:xfrm>
          <a:noFill/>
        </p:spPr>
        <p:txBody>
          <a:bodyPr>
            <a:normAutofit/>
          </a:bodyPr>
          <a:lstStyle>
            <a:lvl1pPr>
              <a:defRPr sz="1800"/>
            </a:lvl1pPr>
          </a:lstStyle>
          <a:p>
            <a:endParaRPr lang="en-US"/>
          </a:p>
        </p:txBody>
      </p:sp>
      <p:pic>
        <p:nvPicPr>
          <p:cNvPr id="11" name="Picture 10">
            <a:extLst>
              <a:ext uri="{FF2B5EF4-FFF2-40B4-BE49-F238E27FC236}">
                <a16:creationId xmlns:a16="http://schemas.microsoft.com/office/drawing/2014/main" id="{D9F2B617-18D8-D14D-924F-DE5312469DB1}"/>
              </a:ext>
            </a:extLst>
          </p:cNvPr>
          <p:cNvPicPr>
            <a:picLocks noChangeAspect="1"/>
          </p:cNvPicPr>
          <p:nvPr userDrawn="1"/>
        </p:nvPicPr>
        <p:blipFill>
          <a:blip r:embed="rId2"/>
          <a:srcRect/>
          <a:stretch/>
        </p:blipFill>
        <p:spPr>
          <a:xfrm>
            <a:off x="10444559" y="5881607"/>
            <a:ext cx="1271850" cy="522367"/>
          </a:xfrm>
          <a:prstGeom prst="rect">
            <a:avLst/>
          </a:prstGeom>
        </p:spPr>
      </p:pic>
    </p:spTree>
    <p:extLst>
      <p:ext uri="{BB962C8B-B14F-4D97-AF65-F5344CB8AC3E}">
        <p14:creationId xmlns:p14="http://schemas.microsoft.com/office/powerpoint/2010/main" val="3099739354"/>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SLIDE BLU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EB123F0B-9EB1-7748-8E10-9821AB99BC0A}"/>
              </a:ext>
            </a:extLst>
          </p:cNvPr>
          <p:cNvSpPr>
            <a:spLocks noGrp="1"/>
          </p:cNvSpPr>
          <p:nvPr>
            <p:ph type="pic" sz="quarter" idx="16"/>
          </p:nvPr>
        </p:nvSpPr>
        <p:spPr>
          <a:xfrm>
            <a:off x="-7597852" y="1240973"/>
            <a:ext cx="1276350" cy="1514259"/>
          </a:xfrm>
          <a:custGeom>
            <a:avLst/>
            <a:gdLst>
              <a:gd name="connsiteX0" fmla="*/ 0 w 1787525"/>
              <a:gd name="connsiteY0" fmla="*/ 1673225 h 1673225"/>
              <a:gd name="connsiteX1" fmla="*/ 893763 w 1787525"/>
              <a:gd name="connsiteY1" fmla="*/ 0 h 1673225"/>
              <a:gd name="connsiteX2" fmla="*/ 1787525 w 1787525"/>
              <a:gd name="connsiteY2" fmla="*/ 1673225 h 1673225"/>
              <a:gd name="connsiteX3" fmla="*/ 0 w 1787525"/>
              <a:gd name="connsiteY3" fmla="*/ 1673225 h 1673225"/>
              <a:gd name="connsiteX0" fmla="*/ 0 w 1787525"/>
              <a:gd name="connsiteY0" fmla="*/ 1524000 h 1524000"/>
              <a:gd name="connsiteX1" fmla="*/ 1062038 w 1787525"/>
              <a:gd name="connsiteY1" fmla="*/ 0 h 1524000"/>
              <a:gd name="connsiteX2" fmla="*/ 1787525 w 1787525"/>
              <a:gd name="connsiteY2" fmla="*/ 1524000 h 1524000"/>
              <a:gd name="connsiteX3" fmla="*/ 0 w 1787525"/>
              <a:gd name="connsiteY3" fmla="*/ 1524000 h 1524000"/>
              <a:gd name="connsiteX0" fmla="*/ 0 w 1555750"/>
              <a:gd name="connsiteY0" fmla="*/ 1524000 h 1524000"/>
              <a:gd name="connsiteX1" fmla="*/ 1062038 w 1555750"/>
              <a:gd name="connsiteY1" fmla="*/ 0 h 1524000"/>
              <a:gd name="connsiteX2" fmla="*/ 1555750 w 1555750"/>
              <a:gd name="connsiteY2" fmla="*/ 996950 h 1524000"/>
              <a:gd name="connsiteX3" fmla="*/ 0 w 1555750"/>
              <a:gd name="connsiteY3" fmla="*/ 1524000 h 15240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800088 w 1276350"/>
              <a:gd name="connsiteY2" fmla="*/ 57149 h 1549400"/>
              <a:gd name="connsiteX3" fmla="*/ 1276350 w 1276350"/>
              <a:gd name="connsiteY3" fmla="*/ 996950 h 1549400"/>
              <a:gd name="connsiteX4" fmla="*/ 0 w 1276350"/>
              <a:gd name="connsiteY4" fmla="*/ 1549400 h 1549400"/>
              <a:gd name="connsiteX0" fmla="*/ 0 w 1276350"/>
              <a:gd name="connsiteY0" fmla="*/ 1549400 h 1549400"/>
              <a:gd name="connsiteX1" fmla="*/ 741473 w 1276350"/>
              <a:gd name="connsiteY1" fmla="*/ 57149 h 1549400"/>
              <a:gd name="connsiteX2" fmla="*/ 776288 w 1276350"/>
              <a:gd name="connsiteY2" fmla="*/ 0 h 1549400"/>
              <a:gd name="connsiteX3" fmla="*/ 800088 w 1276350"/>
              <a:gd name="connsiteY3" fmla="*/ 57149 h 1549400"/>
              <a:gd name="connsiteX4" fmla="*/ 1276350 w 1276350"/>
              <a:gd name="connsiteY4" fmla="*/ 996950 h 1549400"/>
              <a:gd name="connsiteX5" fmla="*/ 0 w 1276350"/>
              <a:gd name="connsiteY5" fmla="*/ 1549400 h 1549400"/>
              <a:gd name="connsiteX0" fmla="*/ 0 w 1276350"/>
              <a:gd name="connsiteY0" fmla="*/ 1492251 h 1492251"/>
              <a:gd name="connsiteX1" fmla="*/ 741473 w 1276350"/>
              <a:gd name="connsiteY1" fmla="*/ 0 h 1492251"/>
              <a:gd name="connsiteX2" fmla="*/ 800088 w 1276350"/>
              <a:gd name="connsiteY2" fmla="*/ 0 h 1492251"/>
              <a:gd name="connsiteX3" fmla="*/ 1276350 w 1276350"/>
              <a:gd name="connsiteY3" fmla="*/ 939801 h 1492251"/>
              <a:gd name="connsiteX4" fmla="*/ 0 w 1276350"/>
              <a:gd name="connsiteY4" fmla="*/ 1492251 h 1492251"/>
              <a:gd name="connsiteX0" fmla="*/ 0 w 1276350"/>
              <a:gd name="connsiteY0" fmla="*/ 1516239 h 1516239"/>
              <a:gd name="connsiteX1" fmla="*/ 741473 w 1276350"/>
              <a:gd name="connsiteY1" fmla="*/ 23988 h 1516239"/>
              <a:gd name="connsiteX2" fmla="*/ 800088 w 1276350"/>
              <a:gd name="connsiteY2" fmla="*/ 23988 h 1516239"/>
              <a:gd name="connsiteX3" fmla="*/ 1276350 w 1276350"/>
              <a:gd name="connsiteY3" fmla="*/ 963789 h 1516239"/>
              <a:gd name="connsiteX4" fmla="*/ 0 w 1276350"/>
              <a:gd name="connsiteY4" fmla="*/ 1516239 h 1516239"/>
              <a:gd name="connsiteX0" fmla="*/ 0 w 1276350"/>
              <a:gd name="connsiteY0" fmla="*/ 1514259 h 1514259"/>
              <a:gd name="connsiteX1" fmla="*/ 741473 w 1276350"/>
              <a:gd name="connsiteY1" fmla="*/ 22008 h 1514259"/>
              <a:gd name="connsiteX2" fmla="*/ 800088 w 1276350"/>
              <a:gd name="connsiteY2" fmla="*/ 22008 h 1514259"/>
              <a:gd name="connsiteX3" fmla="*/ 1276350 w 1276350"/>
              <a:gd name="connsiteY3" fmla="*/ 961809 h 1514259"/>
              <a:gd name="connsiteX4" fmla="*/ 0 w 1276350"/>
              <a:gd name="connsiteY4" fmla="*/ 1514259 h 1514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514259">
                <a:moveTo>
                  <a:pt x="0" y="1514259"/>
                </a:moveTo>
                <a:lnTo>
                  <a:pt x="741473" y="22008"/>
                </a:lnTo>
                <a:cubicBezTo>
                  <a:pt x="738786" y="31533"/>
                  <a:pt x="767850" y="-31967"/>
                  <a:pt x="800088" y="22008"/>
                </a:cubicBezTo>
                <a:lnTo>
                  <a:pt x="1276350" y="961809"/>
                </a:lnTo>
                <a:cubicBezTo>
                  <a:pt x="927100" y="1082459"/>
                  <a:pt x="685800" y="1123734"/>
                  <a:pt x="0" y="1514259"/>
                </a:cubicBezTo>
                <a:close/>
              </a:path>
            </a:pathLst>
          </a:custGeom>
        </p:spPr>
        <p:txBody>
          <a:bodyPr/>
          <a:lstStyle/>
          <a:p>
            <a:endParaRPr lang="en-US"/>
          </a:p>
        </p:txBody>
      </p:sp>
      <p:sp>
        <p:nvSpPr>
          <p:cNvPr id="3" name="Picture Placeholder 18">
            <a:extLst>
              <a:ext uri="{FF2B5EF4-FFF2-40B4-BE49-F238E27FC236}">
                <a16:creationId xmlns:a16="http://schemas.microsoft.com/office/drawing/2014/main" id="{3970F3A9-950E-D143-B0BB-14459C4D1EF8}"/>
              </a:ext>
            </a:extLst>
          </p:cNvPr>
          <p:cNvSpPr>
            <a:spLocks noGrp="1"/>
          </p:cNvSpPr>
          <p:nvPr>
            <p:ph type="pic" sz="quarter" idx="17"/>
          </p:nvPr>
        </p:nvSpPr>
        <p:spPr>
          <a:xfrm>
            <a:off x="-8058239" y="2590095"/>
            <a:ext cx="1225533" cy="108266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44"/>
              <a:gd name="connsiteY0" fmla="*/ 696 h 8696"/>
              <a:gd name="connsiteX1" fmla="*/ 10144 w 10144"/>
              <a:gd name="connsiteY1" fmla="*/ 0 h 8696"/>
              <a:gd name="connsiteX2" fmla="*/ 10000 w 10144"/>
              <a:gd name="connsiteY2" fmla="*/ 8696 h 8696"/>
              <a:gd name="connsiteX3" fmla="*/ 0 w 10144"/>
              <a:gd name="connsiteY3" fmla="*/ 8696 h 8696"/>
              <a:gd name="connsiteX4" fmla="*/ 0 w 10144"/>
              <a:gd name="connsiteY4" fmla="*/ 696 h 8696"/>
              <a:gd name="connsiteX0" fmla="*/ 0 w 10000"/>
              <a:gd name="connsiteY0" fmla="*/ 800 h 10000"/>
              <a:gd name="connsiteX1" fmla="*/ 10000 w 10000"/>
              <a:gd name="connsiteY1" fmla="*/ 0 h 10000"/>
              <a:gd name="connsiteX2" fmla="*/ 6920 w 10000"/>
              <a:gd name="connsiteY2" fmla="*/ 9286 h 10000"/>
              <a:gd name="connsiteX3" fmla="*/ 0 w 10000"/>
              <a:gd name="connsiteY3" fmla="*/ 10000 h 10000"/>
              <a:gd name="connsiteX4" fmla="*/ 0 w 10000"/>
              <a:gd name="connsiteY4" fmla="*/ 800 h 10000"/>
              <a:gd name="connsiteX0" fmla="*/ 0 w 10000"/>
              <a:gd name="connsiteY0" fmla="*/ 800 h 12178"/>
              <a:gd name="connsiteX1" fmla="*/ 10000 w 10000"/>
              <a:gd name="connsiteY1" fmla="*/ 0 h 12178"/>
              <a:gd name="connsiteX2" fmla="*/ 6920 w 10000"/>
              <a:gd name="connsiteY2" fmla="*/ 9286 h 12178"/>
              <a:gd name="connsiteX3" fmla="*/ 853 w 10000"/>
              <a:gd name="connsiteY3" fmla="*/ 12178 h 12178"/>
              <a:gd name="connsiteX4" fmla="*/ 0 w 10000"/>
              <a:gd name="connsiteY4" fmla="*/ 800 h 12178"/>
              <a:gd name="connsiteX0" fmla="*/ 2131 w 9169"/>
              <a:gd name="connsiteY0" fmla="*/ 5764 h 12178"/>
              <a:gd name="connsiteX1" fmla="*/ 9169 w 9169"/>
              <a:gd name="connsiteY1" fmla="*/ 0 h 12178"/>
              <a:gd name="connsiteX2" fmla="*/ 6089 w 9169"/>
              <a:gd name="connsiteY2" fmla="*/ 9286 h 12178"/>
              <a:gd name="connsiteX3" fmla="*/ 22 w 9169"/>
              <a:gd name="connsiteY3" fmla="*/ 12178 h 12178"/>
              <a:gd name="connsiteX4" fmla="*/ 2131 w 9169"/>
              <a:gd name="connsiteY4" fmla="*/ 5764 h 12178"/>
              <a:gd name="connsiteX0" fmla="*/ 2300 w 9976"/>
              <a:gd name="connsiteY0" fmla="*/ 4733 h 10000"/>
              <a:gd name="connsiteX1" fmla="*/ 9976 w 9976"/>
              <a:gd name="connsiteY1" fmla="*/ 0 h 10000"/>
              <a:gd name="connsiteX2" fmla="*/ 6617 w 9976"/>
              <a:gd name="connsiteY2" fmla="*/ 7625 h 10000"/>
              <a:gd name="connsiteX3" fmla="*/ 0 w 9976"/>
              <a:gd name="connsiteY3" fmla="*/ 10000 h 10000"/>
              <a:gd name="connsiteX4" fmla="*/ 2300 w 9976"/>
              <a:gd name="connsiteY4" fmla="*/ 4733 h 10000"/>
              <a:gd name="connsiteX0" fmla="*/ 2503 w 10197"/>
              <a:gd name="connsiteY0" fmla="*/ 4777 h 10044"/>
              <a:gd name="connsiteX1" fmla="*/ 10197 w 10197"/>
              <a:gd name="connsiteY1" fmla="*/ 44 h 10044"/>
              <a:gd name="connsiteX2" fmla="*/ 6830 w 10197"/>
              <a:gd name="connsiteY2" fmla="*/ 7669 h 10044"/>
              <a:gd name="connsiteX3" fmla="*/ 197 w 10197"/>
              <a:gd name="connsiteY3" fmla="*/ 10044 h 10044"/>
              <a:gd name="connsiteX4" fmla="*/ 2503 w 10197"/>
              <a:gd name="connsiteY4" fmla="*/ 4777 h 10044"/>
              <a:gd name="connsiteX0" fmla="*/ 2503 w 10210"/>
              <a:gd name="connsiteY0" fmla="*/ 4839 h 10106"/>
              <a:gd name="connsiteX1" fmla="*/ 10197 w 10210"/>
              <a:gd name="connsiteY1" fmla="*/ 106 h 10106"/>
              <a:gd name="connsiteX2" fmla="*/ 6830 w 10210"/>
              <a:gd name="connsiteY2" fmla="*/ 7731 h 10106"/>
              <a:gd name="connsiteX3" fmla="*/ 197 w 10210"/>
              <a:gd name="connsiteY3" fmla="*/ 10106 h 10106"/>
              <a:gd name="connsiteX4" fmla="*/ 2503 w 10210"/>
              <a:gd name="connsiteY4" fmla="*/ 4839 h 10106"/>
              <a:gd name="connsiteX0" fmla="*/ 2503 w 10215"/>
              <a:gd name="connsiteY0" fmla="*/ 4852 h 10119"/>
              <a:gd name="connsiteX1" fmla="*/ 10197 w 10215"/>
              <a:gd name="connsiteY1" fmla="*/ 119 h 10119"/>
              <a:gd name="connsiteX2" fmla="*/ 6830 w 10215"/>
              <a:gd name="connsiteY2" fmla="*/ 7744 h 10119"/>
              <a:gd name="connsiteX3" fmla="*/ 197 w 10215"/>
              <a:gd name="connsiteY3" fmla="*/ 10119 h 10119"/>
              <a:gd name="connsiteX4" fmla="*/ 2503 w 10215"/>
              <a:gd name="connsiteY4" fmla="*/ 4852 h 10119"/>
              <a:gd name="connsiteX0" fmla="*/ 2467 w 10179"/>
              <a:gd name="connsiteY0" fmla="*/ 4852 h 10119"/>
              <a:gd name="connsiteX1" fmla="*/ 10161 w 10179"/>
              <a:gd name="connsiteY1" fmla="*/ 119 h 10119"/>
              <a:gd name="connsiteX2" fmla="*/ 6794 w 10179"/>
              <a:gd name="connsiteY2" fmla="*/ 7744 h 10119"/>
              <a:gd name="connsiteX3" fmla="*/ 161 w 10179"/>
              <a:gd name="connsiteY3" fmla="*/ 10119 h 10119"/>
              <a:gd name="connsiteX4" fmla="*/ 2467 w 10179"/>
              <a:gd name="connsiteY4" fmla="*/ 4852 h 10119"/>
              <a:gd name="connsiteX0" fmla="*/ 2306 w 10018"/>
              <a:gd name="connsiteY0" fmla="*/ 4852 h 10119"/>
              <a:gd name="connsiteX1" fmla="*/ 10000 w 10018"/>
              <a:gd name="connsiteY1" fmla="*/ 119 h 10119"/>
              <a:gd name="connsiteX2" fmla="*/ 6633 w 10018"/>
              <a:gd name="connsiteY2" fmla="*/ 7744 h 10119"/>
              <a:gd name="connsiteX3" fmla="*/ 0 w 10018"/>
              <a:gd name="connsiteY3" fmla="*/ 10119 h 10119"/>
              <a:gd name="connsiteX4" fmla="*/ 2306 w 10018"/>
              <a:gd name="connsiteY4" fmla="*/ 4852 h 10119"/>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332" y="4762"/>
                </a:moveTo>
                <a:cubicBezTo>
                  <a:pt x="4414" y="3124"/>
                  <a:pt x="5967" y="1986"/>
                  <a:pt x="10000" y="0"/>
                </a:cubicBezTo>
                <a:cubicBezTo>
                  <a:pt x="8908" y="2553"/>
                  <a:pt x="8739" y="2795"/>
                  <a:pt x="6633" y="7625"/>
                </a:cubicBezTo>
                <a:lnTo>
                  <a:pt x="0" y="10000"/>
                </a:lnTo>
                <a:cubicBezTo>
                  <a:pt x="2336" y="4738"/>
                  <a:pt x="1127" y="7424"/>
                  <a:pt x="2332" y="4762"/>
                </a:cubicBezTo>
                <a:close/>
              </a:path>
            </a:pathLst>
          </a:custGeom>
        </p:spPr>
        <p:txBody>
          <a:bodyPr/>
          <a:lstStyle/>
          <a:p>
            <a:endParaRPr lang="en-US"/>
          </a:p>
        </p:txBody>
      </p:sp>
      <p:sp>
        <p:nvSpPr>
          <p:cNvPr id="23" name="Picture Placeholder 22">
            <a:extLst>
              <a:ext uri="{FF2B5EF4-FFF2-40B4-BE49-F238E27FC236}">
                <a16:creationId xmlns:a16="http://schemas.microsoft.com/office/drawing/2014/main" id="{1D973492-7B07-2248-A69F-F247FFF3BDFB}"/>
              </a:ext>
            </a:extLst>
          </p:cNvPr>
          <p:cNvSpPr>
            <a:spLocks noGrp="1"/>
          </p:cNvSpPr>
          <p:nvPr>
            <p:ph type="pic" sz="quarter" idx="18"/>
          </p:nvPr>
        </p:nvSpPr>
        <p:spPr>
          <a:xfrm>
            <a:off x="0" y="0"/>
            <a:ext cx="6096000" cy="6858000"/>
          </a:xfrm>
          <a:custGeom>
            <a:avLst/>
            <a:gdLst>
              <a:gd name="connsiteX0" fmla="*/ 3813796 w 6096000"/>
              <a:gd name="connsiteY0" fmla="*/ 3184870 h 6858000"/>
              <a:gd name="connsiteX1" fmla="*/ 2076596 w 6096000"/>
              <a:gd name="connsiteY1" fmla="*/ 6657896 h 6858000"/>
              <a:gd name="connsiteX2" fmla="*/ 1977740 w 6096000"/>
              <a:gd name="connsiteY2" fmla="*/ 6858000 h 6858000"/>
              <a:gd name="connsiteX3" fmla="*/ 0 w 6096000"/>
              <a:gd name="connsiteY3" fmla="*/ 6858000 h 6858000"/>
              <a:gd name="connsiteX4" fmla="*/ 0 w 6096000"/>
              <a:gd name="connsiteY4" fmla="*/ 5223984 h 6858000"/>
              <a:gd name="connsiteX5" fmla="*/ 35267 w 6096000"/>
              <a:gd name="connsiteY5" fmla="*/ 5199715 h 6858000"/>
              <a:gd name="connsiteX6" fmla="*/ 3813796 w 6096000"/>
              <a:gd name="connsiteY6" fmla="*/ 3184870 h 6858000"/>
              <a:gd name="connsiteX7" fmla="*/ 2346723 w 6096000"/>
              <a:gd name="connsiteY7" fmla="*/ 0 h 6858000"/>
              <a:gd name="connsiteX8" fmla="*/ 5358266 w 6096000"/>
              <a:gd name="connsiteY8" fmla="*/ 0 h 6858000"/>
              <a:gd name="connsiteX9" fmla="*/ 6096000 w 6096000"/>
              <a:gd name="connsiteY9" fmla="*/ 1455761 h 6858000"/>
              <a:gd name="connsiteX10" fmla="*/ 397900 w 6096000"/>
              <a:gd name="connsiteY10" fmla="*/ 39221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3813796" y="3184870"/>
                </a:moveTo>
                <a:cubicBezTo>
                  <a:pt x="3235008" y="4380283"/>
                  <a:pt x="3130144" y="4527414"/>
                  <a:pt x="2076596" y="6657896"/>
                </a:cubicBezTo>
                <a:lnTo>
                  <a:pt x="1977740" y="6858000"/>
                </a:lnTo>
                <a:lnTo>
                  <a:pt x="0" y="6858000"/>
                </a:lnTo>
                <a:lnTo>
                  <a:pt x="0" y="5223984"/>
                </a:lnTo>
                <a:lnTo>
                  <a:pt x="35267" y="5199715"/>
                </a:lnTo>
                <a:cubicBezTo>
                  <a:pt x="991185" y="4550921"/>
                  <a:pt x="1883067" y="4024800"/>
                  <a:pt x="3813796" y="3184870"/>
                </a:cubicBezTo>
                <a:close/>
                <a:moveTo>
                  <a:pt x="2346723" y="0"/>
                </a:moveTo>
                <a:lnTo>
                  <a:pt x="5358266" y="0"/>
                </a:lnTo>
                <a:lnTo>
                  <a:pt x="6096000" y="1455761"/>
                </a:lnTo>
                <a:cubicBezTo>
                  <a:pt x="4536819" y="1994387"/>
                  <a:pt x="3459566" y="2178654"/>
                  <a:pt x="397900" y="3922103"/>
                </a:cubicBezTo>
                <a:close/>
              </a:path>
            </a:pathLst>
          </a:custGeom>
          <a:pattFill prst="pct40">
            <a:fgClr>
              <a:schemeClr val="accent1"/>
            </a:fgClr>
            <a:bgClr>
              <a:schemeClr val="bg1"/>
            </a:bgClr>
          </a:pattFill>
        </p:spPr>
        <p:txBody>
          <a:bodyPr wrap="square">
            <a:noAutofit/>
          </a:bodyPr>
          <a:lstStyle/>
          <a:p>
            <a:endParaRPr lang="en-US"/>
          </a:p>
        </p:txBody>
      </p:sp>
      <p:sp>
        <p:nvSpPr>
          <p:cNvPr id="29" name="Title 1">
            <a:extLst>
              <a:ext uri="{FF2B5EF4-FFF2-40B4-BE49-F238E27FC236}">
                <a16:creationId xmlns:a16="http://schemas.microsoft.com/office/drawing/2014/main" id="{917E858B-531C-1D4B-AF46-16F1C2707BA4}"/>
              </a:ext>
            </a:extLst>
          </p:cNvPr>
          <p:cNvSpPr>
            <a:spLocks noGrp="1"/>
          </p:cNvSpPr>
          <p:nvPr>
            <p:ph type="title"/>
          </p:nvPr>
        </p:nvSpPr>
        <p:spPr>
          <a:xfrm>
            <a:off x="5715000" y="2468647"/>
            <a:ext cx="6096000" cy="1325563"/>
          </a:xfrm>
        </p:spPr>
        <p:txBody>
          <a:bodyPr/>
          <a:lstStyle/>
          <a:p>
            <a:r>
              <a:rPr lang="en-US"/>
              <a:t>Click to edit Master title style</a:t>
            </a:r>
          </a:p>
        </p:txBody>
      </p:sp>
      <p:sp>
        <p:nvSpPr>
          <p:cNvPr id="11" name="Picture Placeholder 13">
            <a:extLst>
              <a:ext uri="{FF2B5EF4-FFF2-40B4-BE49-F238E27FC236}">
                <a16:creationId xmlns:a16="http://schemas.microsoft.com/office/drawing/2014/main" id="{1D9822BC-FAA2-064D-8158-CE88FE124FB9}"/>
              </a:ext>
            </a:extLst>
          </p:cNvPr>
          <p:cNvSpPr>
            <a:spLocks noGrp="1"/>
          </p:cNvSpPr>
          <p:nvPr>
            <p:ph type="pic" sz="quarter" idx="15"/>
          </p:nvPr>
        </p:nvSpPr>
        <p:spPr>
          <a:xfrm>
            <a:off x="6409112" y="4137360"/>
            <a:ext cx="1386994" cy="1386994"/>
          </a:xfrm>
          <a:noFill/>
        </p:spPr>
        <p:txBody>
          <a:bodyPr>
            <a:normAutofit/>
          </a:bodyPr>
          <a:lstStyle>
            <a:lvl1pPr>
              <a:defRPr sz="1800"/>
            </a:lvl1pPr>
          </a:lstStyle>
          <a:p>
            <a:endParaRPr lang="en-US"/>
          </a:p>
        </p:txBody>
      </p:sp>
      <p:sp>
        <p:nvSpPr>
          <p:cNvPr id="12" name="Picture Placeholder 13">
            <a:extLst>
              <a:ext uri="{FF2B5EF4-FFF2-40B4-BE49-F238E27FC236}">
                <a16:creationId xmlns:a16="http://schemas.microsoft.com/office/drawing/2014/main" id="{2490F853-7017-FB47-928D-301E149C3DD4}"/>
              </a:ext>
            </a:extLst>
          </p:cNvPr>
          <p:cNvSpPr>
            <a:spLocks noGrp="1"/>
          </p:cNvSpPr>
          <p:nvPr>
            <p:ph type="pic" sz="quarter" idx="19"/>
          </p:nvPr>
        </p:nvSpPr>
        <p:spPr>
          <a:xfrm>
            <a:off x="8046445" y="4134356"/>
            <a:ext cx="1386994" cy="1386994"/>
          </a:xfrm>
          <a:noFill/>
        </p:spPr>
        <p:txBody>
          <a:bodyPr>
            <a:normAutofit/>
          </a:bodyPr>
          <a:lstStyle>
            <a:lvl1pPr>
              <a:defRPr sz="1800"/>
            </a:lvl1pPr>
          </a:lstStyle>
          <a:p>
            <a:endParaRPr lang="en-US"/>
          </a:p>
        </p:txBody>
      </p:sp>
      <p:sp>
        <p:nvSpPr>
          <p:cNvPr id="13" name="Picture Placeholder 13">
            <a:extLst>
              <a:ext uri="{FF2B5EF4-FFF2-40B4-BE49-F238E27FC236}">
                <a16:creationId xmlns:a16="http://schemas.microsoft.com/office/drawing/2014/main" id="{9C167F62-88AE-0B4C-B459-C0225458E78C}"/>
              </a:ext>
            </a:extLst>
          </p:cNvPr>
          <p:cNvSpPr>
            <a:spLocks noGrp="1"/>
          </p:cNvSpPr>
          <p:nvPr>
            <p:ph type="pic" sz="quarter" idx="20"/>
          </p:nvPr>
        </p:nvSpPr>
        <p:spPr>
          <a:xfrm>
            <a:off x="9683778" y="4134356"/>
            <a:ext cx="1386994" cy="1386994"/>
          </a:xfrm>
          <a:noFill/>
        </p:spPr>
        <p:txBody>
          <a:bodyPr>
            <a:normAutofit/>
          </a:bodyPr>
          <a:lstStyle>
            <a:lvl1pPr>
              <a:defRPr sz="1800"/>
            </a:lvl1pPr>
          </a:lstStyle>
          <a:p>
            <a:endParaRPr lang="en-US"/>
          </a:p>
        </p:txBody>
      </p:sp>
      <p:pic>
        <p:nvPicPr>
          <p:cNvPr id="14" name="Picture 13">
            <a:extLst>
              <a:ext uri="{FF2B5EF4-FFF2-40B4-BE49-F238E27FC236}">
                <a16:creationId xmlns:a16="http://schemas.microsoft.com/office/drawing/2014/main" id="{3D78C567-89C4-8846-85D7-33805AD3585E}"/>
              </a:ext>
            </a:extLst>
          </p:cNvPr>
          <p:cNvPicPr>
            <a:picLocks noChangeAspect="1"/>
          </p:cNvPicPr>
          <p:nvPr userDrawn="1"/>
        </p:nvPicPr>
        <p:blipFill>
          <a:blip r:embed="rId3"/>
          <a:srcRect/>
          <a:stretch/>
        </p:blipFill>
        <p:spPr>
          <a:xfrm>
            <a:off x="10421846" y="5881607"/>
            <a:ext cx="1317276" cy="522367"/>
          </a:xfrm>
          <a:prstGeom prst="rect">
            <a:avLst/>
          </a:prstGeom>
        </p:spPr>
      </p:pic>
    </p:spTree>
    <p:extLst>
      <p:ext uri="{BB962C8B-B14F-4D97-AF65-F5344CB8AC3E}">
        <p14:creationId xmlns:p14="http://schemas.microsoft.com/office/powerpoint/2010/main" val="583640254"/>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SLIDE WHIT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EB123F0B-9EB1-7748-8E10-9821AB99BC0A}"/>
              </a:ext>
            </a:extLst>
          </p:cNvPr>
          <p:cNvSpPr>
            <a:spLocks noGrp="1"/>
          </p:cNvSpPr>
          <p:nvPr>
            <p:ph type="pic" sz="quarter" idx="16"/>
          </p:nvPr>
        </p:nvSpPr>
        <p:spPr>
          <a:xfrm>
            <a:off x="-7597852" y="1240973"/>
            <a:ext cx="1276350" cy="1514259"/>
          </a:xfrm>
          <a:custGeom>
            <a:avLst/>
            <a:gdLst>
              <a:gd name="connsiteX0" fmla="*/ 0 w 1787525"/>
              <a:gd name="connsiteY0" fmla="*/ 1673225 h 1673225"/>
              <a:gd name="connsiteX1" fmla="*/ 893763 w 1787525"/>
              <a:gd name="connsiteY1" fmla="*/ 0 h 1673225"/>
              <a:gd name="connsiteX2" fmla="*/ 1787525 w 1787525"/>
              <a:gd name="connsiteY2" fmla="*/ 1673225 h 1673225"/>
              <a:gd name="connsiteX3" fmla="*/ 0 w 1787525"/>
              <a:gd name="connsiteY3" fmla="*/ 1673225 h 1673225"/>
              <a:gd name="connsiteX0" fmla="*/ 0 w 1787525"/>
              <a:gd name="connsiteY0" fmla="*/ 1524000 h 1524000"/>
              <a:gd name="connsiteX1" fmla="*/ 1062038 w 1787525"/>
              <a:gd name="connsiteY1" fmla="*/ 0 h 1524000"/>
              <a:gd name="connsiteX2" fmla="*/ 1787525 w 1787525"/>
              <a:gd name="connsiteY2" fmla="*/ 1524000 h 1524000"/>
              <a:gd name="connsiteX3" fmla="*/ 0 w 1787525"/>
              <a:gd name="connsiteY3" fmla="*/ 1524000 h 1524000"/>
              <a:gd name="connsiteX0" fmla="*/ 0 w 1555750"/>
              <a:gd name="connsiteY0" fmla="*/ 1524000 h 1524000"/>
              <a:gd name="connsiteX1" fmla="*/ 1062038 w 1555750"/>
              <a:gd name="connsiteY1" fmla="*/ 0 h 1524000"/>
              <a:gd name="connsiteX2" fmla="*/ 1555750 w 1555750"/>
              <a:gd name="connsiteY2" fmla="*/ 996950 h 1524000"/>
              <a:gd name="connsiteX3" fmla="*/ 0 w 1555750"/>
              <a:gd name="connsiteY3" fmla="*/ 1524000 h 15240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800088 w 1276350"/>
              <a:gd name="connsiteY2" fmla="*/ 57149 h 1549400"/>
              <a:gd name="connsiteX3" fmla="*/ 1276350 w 1276350"/>
              <a:gd name="connsiteY3" fmla="*/ 996950 h 1549400"/>
              <a:gd name="connsiteX4" fmla="*/ 0 w 1276350"/>
              <a:gd name="connsiteY4" fmla="*/ 1549400 h 1549400"/>
              <a:gd name="connsiteX0" fmla="*/ 0 w 1276350"/>
              <a:gd name="connsiteY0" fmla="*/ 1549400 h 1549400"/>
              <a:gd name="connsiteX1" fmla="*/ 741473 w 1276350"/>
              <a:gd name="connsiteY1" fmla="*/ 57149 h 1549400"/>
              <a:gd name="connsiteX2" fmla="*/ 776288 w 1276350"/>
              <a:gd name="connsiteY2" fmla="*/ 0 h 1549400"/>
              <a:gd name="connsiteX3" fmla="*/ 800088 w 1276350"/>
              <a:gd name="connsiteY3" fmla="*/ 57149 h 1549400"/>
              <a:gd name="connsiteX4" fmla="*/ 1276350 w 1276350"/>
              <a:gd name="connsiteY4" fmla="*/ 996950 h 1549400"/>
              <a:gd name="connsiteX5" fmla="*/ 0 w 1276350"/>
              <a:gd name="connsiteY5" fmla="*/ 1549400 h 1549400"/>
              <a:gd name="connsiteX0" fmla="*/ 0 w 1276350"/>
              <a:gd name="connsiteY0" fmla="*/ 1492251 h 1492251"/>
              <a:gd name="connsiteX1" fmla="*/ 741473 w 1276350"/>
              <a:gd name="connsiteY1" fmla="*/ 0 h 1492251"/>
              <a:gd name="connsiteX2" fmla="*/ 800088 w 1276350"/>
              <a:gd name="connsiteY2" fmla="*/ 0 h 1492251"/>
              <a:gd name="connsiteX3" fmla="*/ 1276350 w 1276350"/>
              <a:gd name="connsiteY3" fmla="*/ 939801 h 1492251"/>
              <a:gd name="connsiteX4" fmla="*/ 0 w 1276350"/>
              <a:gd name="connsiteY4" fmla="*/ 1492251 h 1492251"/>
              <a:gd name="connsiteX0" fmla="*/ 0 w 1276350"/>
              <a:gd name="connsiteY0" fmla="*/ 1516239 h 1516239"/>
              <a:gd name="connsiteX1" fmla="*/ 741473 w 1276350"/>
              <a:gd name="connsiteY1" fmla="*/ 23988 h 1516239"/>
              <a:gd name="connsiteX2" fmla="*/ 800088 w 1276350"/>
              <a:gd name="connsiteY2" fmla="*/ 23988 h 1516239"/>
              <a:gd name="connsiteX3" fmla="*/ 1276350 w 1276350"/>
              <a:gd name="connsiteY3" fmla="*/ 963789 h 1516239"/>
              <a:gd name="connsiteX4" fmla="*/ 0 w 1276350"/>
              <a:gd name="connsiteY4" fmla="*/ 1516239 h 1516239"/>
              <a:gd name="connsiteX0" fmla="*/ 0 w 1276350"/>
              <a:gd name="connsiteY0" fmla="*/ 1514259 h 1514259"/>
              <a:gd name="connsiteX1" fmla="*/ 741473 w 1276350"/>
              <a:gd name="connsiteY1" fmla="*/ 22008 h 1514259"/>
              <a:gd name="connsiteX2" fmla="*/ 800088 w 1276350"/>
              <a:gd name="connsiteY2" fmla="*/ 22008 h 1514259"/>
              <a:gd name="connsiteX3" fmla="*/ 1276350 w 1276350"/>
              <a:gd name="connsiteY3" fmla="*/ 961809 h 1514259"/>
              <a:gd name="connsiteX4" fmla="*/ 0 w 1276350"/>
              <a:gd name="connsiteY4" fmla="*/ 1514259 h 1514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514259">
                <a:moveTo>
                  <a:pt x="0" y="1514259"/>
                </a:moveTo>
                <a:lnTo>
                  <a:pt x="741473" y="22008"/>
                </a:lnTo>
                <a:cubicBezTo>
                  <a:pt x="738786" y="31533"/>
                  <a:pt x="767850" y="-31967"/>
                  <a:pt x="800088" y="22008"/>
                </a:cubicBezTo>
                <a:lnTo>
                  <a:pt x="1276350" y="961809"/>
                </a:lnTo>
                <a:cubicBezTo>
                  <a:pt x="927100" y="1082459"/>
                  <a:pt x="685800" y="1123734"/>
                  <a:pt x="0" y="1514259"/>
                </a:cubicBezTo>
                <a:close/>
              </a:path>
            </a:pathLst>
          </a:custGeom>
        </p:spPr>
        <p:txBody>
          <a:bodyPr/>
          <a:lstStyle/>
          <a:p>
            <a:endParaRPr lang="en-US"/>
          </a:p>
        </p:txBody>
      </p:sp>
      <p:sp>
        <p:nvSpPr>
          <p:cNvPr id="3" name="Picture Placeholder 18">
            <a:extLst>
              <a:ext uri="{FF2B5EF4-FFF2-40B4-BE49-F238E27FC236}">
                <a16:creationId xmlns:a16="http://schemas.microsoft.com/office/drawing/2014/main" id="{3970F3A9-950E-D143-B0BB-14459C4D1EF8}"/>
              </a:ext>
            </a:extLst>
          </p:cNvPr>
          <p:cNvSpPr>
            <a:spLocks noGrp="1"/>
          </p:cNvSpPr>
          <p:nvPr>
            <p:ph type="pic" sz="quarter" idx="17"/>
          </p:nvPr>
        </p:nvSpPr>
        <p:spPr>
          <a:xfrm>
            <a:off x="-8058239" y="2590095"/>
            <a:ext cx="1225533" cy="108266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44"/>
              <a:gd name="connsiteY0" fmla="*/ 696 h 8696"/>
              <a:gd name="connsiteX1" fmla="*/ 10144 w 10144"/>
              <a:gd name="connsiteY1" fmla="*/ 0 h 8696"/>
              <a:gd name="connsiteX2" fmla="*/ 10000 w 10144"/>
              <a:gd name="connsiteY2" fmla="*/ 8696 h 8696"/>
              <a:gd name="connsiteX3" fmla="*/ 0 w 10144"/>
              <a:gd name="connsiteY3" fmla="*/ 8696 h 8696"/>
              <a:gd name="connsiteX4" fmla="*/ 0 w 10144"/>
              <a:gd name="connsiteY4" fmla="*/ 696 h 8696"/>
              <a:gd name="connsiteX0" fmla="*/ 0 w 10000"/>
              <a:gd name="connsiteY0" fmla="*/ 800 h 10000"/>
              <a:gd name="connsiteX1" fmla="*/ 10000 w 10000"/>
              <a:gd name="connsiteY1" fmla="*/ 0 h 10000"/>
              <a:gd name="connsiteX2" fmla="*/ 6920 w 10000"/>
              <a:gd name="connsiteY2" fmla="*/ 9286 h 10000"/>
              <a:gd name="connsiteX3" fmla="*/ 0 w 10000"/>
              <a:gd name="connsiteY3" fmla="*/ 10000 h 10000"/>
              <a:gd name="connsiteX4" fmla="*/ 0 w 10000"/>
              <a:gd name="connsiteY4" fmla="*/ 800 h 10000"/>
              <a:gd name="connsiteX0" fmla="*/ 0 w 10000"/>
              <a:gd name="connsiteY0" fmla="*/ 800 h 12178"/>
              <a:gd name="connsiteX1" fmla="*/ 10000 w 10000"/>
              <a:gd name="connsiteY1" fmla="*/ 0 h 12178"/>
              <a:gd name="connsiteX2" fmla="*/ 6920 w 10000"/>
              <a:gd name="connsiteY2" fmla="*/ 9286 h 12178"/>
              <a:gd name="connsiteX3" fmla="*/ 853 w 10000"/>
              <a:gd name="connsiteY3" fmla="*/ 12178 h 12178"/>
              <a:gd name="connsiteX4" fmla="*/ 0 w 10000"/>
              <a:gd name="connsiteY4" fmla="*/ 800 h 12178"/>
              <a:gd name="connsiteX0" fmla="*/ 2131 w 9169"/>
              <a:gd name="connsiteY0" fmla="*/ 5764 h 12178"/>
              <a:gd name="connsiteX1" fmla="*/ 9169 w 9169"/>
              <a:gd name="connsiteY1" fmla="*/ 0 h 12178"/>
              <a:gd name="connsiteX2" fmla="*/ 6089 w 9169"/>
              <a:gd name="connsiteY2" fmla="*/ 9286 h 12178"/>
              <a:gd name="connsiteX3" fmla="*/ 22 w 9169"/>
              <a:gd name="connsiteY3" fmla="*/ 12178 h 12178"/>
              <a:gd name="connsiteX4" fmla="*/ 2131 w 9169"/>
              <a:gd name="connsiteY4" fmla="*/ 5764 h 12178"/>
              <a:gd name="connsiteX0" fmla="*/ 2300 w 9976"/>
              <a:gd name="connsiteY0" fmla="*/ 4733 h 10000"/>
              <a:gd name="connsiteX1" fmla="*/ 9976 w 9976"/>
              <a:gd name="connsiteY1" fmla="*/ 0 h 10000"/>
              <a:gd name="connsiteX2" fmla="*/ 6617 w 9976"/>
              <a:gd name="connsiteY2" fmla="*/ 7625 h 10000"/>
              <a:gd name="connsiteX3" fmla="*/ 0 w 9976"/>
              <a:gd name="connsiteY3" fmla="*/ 10000 h 10000"/>
              <a:gd name="connsiteX4" fmla="*/ 2300 w 9976"/>
              <a:gd name="connsiteY4" fmla="*/ 4733 h 10000"/>
              <a:gd name="connsiteX0" fmla="*/ 2503 w 10197"/>
              <a:gd name="connsiteY0" fmla="*/ 4777 h 10044"/>
              <a:gd name="connsiteX1" fmla="*/ 10197 w 10197"/>
              <a:gd name="connsiteY1" fmla="*/ 44 h 10044"/>
              <a:gd name="connsiteX2" fmla="*/ 6830 w 10197"/>
              <a:gd name="connsiteY2" fmla="*/ 7669 h 10044"/>
              <a:gd name="connsiteX3" fmla="*/ 197 w 10197"/>
              <a:gd name="connsiteY3" fmla="*/ 10044 h 10044"/>
              <a:gd name="connsiteX4" fmla="*/ 2503 w 10197"/>
              <a:gd name="connsiteY4" fmla="*/ 4777 h 10044"/>
              <a:gd name="connsiteX0" fmla="*/ 2503 w 10210"/>
              <a:gd name="connsiteY0" fmla="*/ 4839 h 10106"/>
              <a:gd name="connsiteX1" fmla="*/ 10197 w 10210"/>
              <a:gd name="connsiteY1" fmla="*/ 106 h 10106"/>
              <a:gd name="connsiteX2" fmla="*/ 6830 w 10210"/>
              <a:gd name="connsiteY2" fmla="*/ 7731 h 10106"/>
              <a:gd name="connsiteX3" fmla="*/ 197 w 10210"/>
              <a:gd name="connsiteY3" fmla="*/ 10106 h 10106"/>
              <a:gd name="connsiteX4" fmla="*/ 2503 w 10210"/>
              <a:gd name="connsiteY4" fmla="*/ 4839 h 10106"/>
              <a:gd name="connsiteX0" fmla="*/ 2503 w 10215"/>
              <a:gd name="connsiteY0" fmla="*/ 4852 h 10119"/>
              <a:gd name="connsiteX1" fmla="*/ 10197 w 10215"/>
              <a:gd name="connsiteY1" fmla="*/ 119 h 10119"/>
              <a:gd name="connsiteX2" fmla="*/ 6830 w 10215"/>
              <a:gd name="connsiteY2" fmla="*/ 7744 h 10119"/>
              <a:gd name="connsiteX3" fmla="*/ 197 w 10215"/>
              <a:gd name="connsiteY3" fmla="*/ 10119 h 10119"/>
              <a:gd name="connsiteX4" fmla="*/ 2503 w 10215"/>
              <a:gd name="connsiteY4" fmla="*/ 4852 h 10119"/>
              <a:gd name="connsiteX0" fmla="*/ 2467 w 10179"/>
              <a:gd name="connsiteY0" fmla="*/ 4852 h 10119"/>
              <a:gd name="connsiteX1" fmla="*/ 10161 w 10179"/>
              <a:gd name="connsiteY1" fmla="*/ 119 h 10119"/>
              <a:gd name="connsiteX2" fmla="*/ 6794 w 10179"/>
              <a:gd name="connsiteY2" fmla="*/ 7744 h 10119"/>
              <a:gd name="connsiteX3" fmla="*/ 161 w 10179"/>
              <a:gd name="connsiteY3" fmla="*/ 10119 h 10119"/>
              <a:gd name="connsiteX4" fmla="*/ 2467 w 10179"/>
              <a:gd name="connsiteY4" fmla="*/ 4852 h 10119"/>
              <a:gd name="connsiteX0" fmla="*/ 2306 w 10018"/>
              <a:gd name="connsiteY0" fmla="*/ 4852 h 10119"/>
              <a:gd name="connsiteX1" fmla="*/ 10000 w 10018"/>
              <a:gd name="connsiteY1" fmla="*/ 119 h 10119"/>
              <a:gd name="connsiteX2" fmla="*/ 6633 w 10018"/>
              <a:gd name="connsiteY2" fmla="*/ 7744 h 10119"/>
              <a:gd name="connsiteX3" fmla="*/ 0 w 10018"/>
              <a:gd name="connsiteY3" fmla="*/ 10119 h 10119"/>
              <a:gd name="connsiteX4" fmla="*/ 2306 w 10018"/>
              <a:gd name="connsiteY4" fmla="*/ 4852 h 10119"/>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332" y="4762"/>
                </a:moveTo>
                <a:cubicBezTo>
                  <a:pt x="4414" y="3124"/>
                  <a:pt x="5967" y="1986"/>
                  <a:pt x="10000" y="0"/>
                </a:cubicBezTo>
                <a:cubicBezTo>
                  <a:pt x="8908" y="2553"/>
                  <a:pt x="8739" y="2795"/>
                  <a:pt x="6633" y="7625"/>
                </a:cubicBezTo>
                <a:lnTo>
                  <a:pt x="0" y="10000"/>
                </a:lnTo>
                <a:cubicBezTo>
                  <a:pt x="2336" y="4738"/>
                  <a:pt x="1127" y="7424"/>
                  <a:pt x="2332" y="4762"/>
                </a:cubicBezTo>
                <a:close/>
              </a:path>
            </a:pathLst>
          </a:custGeom>
        </p:spPr>
        <p:txBody>
          <a:bodyPr/>
          <a:lstStyle/>
          <a:p>
            <a:endParaRPr lang="en-US"/>
          </a:p>
        </p:txBody>
      </p:sp>
      <p:sp>
        <p:nvSpPr>
          <p:cNvPr id="23" name="Picture Placeholder 22">
            <a:extLst>
              <a:ext uri="{FF2B5EF4-FFF2-40B4-BE49-F238E27FC236}">
                <a16:creationId xmlns:a16="http://schemas.microsoft.com/office/drawing/2014/main" id="{1D973492-7B07-2248-A69F-F247FFF3BDFB}"/>
              </a:ext>
            </a:extLst>
          </p:cNvPr>
          <p:cNvSpPr>
            <a:spLocks noGrp="1"/>
          </p:cNvSpPr>
          <p:nvPr>
            <p:ph type="pic" sz="quarter" idx="18"/>
          </p:nvPr>
        </p:nvSpPr>
        <p:spPr>
          <a:xfrm>
            <a:off x="0" y="0"/>
            <a:ext cx="6096000" cy="6858000"/>
          </a:xfrm>
          <a:custGeom>
            <a:avLst/>
            <a:gdLst>
              <a:gd name="connsiteX0" fmla="*/ 3813796 w 6096000"/>
              <a:gd name="connsiteY0" fmla="*/ 3184870 h 6858000"/>
              <a:gd name="connsiteX1" fmla="*/ 2076596 w 6096000"/>
              <a:gd name="connsiteY1" fmla="*/ 6657896 h 6858000"/>
              <a:gd name="connsiteX2" fmla="*/ 1977740 w 6096000"/>
              <a:gd name="connsiteY2" fmla="*/ 6858000 h 6858000"/>
              <a:gd name="connsiteX3" fmla="*/ 0 w 6096000"/>
              <a:gd name="connsiteY3" fmla="*/ 6858000 h 6858000"/>
              <a:gd name="connsiteX4" fmla="*/ 0 w 6096000"/>
              <a:gd name="connsiteY4" fmla="*/ 5223984 h 6858000"/>
              <a:gd name="connsiteX5" fmla="*/ 35267 w 6096000"/>
              <a:gd name="connsiteY5" fmla="*/ 5199715 h 6858000"/>
              <a:gd name="connsiteX6" fmla="*/ 3813796 w 6096000"/>
              <a:gd name="connsiteY6" fmla="*/ 3184870 h 6858000"/>
              <a:gd name="connsiteX7" fmla="*/ 2346723 w 6096000"/>
              <a:gd name="connsiteY7" fmla="*/ 0 h 6858000"/>
              <a:gd name="connsiteX8" fmla="*/ 5358266 w 6096000"/>
              <a:gd name="connsiteY8" fmla="*/ 0 h 6858000"/>
              <a:gd name="connsiteX9" fmla="*/ 6096000 w 6096000"/>
              <a:gd name="connsiteY9" fmla="*/ 1455761 h 6858000"/>
              <a:gd name="connsiteX10" fmla="*/ 397900 w 6096000"/>
              <a:gd name="connsiteY10" fmla="*/ 39221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3813796" y="3184870"/>
                </a:moveTo>
                <a:cubicBezTo>
                  <a:pt x="3235008" y="4380283"/>
                  <a:pt x="3130144" y="4527414"/>
                  <a:pt x="2076596" y="6657896"/>
                </a:cubicBezTo>
                <a:lnTo>
                  <a:pt x="1977740" y="6858000"/>
                </a:lnTo>
                <a:lnTo>
                  <a:pt x="0" y="6858000"/>
                </a:lnTo>
                <a:lnTo>
                  <a:pt x="0" y="5223984"/>
                </a:lnTo>
                <a:lnTo>
                  <a:pt x="35267" y="5199715"/>
                </a:lnTo>
                <a:cubicBezTo>
                  <a:pt x="991185" y="4550921"/>
                  <a:pt x="1883067" y="4024800"/>
                  <a:pt x="3813796" y="3184870"/>
                </a:cubicBezTo>
                <a:close/>
                <a:moveTo>
                  <a:pt x="2346723" y="0"/>
                </a:moveTo>
                <a:lnTo>
                  <a:pt x="5358266" y="0"/>
                </a:lnTo>
                <a:lnTo>
                  <a:pt x="6096000" y="1455761"/>
                </a:lnTo>
                <a:cubicBezTo>
                  <a:pt x="4536819" y="1994387"/>
                  <a:pt x="3459566" y="2178654"/>
                  <a:pt x="397900" y="3922103"/>
                </a:cubicBezTo>
                <a:close/>
              </a:path>
            </a:pathLst>
          </a:custGeom>
          <a:pattFill prst="pct40">
            <a:fgClr>
              <a:schemeClr val="accent1"/>
            </a:fgClr>
            <a:bgClr>
              <a:schemeClr val="bg1"/>
            </a:bgClr>
          </a:pattFill>
        </p:spPr>
        <p:txBody>
          <a:bodyPr wrap="square">
            <a:noAutofit/>
          </a:bodyPr>
          <a:lstStyle/>
          <a:p>
            <a:endParaRPr lang="en-US"/>
          </a:p>
        </p:txBody>
      </p:sp>
      <p:sp>
        <p:nvSpPr>
          <p:cNvPr id="6" name="Title 1">
            <a:extLst>
              <a:ext uri="{FF2B5EF4-FFF2-40B4-BE49-F238E27FC236}">
                <a16:creationId xmlns:a16="http://schemas.microsoft.com/office/drawing/2014/main" id="{752A0308-74DD-BC4E-ACC4-6AADDD632BEB}"/>
              </a:ext>
            </a:extLst>
          </p:cNvPr>
          <p:cNvSpPr>
            <a:spLocks noGrp="1"/>
          </p:cNvSpPr>
          <p:nvPr>
            <p:ph type="title"/>
          </p:nvPr>
        </p:nvSpPr>
        <p:spPr>
          <a:xfrm>
            <a:off x="5715000" y="2468647"/>
            <a:ext cx="6096000" cy="1325563"/>
          </a:xfrm>
        </p:spPr>
        <p:txBody>
          <a:bodyPr/>
          <a:lstStyle>
            <a:lvl1pPr>
              <a:defRPr>
                <a:solidFill>
                  <a:schemeClr val="bg1"/>
                </a:solidFill>
              </a:defRPr>
            </a:lvl1pPr>
          </a:lstStyle>
          <a:p>
            <a:r>
              <a:rPr lang="en-US"/>
              <a:t>Click to edit Master title style</a:t>
            </a:r>
          </a:p>
        </p:txBody>
      </p:sp>
      <p:sp>
        <p:nvSpPr>
          <p:cNvPr id="14" name="Picture Placeholder 13">
            <a:extLst>
              <a:ext uri="{FF2B5EF4-FFF2-40B4-BE49-F238E27FC236}">
                <a16:creationId xmlns:a16="http://schemas.microsoft.com/office/drawing/2014/main" id="{0845E109-D079-4F49-8D9B-858E234CCD17}"/>
              </a:ext>
            </a:extLst>
          </p:cNvPr>
          <p:cNvSpPr>
            <a:spLocks noGrp="1"/>
          </p:cNvSpPr>
          <p:nvPr>
            <p:ph type="pic" sz="quarter" idx="15"/>
          </p:nvPr>
        </p:nvSpPr>
        <p:spPr>
          <a:xfrm>
            <a:off x="6409112" y="4137360"/>
            <a:ext cx="1386994" cy="1386994"/>
          </a:xfrm>
          <a:noFill/>
        </p:spPr>
        <p:txBody>
          <a:bodyPr>
            <a:normAutofit/>
          </a:bodyPr>
          <a:lstStyle>
            <a:lvl1pPr>
              <a:defRPr sz="1800"/>
            </a:lvl1pPr>
          </a:lstStyle>
          <a:p>
            <a:endParaRPr lang="en-US"/>
          </a:p>
        </p:txBody>
      </p:sp>
      <p:sp>
        <p:nvSpPr>
          <p:cNvPr id="15" name="Picture Placeholder 13">
            <a:extLst>
              <a:ext uri="{FF2B5EF4-FFF2-40B4-BE49-F238E27FC236}">
                <a16:creationId xmlns:a16="http://schemas.microsoft.com/office/drawing/2014/main" id="{63DC0D2E-C907-4A4D-8114-B221E68F1D4A}"/>
              </a:ext>
            </a:extLst>
          </p:cNvPr>
          <p:cNvSpPr>
            <a:spLocks noGrp="1"/>
          </p:cNvSpPr>
          <p:nvPr>
            <p:ph type="pic" sz="quarter" idx="19"/>
          </p:nvPr>
        </p:nvSpPr>
        <p:spPr>
          <a:xfrm>
            <a:off x="8046445" y="4134356"/>
            <a:ext cx="1386994" cy="1386994"/>
          </a:xfrm>
          <a:noFill/>
        </p:spPr>
        <p:txBody>
          <a:bodyPr>
            <a:normAutofit/>
          </a:bodyPr>
          <a:lstStyle>
            <a:lvl1pPr>
              <a:defRPr sz="1800"/>
            </a:lvl1pPr>
          </a:lstStyle>
          <a:p>
            <a:endParaRPr lang="en-US"/>
          </a:p>
        </p:txBody>
      </p:sp>
      <p:sp>
        <p:nvSpPr>
          <p:cNvPr id="16" name="Picture Placeholder 13">
            <a:extLst>
              <a:ext uri="{FF2B5EF4-FFF2-40B4-BE49-F238E27FC236}">
                <a16:creationId xmlns:a16="http://schemas.microsoft.com/office/drawing/2014/main" id="{5069FA0B-9B43-1541-B52B-D0D5FAAFAB27}"/>
              </a:ext>
            </a:extLst>
          </p:cNvPr>
          <p:cNvSpPr>
            <a:spLocks noGrp="1"/>
          </p:cNvSpPr>
          <p:nvPr>
            <p:ph type="pic" sz="quarter" idx="20"/>
          </p:nvPr>
        </p:nvSpPr>
        <p:spPr>
          <a:xfrm>
            <a:off x="9683778" y="4134356"/>
            <a:ext cx="1386994" cy="1386994"/>
          </a:xfrm>
          <a:noFill/>
        </p:spPr>
        <p:txBody>
          <a:bodyPr>
            <a:normAutofit/>
          </a:bodyPr>
          <a:lstStyle>
            <a:lvl1pPr>
              <a:defRPr sz="1800"/>
            </a:lvl1pPr>
          </a:lstStyle>
          <a:p>
            <a:endParaRPr lang="en-US"/>
          </a:p>
        </p:txBody>
      </p:sp>
      <p:pic>
        <p:nvPicPr>
          <p:cNvPr id="10" name="Picture 9">
            <a:extLst>
              <a:ext uri="{FF2B5EF4-FFF2-40B4-BE49-F238E27FC236}">
                <a16:creationId xmlns:a16="http://schemas.microsoft.com/office/drawing/2014/main" id="{ED2892F9-F8D4-7143-9534-563493CA2C3A}"/>
              </a:ext>
            </a:extLst>
          </p:cNvPr>
          <p:cNvPicPr>
            <a:picLocks noChangeAspect="1"/>
          </p:cNvPicPr>
          <p:nvPr userDrawn="1"/>
        </p:nvPicPr>
        <p:blipFill>
          <a:blip r:embed="rId3"/>
          <a:srcRect/>
          <a:stretch/>
        </p:blipFill>
        <p:spPr>
          <a:xfrm>
            <a:off x="10444559" y="5881607"/>
            <a:ext cx="1271850" cy="522367"/>
          </a:xfrm>
          <a:prstGeom prst="rect">
            <a:avLst/>
          </a:prstGeom>
        </p:spPr>
      </p:pic>
    </p:spTree>
    <p:extLst>
      <p:ext uri="{BB962C8B-B14F-4D97-AF65-F5344CB8AC3E}">
        <p14:creationId xmlns:p14="http://schemas.microsoft.com/office/powerpoint/2010/main" val="1034708791"/>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SLIDE BLUE 2">
    <p:bg>
      <p:bgPr>
        <a:solidFill>
          <a:schemeClr val="accent1"/>
        </a:solidFill>
        <a:effectLst/>
      </p:bgPr>
    </p:bg>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229D1E75-DF6C-1A4F-94DC-AB3374701925}"/>
              </a:ext>
            </a:extLst>
          </p:cNvPr>
          <p:cNvSpPr>
            <a:spLocks noGrp="1"/>
          </p:cNvSpPr>
          <p:nvPr>
            <p:ph type="pic" sz="quarter" idx="16"/>
          </p:nvPr>
        </p:nvSpPr>
        <p:spPr>
          <a:xfrm>
            <a:off x="-2336041" y="2213192"/>
            <a:ext cx="1276350" cy="1514259"/>
          </a:xfrm>
          <a:custGeom>
            <a:avLst/>
            <a:gdLst>
              <a:gd name="connsiteX0" fmla="*/ 0 w 1787525"/>
              <a:gd name="connsiteY0" fmla="*/ 1673225 h 1673225"/>
              <a:gd name="connsiteX1" fmla="*/ 893763 w 1787525"/>
              <a:gd name="connsiteY1" fmla="*/ 0 h 1673225"/>
              <a:gd name="connsiteX2" fmla="*/ 1787525 w 1787525"/>
              <a:gd name="connsiteY2" fmla="*/ 1673225 h 1673225"/>
              <a:gd name="connsiteX3" fmla="*/ 0 w 1787525"/>
              <a:gd name="connsiteY3" fmla="*/ 1673225 h 1673225"/>
              <a:gd name="connsiteX0" fmla="*/ 0 w 1787525"/>
              <a:gd name="connsiteY0" fmla="*/ 1524000 h 1524000"/>
              <a:gd name="connsiteX1" fmla="*/ 1062038 w 1787525"/>
              <a:gd name="connsiteY1" fmla="*/ 0 h 1524000"/>
              <a:gd name="connsiteX2" fmla="*/ 1787525 w 1787525"/>
              <a:gd name="connsiteY2" fmla="*/ 1524000 h 1524000"/>
              <a:gd name="connsiteX3" fmla="*/ 0 w 1787525"/>
              <a:gd name="connsiteY3" fmla="*/ 1524000 h 1524000"/>
              <a:gd name="connsiteX0" fmla="*/ 0 w 1555750"/>
              <a:gd name="connsiteY0" fmla="*/ 1524000 h 1524000"/>
              <a:gd name="connsiteX1" fmla="*/ 1062038 w 1555750"/>
              <a:gd name="connsiteY1" fmla="*/ 0 h 1524000"/>
              <a:gd name="connsiteX2" fmla="*/ 1555750 w 1555750"/>
              <a:gd name="connsiteY2" fmla="*/ 996950 h 1524000"/>
              <a:gd name="connsiteX3" fmla="*/ 0 w 1555750"/>
              <a:gd name="connsiteY3" fmla="*/ 1524000 h 15240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800088 w 1276350"/>
              <a:gd name="connsiteY2" fmla="*/ 57149 h 1549400"/>
              <a:gd name="connsiteX3" fmla="*/ 1276350 w 1276350"/>
              <a:gd name="connsiteY3" fmla="*/ 996950 h 1549400"/>
              <a:gd name="connsiteX4" fmla="*/ 0 w 1276350"/>
              <a:gd name="connsiteY4" fmla="*/ 1549400 h 1549400"/>
              <a:gd name="connsiteX0" fmla="*/ 0 w 1276350"/>
              <a:gd name="connsiteY0" fmla="*/ 1549400 h 1549400"/>
              <a:gd name="connsiteX1" fmla="*/ 741473 w 1276350"/>
              <a:gd name="connsiteY1" fmla="*/ 57149 h 1549400"/>
              <a:gd name="connsiteX2" fmla="*/ 776288 w 1276350"/>
              <a:gd name="connsiteY2" fmla="*/ 0 h 1549400"/>
              <a:gd name="connsiteX3" fmla="*/ 800088 w 1276350"/>
              <a:gd name="connsiteY3" fmla="*/ 57149 h 1549400"/>
              <a:gd name="connsiteX4" fmla="*/ 1276350 w 1276350"/>
              <a:gd name="connsiteY4" fmla="*/ 996950 h 1549400"/>
              <a:gd name="connsiteX5" fmla="*/ 0 w 1276350"/>
              <a:gd name="connsiteY5" fmla="*/ 1549400 h 1549400"/>
              <a:gd name="connsiteX0" fmla="*/ 0 w 1276350"/>
              <a:gd name="connsiteY0" fmla="*/ 1492251 h 1492251"/>
              <a:gd name="connsiteX1" fmla="*/ 741473 w 1276350"/>
              <a:gd name="connsiteY1" fmla="*/ 0 h 1492251"/>
              <a:gd name="connsiteX2" fmla="*/ 800088 w 1276350"/>
              <a:gd name="connsiteY2" fmla="*/ 0 h 1492251"/>
              <a:gd name="connsiteX3" fmla="*/ 1276350 w 1276350"/>
              <a:gd name="connsiteY3" fmla="*/ 939801 h 1492251"/>
              <a:gd name="connsiteX4" fmla="*/ 0 w 1276350"/>
              <a:gd name="connsiteY4" fmla="*/ 1492251 h 1492251"/>
              <a:gd name="connsiteX0" fmla="*/ 0 w 1276350"/>
              <a:gd name="connsiteY0" fmla="*/ 1516239 h 1516239"/>
              <a:gd name="connsiteX1" fmla="*/ 741473 w 1276350"/>
              <a:gd name="connsiteY1" fmla="*/ 23988 h 1516239"/>
              <a:gd name="connsiteX2" fmla="*/ 800088 w 1276350"/>
              <a:gd name="connsiteY2" fmla="*/ 23988 h 1516239"/>
              <a:gd name="connsiteX3" fmla="*/ 1276350 w 1276350"/>
              <a:gd name="connsiteY3" fmla="*/ 963789 h 1516239"/>
              <a:gd name="connsiteX4" fmla="*/ 0 w 1276350"/>
              <a:gd name="connsiteY4" fmla="*/ 1516239 h 1516239"/>
              <a:gd name="connsiteX0" fmla="*/ 0 w 1276350"/>
              <a:gd name="connsiteY0" fmla="*/ 1514259 h 1514259"/>
              <a:gd name="connsiteX1" fmla="*/ 741473 w 1276350"/>
              <a:gd name="connsiteY1" fmla="*/ 22008 h 1514259"/>
              <a:gd name="connsiteX2" fmla="*/ 800088 w 1276350"/>
              <a:gd name="connsiteY2" fmla="*/ 22008 h 1514259"/>
              <a:gd name="connsiteX3" fmla="*/ 1276350 w 1276350"/>
              <a:gd name="connsiteY3" fmla="*/ 961809 h 1514259"/>
              <a:gd name="connsiteX4" fmla="*/ 0 w 1276350"/>
              <a:gd name="connsiteY4" fmla="*/ 1514259 h 1514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514259">
                <a:moveTo>
                  <a:pt x="0" y="1514259"/>
                </a:moveTo>
                <a:lnTo>
                  <a:pt x="741473" y="22008"/>
                </a:lnTo>
                <a:cubicBezTo>
                  <a:pt x="738786" y="31533"/>
                  <a:pt x="767850" y="-31967"/>
                  <a:pt x="800088" y="22008"/>
                </a:cubicBezTo>
                <a:lnTo>
                  <a:pt x="1276350" y="961809"/>
                </a:lnTo>
                <a:cubicBezTo>
                  <a:pt x="927100" y="1082459"/>
                  <a:pt x="685800" y="1123734"/>
                  <a:pt x="0" y="1514259"/>
                </a:cubicBezTo>
                <a:close/>
              </a:path>
            </a:pathLst>
          </a:custGeom>
        </p:spPr>
        <p:txBody>
          <a:bodyPr/>
          <a:lstStyle/>
          <a:p>
            <a:endParaRPr lang="en-US"/>
          </a:p>
        </p:txBody>
      </p:sp>
      <p:sp>
        <p:nvSpPr>
          <p:cNvPr id="4" name="Picture Placeholder 18">
            <a:extLst>
              <a:ext uri="{FF2B5EF4-FFF2-40B4-BE49-F238E27FC236}">
                <a16:creationId xmlns:a16="http://schemas.microsoft.com/office/drawing/2014/main" id="{1944F25A-2B1F-AB45-BC1B-E16AF30B3745}"/>
              </a:ext>
            </a:extLst>
          </p:cNvPr>
          <p:cNvSpPr>
            <a:spLocks noGrp="1"/>
          </p:cNvSpPr>
          <p:nvPr>
            <p:ph type="pic" sz="quarter" idx="17"/>
          </p:nvPr>
        </p:nvSpPr>
        <p:spPr>
          <a:xfrm>
            <a:off x="-2796428" y="3562314"/>
            <a:ext cx="1225533" cy="108266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44"/>
              <a:gd name="connsiteY0" fmla="*/ 696 h 8696"/>
              <a:gd name="connsiteX1" fmla="*/ 10144 w 10144"/>
              <a:gd name="connsiteY1" fmla="*/ 0 h 8696"/>
              <a:gd name="connsiteX2" fmla="*/ 10000 w 10144"/>
              <a:gd name="connsiteY2" fmla="*/ 8696 h 8696"/>
              <a:gd name="connsiteX3" fmla="*/ 0 w 10144"/>
              <a:gd name="connsiteY3" fmla="*/ 8696 h 8696"/>
              <a:gd name="connsiteX4" fmla="*/ 0 w 10144"/>
              <a:gd name="connsiteY4" fmla="*/ 696 h 8696"/>
              <a:gd name="connsiteX0" fmla="*/ 0 w 10000"/>
              <a:gd name="connsiteY0" fmla="*/ 800 h 10000"/>
              <a:gd name="connsiteX1" fmla="*/ 10000 w 10000"/>
              <a:gd name="connsiteY1" fmla="*/ 0 h 10000"/>
              <a:gd name="connsiteX2" fmla="*/ 6920 w 10000"/>
              <a:gd name="connsiteY2" fmla="*/ 9286 h 10000"/>
              <a:gd name="connsiteX3" fmla="*/ 0 w 10000"/>
              <a:gd name="connsiteY3" fmla="*/ 10000 h 10000"/>
              <a:gd name="connsiteX4" fmla="*/ 0 w 10000"/>
              <a:gd name="connsiteY4" fmla="*/ 800 h 10000"/>
              <a:gd name="connsiteX0" fmla="*/ 0 w 10000"/>
              <a:gd name="connsiteY0" fmla="*/ 800 h 12178"/>
              <a:gd name="connsiteX1" fmla="*/ 10000 w 10000"/>
              <a:gd name="connsiteY1" fmla="*/ 0 h 12178"/>
              <a:gd name="connsiteX2" fmla="*/ 6920 w 10000"/>
              <a:gd name="connsiteY2" fmla="*/ 9286 h 12178"/>
              <a:gd name="connsiteX3" fmla="*/ 853 w 10000"/>
              <a:gd name="connsiteY3" fmla="*/ 12178 h 12178"/>
              <a:gd name="connsiteX4" fmla="*/ 0 w 10000"/>
              <a:gd name="connsiteY4" fmla="*/ 800 h 12178"/>
              <a:gd name="connsiteX0" fmla="*/ 2131 w 9169"/>
              <a:gd name="connsiteY0" fmla="*/ 5764 h 12178"/>
              <a:gd name="connsiteX1" fmla="*/ 9169 w 9169"/>
              <a:gd name="connsiteY1" fmla="*/ 0 h 12178"/>
              <a:gd name="connsiteX2" fmla="*/ 6089 w 9169"/>
              <a:gd name="connsiteY2" fmla="*/ 9286 h 12178"/>
              <a:gd name="connsiteX3" fmla="*/ 22 w 9169"/>
              <a:gd name="connsiteY3" fmla="*/ 12178 h 12178"/>
              <a:gd name="connsiteX4" fmla="*/ 2131 w 9169"/>
              <a:gd name="connsiteY4" fmla="*/ 5764 h 12178"/>
              <a:gd name="connsiteX0" fmla="*/ 2300 w 9976"/>
              <a:gd name="connsiteY0" fmla="*/ 4733 h 10000"/>
              <a:gd name="connsiteX1" fmla="*/ 9976 w 9976"/>
              <a:gd name="connsiteY1" fmla="*/ 0 h 10000"/>
              <a:gd name="connsiteX2" fmla="*/ 6617 w 9976"/>
              <a:gd name="connsiteY2" fmla="*/ 7625 h 10000"/>
              <a:gd name="connsiteX3" fmla="*/ 0 w 9976"/>
              <a:gd name="connsiteY3" fmla="*/ 10000 h 10000"/>
              <a:gd name="connsiteX4" fmla="*/ 2300 w 9976"/>
              <a:gd name="connsiteY4" fmla="*/ 4733 h 10000"/>
              <a:gd name="connsiteX0" fmla="*/ 2503 w 10197"/>
              <a:gd name="connsiteY0" fmla="*/ 4777 h 10044"/>
              <a:gd name="connsiteX1" fmla="*/ 10197 w 10197"/>
              <a:gd name="connsiteY1" fmla="*/ 44 h 10044"/>
              <a:gd name="connsiteX2" fmla="*/ 6830 w 10197"/>
              <a:gd name="connsiteY2" fmla="*/ 7669 h 10044"/>
              <a:gd name="connsiteX3" fmla="*/ 197 w 10197"/>
              <a:gd name="connsiteY3" fmla="*/ 10044 h 10044"/>
              <a:gd name="connsiteX4" fmla="*/ 2503 w 10197"/>
              <a:gd name="connsiteY4" fmla="*/ 4777 h 10044"/>
              <a:gd name="connsiteX0" fmla="*/ 2503 w 10210"/>
              <a:gd name="connsiteY0" fmla="*/ 4839 h 10106"/>
              <a:gd name="connsiteX1" fmla="*/ 10197 w 10210"/>
              <a:gd name="connsiteY1" fmla="*/ 106 h 10106"/>
              <a:gd name="connsiteX2" fmla="*/ 6830 w 10210"/>
              <a:gd name="connsiteY2" fmla="*/ 7731 h 10106"/>
              <a:gd name="connsiteX3" fmla="*/ 197 w 10210"/>
              <a:gd name="connsiteY3" fmla="*/ 10106 h 10106"/>
              <a:gd name="connsiteX4" fmla="*/ 2503 w 10210"/>
              <a:gd name="connsiteY4" fmla="*/ 4839 h 10106"/>
              <a:gd name="connsiteX0" fmla="*/ 2503 w 10215"/>
              <a:gd name="connsiteY0" fmla="*/ 4852 h 10119"/>
              <a:gd name="connsiteX1" fmla="*/ 10197 w 10215"/>
              <a:gd name="connsiteY1" fmla="*/ 119 h 10119"/>
              <a:gd name="connsiteX2" fmla="*/ 6830 w 10215"/>
              <a:gd name="connsiteY2" fmla="*/ 7744 h 10119"/>
              <a:gd name="connsiteX3" fmla="*/ 197 w 10215"/>
              <a:gd name="connsiteY3" fmla="*/ 10119 h 10119"/>
              <a:gd name="connsiteX4" fmla="*/ 2503 w 10215"/>
              <a:gd name="connsiteY4" fmla="*/ 4852 h 10119"/>
              <a:gd name="connsiteX0" fmla="*/ 2467 w 10179"/>
              <a:gd name="connsiteY0" fmla="*/ 4852 h 10119"/>
              <a:gd name="connsiteX1" fmla="*/ 10161 w 10179"/>
              <a:gd name="connsiteY1" fmla="*/ 119 h 10119"/>
              <a:gd name="connsiteX2" fmla="*/ 6794 w 10179"/>
              <a:gd name="connsiteY2" fmla="*/ 7744 h 10119"/>
              <a:gd name="connsiteX3" fmla="*/ 161 w 10179"/>
              <a:gd name="connsiteY3" fmla="*/ 10119 h 10119"/>
              <a:gd name="connsiteX4" fmla="*/ 2467 w 10179"/>
              <a:gd name="connsiteY4" fmla="*/ 4852 h 10119"/>
              <a:gd name="connsiteX0" fmla="*/ 2306 w 10018"/>
              <a:gd name="connsiteY0" fmla="*/ 4852 h 10119"/>
              <a:gd name="connsiteX1" fmla="*/ 10000 w 10018"/>
              <a:gd name="connsiteY1" fmla="*/ 119 h 10119"/>
              <a:gd name="connsiteX2" fmla="*/ 6633 w 10018"/>
              <a:gd name="connsiteY2" fmla="*/ 7744 h 10119"/>
              <a:gd name="connsiteX3" fmla="*/ 0 w 10018"/>
              <a:gd name="connsiteY3" fmla="*/ 10119 h 10119"/>
              <a:gd name="connsiteX4" fmla="*/ 2306 w 10018"/>
              <a:gd name="connsiteY4" fmla="*/ 4852 h 10119"/>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332" y="4762"/>
                </a:moveTo>
                <a:cubicBezTo>
                  <a:pt x="4414" y="3124"/>
                  <a:pt x="5967" y="1986"/>
                  <a:pt x="10000" y="0"/>
                </a:cubicBezTo>
                <a:cubicBezTo>
                  <a:pt x="8908" y="2553"/>
                  <a:pt x="8739" y="2795"/>
                  <a:pt x="6633" y="7625"/>
                </a:cubicBezTo>
                <a:lnTo>
                  <a:pt x="0" y="10000"/>
                </a:lnTo>
                <a:cubicBezTo>
                  <a:pt x="2336" y="4738"/>
                  <a:pt x="1127" y="7424"/>
                  <a:pt x="2332" y="4762"/>
                </a:cubicBezTo>
                <a:close/>
              </a:path>
            </a:pathLst>
          </a:custGeom>
        </p:spPr>
        <p:txBody>
          <a:bodyPr/>
          <a:lstStyle/>
          <a:p>
            <a:endParaRPr lang="en-US"/>
          </a:p>
        </p:txBody>
      </p:sp>
      <p:sp>
        <p:nvSpPr>
          <p:cNvPr id="8" name="Title 1">
            <a:extLst>
              <a:ext uri="{FF2B5EF4-FFF2-40B4-BE49-F238E27FC236}">
                <a16:creationId xmlns:a16="http://schemas.microsoft.com/office/drawing/2014/main" id="{E4F8391A-0EC5-BE4E-A574-2D9B58D0CE1E}"/>
              </a:ext>
            </a:extLst>
          </p:cNvPr>
          <p:cNvSpPr>
            <a:spLocks noGrp="1"/>
          </p:cNvSpPr>
          <p:nvPr>
            <p:ph type="title"/>
          </p:nvPr>
        </p:nvSpPr>
        <p:spPr>
          <a:xfrm>
            <a:off x="381000" y="1977064"/>
            <a:ext cx="6096000" cy="1325563"/>
          </a:xfrm>
        </p:spPr>
        <p:txBody>
          <a:bodyPr/>
          <a:lstStyle>
            <a:lvl1pPr>
              <a:defRPr>
                <a:solidFill>
                  <a:schemeClr val="bg1"/>
                </a:solidFill>
              </a:defRPr>
            </a:lvl1pPr>
          </a:lstStyle>
          <a:p>
            <a:r>
              <a:rPr lang="en-US"/>
              <a:t>Click to edit Master title style</a:t>
            </a:r>
          </a:p>
        </p:txBody>
      </p:sp>
      <p:sp>
        <p:nvSpPr>
          <p:cNvPr id="14" name="Picture Placeholder 13">
            <a:extLst>
              <a:ext uri="{FF2B5EF4-FFF2-40B4-BE49-F238E27FC236}">
                <a16:creationId xmlns:a16="http://schemas.microsoft.com/office/drawing/2014/main" id="{08228E66-E4B8-2B4E-8374-AA33F098956D}"/>
              </a:ext>
            </a:extLst>
          </p:cNvPr>
          <p:cNvSpPr>
            <a:spLocks noGrp="1"/>
          </p:cNvSpPr>
          <p:nvPr>
            <p:ph type="pic" sz="quarter" idx="15"/>
          </p:nvPr>
        </p:nvSpPr>
        <p:spPr>
          <a:xfrm>
            <a:off x="5801794" y="0"/>
            <a:ext cx="6390207" cy="6858000"/>
          </a:xfrm>
          <a:custGeom>
            <a:avLst/>
            <a:gdLst>
              <a:gd name="connsiteX0" fmla="*/ 4597933 w 6390207"/>
              <a:gd name="connsiteY0" fmla="*/ 4449673 h 6858000"/>
              <a:gd name="connsiteX1" fmla="*/ 3410335 w 6390207"/>
              <a:gd name="connsiteY1" fmla="*/ 6822107 h 6858000"/>
              <a:gd name="connsiteX2" fmla="*/ 3392176 w 6390207"/>
              <a:gd name="connsiteY2" fmla="*/ 6858000 h 6858000"/>
              <a:gd name="connsiteX3" fmla="*/ 0 w 6390207"/>
              <a:gd name="connsiteY3" fmla="*/ 6858000 h 6858000"/>
              <a:gd name="connsiteX4" fmla="*/ 202752 w 6390207"/>
              <a:gd name="connsiteY4" fmla="*/ 6723245 h 6858000"/>
              <a:gd name="connsiteX5" fmla="*/ 4597933 w 6390207"/>
              <a:gd name="connsiteY5" fmla="*/ 4449673 h 6858000"/>
              <a:gd name="connsiteX6" fmla="*/ 2831086 w 6390207"/>
              <a:gd name="connsiteY6" fmla="*/ 0 h 6858000"/>
              <a:gd name="connsiteX7" fmla="*/ 6390207 w 6390207"/>
              <a:gd name="connsiteY7" fmla="*/ 0 h 6858000"/>
              <a:gd name="connsiteX8" fmla="*/ 6390207 w 6390207"/>
              <a:gd name="connsiteY8" fmla="*/ 2585070 h 6858000"/>
              <a:gd name="connsiteX9" fmla="*/ 6117072 w 6390207"/>
              <a:gd name="connsiteY9" fmla="*/ 2673520 h 6858000"/>
              <a:gd name="connsiteX10" fmla="*/ 142305 w 6390207"/>
              <a:gd name="connsiteY10" fmla="*/ 54113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0207" h="6858000">
                <a:moveTo>
                  <a:pt x="4597933" y="4449673"/>
                </a:moveTo>
                <a:cubicBezTo>
                  <a:pt x="4110863" y="5455656"/>
                  <a:pt x="3881098" y="5892499"/>
                  <a:pt x="3410335" y="6822107"/>
                </a:cubicBezTo>
                <a:lnTo>
                  <a:pt x="3392176" y="6858000"/>
                </a:lnTo>
                <a:lnTo>
                  <a:pt x="0" y="6858000"/>
                </a:lnTo>
                <a:lnTo>
                  <a:pt x="202752" y="6723245"/>
                </a:lnTo>
                <a:cubicBezTo>
                  <a:pt x="1276216" y="6027095"/>
                  <a:pt x="2439301" y="5388749"/>
                  <a:pt x="4597933" y="4449673"/>
                </a:cubicBezTo>
                <a:close/>
                <a:moveTo>
                  <a:pt x="2831086" y="0"/>
                </a:moveTo>
                <a:lnTo>
                  <a:pt x="6390207" y="0"/>
                </a:lnTo>
                <a:lnTo>
                  <a:pt x="6390207" y="2585070"/>
                </a:lnTo>
                <a:lnTo>
                  <a:pt x="6117072" y="2673520"/>
                </a:lnTo>
                <a:cubicBezTo>
                  <a:pt x="4676680" y="3144117"/>
                  <a:pt x="3137489" y="3705714"/>
                  <a:pt x="142305" y="5411305"/>
                </a:cubicBezTo>
                <a:close/>
              </a:path>
            </a:pathLst>
          </a:custGeom>
          <a:pattFill prst="pct40">
            <a:fgClr>
              <a:schemeClr val="accent1"/>
            </a:fgClr>
            <a:bgClr>
              <a:schemeClr val="bg1"/>
            </a:bgClr>
          </a:pattFill>
        </p:spPr>
        <p:txBody>
          <a:bodyPr wrap="square">
            <a:noAutofit/>
          </a:bodyPr>
          <a:lstStyle/>
          <a:p>
            <a:endParaRPr lang="en-US"/>
          </a:p>
        </p:txBody>
      </p:sp>
      <p:sp>
        <p:nvSpPr>
          <p:cNvPr id="15" name="Picture Placeholder 13">
            <a:extLst>
              <a:ext uri="{FF2B5EF4-FFF2-40B4-BE49-F238E27FC236}">
                <a16:creationId xmlns:a16="http://schemas.microsoft.com/office/drawing/2014/main" id="{ADE2420B-76B7-5D4A-8D69-083697A9A76C}"/>
              </a:ext>
            </a:extLst>
          </p:cNvPr>
          <p:cNvSpPr>
            <a:spLocks noGrp="1"/>
          </p:cNvSpPr>
          <p:nvPr>
            <p:ph type="pic" sz="quarter" idx="18"/>
          </p:nvPr>
        </p:nvSpPr>
        <p:spPr>
          <a:xfrm>
            <a:off x="1042455" y="3694821"/>
            <a:ext cx="1386994" cy="1386994"/>
          </a:xfrm>
          <a:noFill/>
        </p:spPr>
        <p:txBody>
          <a:bodyPr>
            <a:normAutofit/>
          </a:bodyPr>
          <a:lstStyle>
            <a:lvl1pPr>
              <a:defRPr sz="1800"/>
            </a:lvl1pPr>
          </a:lstStyle>
          <a:p>
            <a:endParaRPr lang="en-US"/>
          </a:p>
        </p:txBody>
      </p:sp>
      <p:sp>
        <p:nvSpPr>
          <p:cNvPr id="16" name="Picture Placeholder 13">
            <a:extLst>
              <a:ext uri="{FF2B5EF4-FFF2-40B4-BE49-F238E27FC236}">
                <a16:creationId xmlns:a16="http://schemas.microsoft.com/office/drawing/2014/main" id="{80CA4F7C-41EF-B546-A7F2-BC758CD0D22E}"/>
              </a:ext>
            </a:extLst>
          </p:cNvPr>
          <p:cNvSpPr>
            <a:spLocks noGrp="1"/>
          </p:cNvSpPr>
          <p:nvPr>
            <p:ph type="pic" sz="quarter" idx="19"/>
          </p:nvPr>
        </p:nvSpPr>
        <p:spPr>
          <a:xfrm>
            <a:off x="2679788" y="3691817"/>
            <a:ext cx="1386994" cy="1386994"/>
          </a:xfrm>
          <a:noFill/>
        </p:spPr>
        <p:txBody>
          <a:bodyPr>
            <a:normAutofit/>
          </a:bodyPr>
          <a:lstStyle>
            <a:lvl1pPr>
              <a:defRPr sz="1800"/>
            </a:lvl1pPr>
          </a:lstStyle>
          <a:p>
            <a:endParaRPr lang="en-US"/>
          </a:p>
        </p:txBody>
      </p:sp>
      <p:sp>
        <p:nvSpPr>
          <p:cNvPr id="17" name="Picture Placeholder 13">
            <a:extLst>
              <a:ext uri="{FF2B5EF4-FFF2-40B4-BE49-F238E27FC236}">
                <a16:creationId xmlns:a16="http://schemas.microsoft.com/office/drawing/2014/main" id="{825EEFC1-097A-FD4E-9D76-444D455ABC16}"/>
              </a:ext>
            </a:extLst>
          </p:cNvPr>
          <p:cNvSpPr>
            <a:spLocks noGrp="1"/>
          </p:cNvSpPr>
          <p:nvPr>
            <p:ph type="pic" sz="quarter" idx="20"/>
          </p:nvPr>
        </p:nvSpPr>
        <p:spPr>
          <a:xfrm>
            <a:off x="4317121" y="3691817"/>
            <a:ext cx="1386994" cy="1386994"/>
          </a:xfrm>
          <a:noFill/>
        </p:spPr>
        <p:txBody>
          <a:bodyPr>
            <a:normAutofit/>
          </a:bodyPr>
          <a:lstStyle>
            <a:lvl1pPr>
              <a:defRPr sz="1800"/>
            </a:lvl1pPr>
          </a:lstStyle>
          <a:p>
            <a:endParaRPr lang="en-US"/>
          </a:p>
        </p:txBody>
      </p:sp>
      <p:pic>
        <p:nvPicPr>
          <p:cNvPr id="10" name="Picture 9">
            <a:extLst>
              <a:ext uri="{FF2B5EF4-FFF2-40B4-BE49-F238E27FC236}">
                <a16:creationId xmlns:a16="http://schemas.microsoft.com/office/drawing/2014/main" id="{161C3703-5DAB-F54E-825D-911B5A91EC6D}"/>
              </a:ext>
            </a:extLst>
          </p:cNvPr>
          <p:cNvPicPr>
            <a:picLocks noChangeAspect="1"/>
          </p:cNvPicPr>
          <p:nvPr userDrawn="1"/>
        </p:nvPicPr>
        <p:blipFill>
          <a:blip r:embed="rId2"/>
          <a:srcRect/>
          <a:stretch/>
        </p:blipFill>
        <p:spPr>
          <a:xfrm>
            <a:off x="10421846" y="5881607"/>
            <a:ext cx="1317276" cy="522367"/>
          </a:xfrm>
          <a:prstGeom prst="rect">
            <a:avLst/>
          </a:prstGeom>
        </p:spPr>
      </p:pic>
    </p:spTree>
    <p:extLst>
      <p:ext uri="{BB962C8B-B14F-4D97-AF65-F5344CB8AC3E}">
        <p14:creationId xmlns:p14="http://schemas.microsoft.com/office/powerpoint/2010/main" val="3262662937"/>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ECTION SLIDE WHITE 2">
    <p:bg>
      <p:bgPr>
        <a:solidFill>
          <a:schemeClr val="bg1"/>
        </a:solidFill>
        <a:effectLst/>
      </p:bgPr>
    </p:bg>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229D1E75-DF6C-1A4F-94DC-AB3374701925}"/>
              </a:ext>
            </a:extLst>
          </p:cNvPr>
          <p:cNvSpPr>
            <a:spLocks noGrp="1"/>
          </p:cNvSpPr>
          <p:nvPr>
            <p:ph type="pic" sz="quarter" idx="16"/>
          </p:nvPr>
        </p:nvSpPr>
        <p:spPr>
          <a:xfrm>
            <a:off x="-2336041" y="2213192"/>
            <a:ext cx="1276350" cy="1514259"/>
          </a:xfrm>
          <a:custGeom>
            <a:avLst/>
            <a:gdLst>
              <a:gd name="connsiteX0" fmla="*/ 0 w 1787525"/>
              <a:gd name="connsiteY0" fmla="*/ 1673225 h 1673225"/>
              <a:gd name="connsiteX1" fmla="*/ 893763 w 1787525"/>
              <a:gd name="connsiteY1" fmla="*/ 0 h 1673225"/>
              <a:gd name="connsiteX2" fmla="*/ 1787525 w 1787525"/>
              <a:gd name="connsiteY2" fmla="*/ 1673225 h 1673225"/>
              <a:gd name="connsiteX3" fmla="*/ 0 w 1787525"/>
              <a:gd name="connsiteY3" fmla="*/ 1673225 h 1673225"/>
              <a:gd name="connsiteX0" fmla="*/ 0 w 1787525"/>
              <a:gd name="connsiteY0" fmla="*/ 1524000 h 1524000"/>
              <a:gd name="connsiteX1" fmla="*/ 1062038 w 1787525"/>
              <a:gd name="connsiteY1" fmla="*/ 0 h 1524000"/>
              <a:gd name="connsiteX2" fmla="*/ 1787525 w 1787525"/>
              <a:gd name="connsiteY2" fmla="*/ 1524000 h 1524000"/>
              <a:gd name="connsiteX3" fmla="*/ 0 w 1787525"/>
              <a:gd name="connsiteY3" fmla="*/ 1524000 h 1524000"/>
              <a:gd name="connsiteX0" fmla="*/ 0 w 1555750"/>
              <a:gd name="connsiteY0" fmla="*/ 1524000 h 1524000"/>
              <a:gd name="connsiteX1" fmla="*/ 1062038 w 1555750"/>
              <a:gd name="connsiteY1" fmla="*/ 0 h 1524000"/>
              <a:gd name="connsiteX2" fmla="*/ 1555750 w 1555750"/>
              <a:gd name="connsiteY2" fmla="*/ 996950 h 1524000"/>
              <a:gd name="connsiteX3" fmla="*/ 0 w 1555750"/>
              <a:gd name="connsiteY3" fmla="*/ 1524000 h 15240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800088 w 1276350"/>
              <a:gd name="connsiteY2" fmla="*/ 57149 h 1549400"/>
              <a:gd name="connsiteX3" fmla="*/ 1276350 w 1276350"/>
              <a:gd name="connsiteY3" fmla="*/ 996950 h 1549400"/>
              <a:gd name="connsiteX4" fmla="*/ 0 w 1276350"/>
              <a:gd name="connsiteY4" fmla="*/ 1549400 h 1549400"/>
              <a:gd name="connsiteX0" fmla="*/ 0 w 1276350"/>
              <a:gd name="connsiteY0" fmla="*/ 1549400 h 1549400"/>
              <a:gd name="connsiteX1" fmla="*/ 741473 w 1276350"/>
              <a:gd name="connsiteY1" fmla="*/ 57149 h 1549400"/>
              <a:gd name="connsiteX2" fmla="*/ 776288 w 1276350"/>
              <a:gd name="connsiteY2" fmla="*/ 0 h 1549400"/>
              <a:gd name="connsiteX3" fmla="*/ 800088 w 1276350"/>
              <a:gd name="connsiteY3" fmla="*/ 57149 h 1549400"/>
              <a:gd name="connsiteX4" fmla="*/ 1276350 w 1276350"/>
              <a:gd name="connsiteY4" fmla="*/ 996950 h 1549400"/>
              <a:gd name="connsiteX5" fmla="*/ 0 w 1276350"/>
              <a:gd name="connsiteY5" fmla="*/ 1549400 h 1549400"/>
              <a:gd name="connsiteX0" fmla="*/ 0 w 1276350"/>
              <a:gd name="connsiteY0" fmla="*/ 1492251 h 1492251"/>
              <a:gd name="connsiteX1" fmla="*/ 741473 w 1276350"/>
              <a:gd name="connsiteY1" fmla="*/ 0 h 1492251"/>
              <a:gd name="connsiteX2" fmla="*/ 800088 w 1276350"/>
              <a:gd name="connsiteY2" fmla="*/ 0 h 1492251"/>
              <a:gd name="connsiteX3" fmla="*/ 1276350 w 1276350"/>
              <a:gd name="connsiteY3" fmla="*/ 939801 h 1492251"/>
              <a:gd name="connsiteX4" fmla="*/ 0 w 1276350"/>
              <a:gd name="connsiteY4" fmla="*/ 1492251 h 1492251"/>
              <a:gd name="connsiteX0" fmla="*/ 0 w 1276350"/>
              <a:gd name="connsiteY0" fmla="*/ 1516239 h 1516239"/>
              <a:gd name="connsiteX1" fmla="*/ 741473 w 1276350"/>
              <a:gd name="connsiteY1" fmla="*/ 23988 h 1516239"/>
              <a:gd name="connsiteX2" fmla="*/ 800088 w 1276350"/>
              <a:gd name="connsiteY2" fmla="*/ 23988 h 1516239"/>
              <a:gd name="connsiteX3" fmla="*/ 1276350 w 1276350"/>
              <a:gd name="connsiteY3" fmla="*/ 963789 h 1516239"/>
              <a:gd name="connsiteX4" fmla="*/ 0 w 1276350"/>
              <a:gd name="connsiteY4" fmla="*/ 1516239 h 1516239"/>
              <a:gd name="connsiteX0" fmla="*/ 0 w 1276350"/>
              <a:gd name="connsiteY0" fmla="*/ 1514259 h 1514259"/>
              <a:gd name="connsiteX1" fmla="*/ 741473 w 1276350"/>
              <a:gd name="connsiteY1" fmla="*/ 22008 h 1514259"/>
              <a:gd name="connsiteX2" fmla="*/ 800088 w 1276350"/>
              <a:gd name="connsiteY2" fmla="*/ 22008 h 1514259"/>
              <a:gd name="connsiteX3" fmla="*/ 1276350 w 1276350"/>
              <a:gd name="connsiteY3" fmla="*/ 961809 h 1514259"/>
              <a:gd name="connsiteX4" fmla="*/ 0 w 1276350"/>
              <a:gd name="connsiteY4" fmla="*/ 1514259 h 1514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514259">
                <a:moveTo>
                  <a:pt x="0" y="1514259"/>
                </a:moveTo>
                <a:lnTo>
                  <a:pt x="741473" y="22008"/>
                </a:lnTo>
                <a:cubicBezTo>
                  <a:pt x="738786" y="31533"/>
                  <a:pt x="767850" y="-31967"/>
                  <a:pt x="800088" y="22008"/>
                </a:cubicBezTo>
                <a:lnTo>
                  <a:pt x="1276350" y="961809"/>
                </a:lnTo>
                <a:cubicBezTo>
                  <a:pt x="927100" y="1082459"/>
                  <a:pt x="685800" y="1123734"/>
                  <a:pt x="0" y="1514259"/>
                </a:cubicBezTo>
                <a:close/>
              </a:path>
            </a:pathLst>
          </a:custGeom>
        </p:spPr>
        <p:txBody>
          <a:bodyPr/>
          <a:lstStyle/>
          <a:p>
            <a:endParaRPr lang="en-US"/>
          </a:p>
        </p:txBody>
      </p:sp>
      <p:sp>
        <p:nvSpPr>
          <p:cNvPr id="4" name="Picture Placeholder 18">
            <a:extLst>
              <a:ext uri="{FF2B5EF4-FFF2-40B4-BE49-F238E27FC236}">
                <a16:creationId xmlns:a16="http://schemas.microsoft.com/office/drawing/2014/main" id="{1944F25A-2B1F-AB45-BC1B-E16AF30B3745}"/>
              </a:ext>
            </a:extLst>
          </p:cNvPr>
          <p:cNvSpPr>
            <a:spLocks noGrp="1"/>
          </p:cNvSpPr>
          <p:nvPr>
            <p:ph type="pic" sz="quarter" idx="17"/>
          </p:nvPr>
        </p:nvSpPr>
        <p:spPr>
          <a:xfrm>
            <a:off x="-2796428" y="3562314"/>
            <a:ext cx="1225533" cy="108266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44"/>
              <a:gd name="connsiteY0" fmla="*/ 696 h 8696"/>
              <a:gd name="connsiteX1" fmla="*/ 10144 w 10144"/>
              <a:gd name="connsiteY1" fmla="*/ 0 h 8696"/>
              <a:gd name="connsiteX2" fmla="*/ 10000 w 10144"/>
              <a:gd name="connsiteY2" fmla="*/ 8696 h 8696"/>
              <a:gd name="connsiteX3" fmla="*/ 0 w 10144"/>
              <a:gd name="connsiteY3" fmla="*/ 8696 h 8696"/>
              <a:gd name="connsiteX4" fmla="*/ 0 w 10144"/>
              <a:gd name="connsiteY4" fmla="*/ 696 h 8696"/>
              <a:gd name="connsiteX0" fmla="*/ 0 w 10000"/>
              <a:gd name="connsiteY0" fmla="*/ 800 h 10000"/>
              <a:gd name="connsiteX1" fmla="*/ 10000 w 10000"/>
              <a:gd name="connsiteY1" fmla="*/ 0 h 10000"/>
              <a:gd name="connsiteX2" fmla="*/ 6920 w 10000"/>
              <a:gd name="connsiteY2" fmla="*/ 9286 h 10000"/>
              <a:gd name="connsiteX3" fmla="*/ 0 w 10000"/>
              <a:gd name="connsiteY3" fmla="*/ 10000 h 10000"/>
              <a:gd name="connsiteX4" fmla="*/ 0 w 10000"/>
              <a:gd name="connsiteY4" fmla="*/ 800 h 10000"/>
              <a:gd name="connsiteX0" fmla="*/ 0 w 10000"/>
              <a:gd name="connsiteY0" fmla="*/ 800 h 12178"/>
              <a:gd name="connsiteX1" fmla="*/ 10000 w 10000"/>
              <a:gd name="connsiteY1" fmla="*/ 0 h 12178"/>
              <a:gd name="connsiteX2" fmla="*/ 6920 w 10000"/>
              <a:gd name="connsiteY2" fmla="*/ 9286 h 12178"/>
              <a:gd name="connsiteX3" fmla="*/ 853 w 10000"/>
              <a:gd name="connsiteY3" fmla="*/ 12178 h 12178"/>
              <a:gd name="connsiteX4" fmla="*/ 0 w 10000"/>
              <a:gd name="connsiteY4" fmla="*/ 800 h 12178"/>
              <a:gd name="connsiteX0" fmla="*/ 2131 w 9169"/>
              <a:gd name="connsiteY0" fmla="*/ 5764 h 12178"/>
              <a:gd name="connsiteX1" fmla="*/ 9169 w 9169"/>
              <a:gd name="connsiteY1" fmla="*/ 0 h 12178"/>
              <a:gd name="connsiteX2" fmla="*/ 6089 w 9169"/>
              <a:gd name="connsiteY2" fmla="*/ 9286 h 12178"/>
              <a:gd name="connsiteX3" fmla="*/ 22 w 9169"/>
              <a:gd name="connsiteY3" fmla="*/ 12178 h 12178"/>
              <a:gd name="connsiteX4" fmla="*/ 2131 w 9169"/>
              <a:gd name="connsiteY4" fmla="*/ 5764 h 12178"/>
              <a:gd name="connsiteX0" fmla="*/ 2300 w 9976"/>
              <a:gd name="connsiteY0" fmla="*/ 4733 h 10000"/>
              <a:gd name="connsiteX1" fmla="*/ 9976 w 9976"/>
              <a:gd name="connsiteY1" fmla="*/ 0 h 10000"/>
              <a:gd name="connsiteX2" fmla="*/ 6617 w 9976"/>
              <a:gd name="connsiteY2" fmla="*/ 7625 h 10000"/>
              <a:gd name="connsiteX3" fmla="*/ 0 w 9976"/>
              <a:gd name="connsiteY3" fmla="*/ 10000 h 10000"/>
              <a:gd name="connsiteX4" fmla="*/ 2300 w 9976"/>
              <a:gd name="connsiteY4" fmla="*/ 4733 h 10000"/>
              <a:gd name="connsiteX0" fmla="*/ 2503 w 10197"/>
              <a:gd name="connsiteY0" fmla="*/ 4777 h 10044"/>
              <a:gd name="connsiteX1" fmla="*/ 10197 w 10197"/>
              <a:gd name="connsiteY1" fmla="*/ 44 h 10044"/>
              <a:gd name="connsiteX2" fmla="*/ 6830 w 10197"/>
              <a:gd name="connsiteY2" fmla="*/ 7669 h 10044"/>
              <a:gd name="connsiteX3" fmla="*/ 197 w 10197"/>
              <a:gd name="connsiteY3" fmla="*/ 10044 h 10044"/>
              <a:gd name="connsiteX4" fmla="*/ 2503 w 10197"/>
              <a:gd name="connsiteY4" fmla="*/ 4777 h 10044"/>
              <a:gd name="connsiteX0" fmla="*/ 2503 w 10210"/>
              <a:gd name="connsiteY0" fmla="*/ 4839 h 10106"/>
              <a:gd name="connsiteX1" fmla="*/ 10197 w 10210"/>
              <a:gd name="connsiteY1" fmla="*/ 106 h 10106"/>
              <a:gd name="connsiteX2" fmla="*/ 6830 w 10210"/>
              <a:gd name="connsiteY2" fmla="*/ 7731 h 10106"/>
              <a:gd name="connsiteX3" fmla="*/ 197 w 10210"/>
              <a:gd name="connsiteY3" fmla="*/ 10106 h 10106"/>
              <a:gd name="connsiteX4" fmla="*/ 2503 w 10210"/>
              <a:gd name="connsiteY4" fmla="*/ 4839 h 10106"/>
              <a:gd name="connsiteX0" fmla="*/ 2503 w 10215"/>
              <a:gd name="connsiteY0" fmla="*/ 4852 h 10119"/>
              <a:gd name="connsiteX1" fmla="*/ 10197 w 10215"/>
              <a:gd name="connsiteY1" fmla="*/ 119 h 10119"/>
              <a:gd name="connsiteX2" fmla="*/ 6830 w 10215"/>
              <a:gd name="connsiteY2" fmla="*/ 7744 h 10119"/>
              <a:gd name="connsiteX3" fmla="*/ 197 w 10215"/>
              <a:gd name="connsiteY3" fmla="*/ 10119 h 10119"/>
              <a:gd name="connsiteX4" fmla="*/ 2503 w 10215"/>
              <a:gd name="connsiteY4" fmla="*/ 4852 h 10119"/>
              <a:gd name="connsiteX0" fmla="*/ 2467 w 10179"/>
              <a:gd name="connsiteY0" fmla="*/ 4852 h 10119"/>
              <a:gd name="connsiteX1" fmla="*/ 10161 w 10179"/>
              <a:gd name="connsiteY1" fmla="*/ 119 h 10119"/>
              <a:gd name="connsiteX2" fmla="*/ 6794 w 10179"/>
              <a:gd name="connsiteY2" fmla="*/ 7744 h 10119"/>
              <a:gd name="connsiteX3" fmla="*/ 161 w 10179"/>
              <a:gd name="connsiteY3" fmla="*/ 10119 h 10119"/>
              <a:gd name="connsiteX4" fmla="*/ 2467 w 10179"/>
              <a:gd name="connsiteY4" fmla="*/ 4852 h 10119"/>
              <a:gd name="connsiteX0" fmla="*/ 2306 w 10018"/>
              <a:gd name="connsiteY0" fmla="*/ 4852 h 10119"/>
              <a:gd name="connsiteX1" fmla="*/ 10000 w 10018"/>
              <a:gd name="connsiteY1" fmla="*/ 119 h 10119"/>
              <a:gd name="connsiteX2" fmla="*/ 6633 w 10018"/>
              <a:gd name="connsiteY2" fmla="*/ 7744 h 10119"/>
              <a:gd name="connsiteX3" fmla="*/ 0 w 10018"/>
              <a:gd name="connsiteY3" fmla="*/ 10119 h 10119"/>
              <a:gd name="connsiteX4" fmla="*/ 2306 w 10018"/>
              <a:gd name="connsiteY4" fmla="*/ 4852 h 10119"/>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332" y="4762"/>
                </a:moveTo>
                <a:cubicBezTo>
                  <a:pt x="4414" y="3124"/>
                  <a:pt x="5967" y="1986"/>
                  <a:pt x="10000" y="0"/>
                </a:cubicBezTo>
                <a:cubicBezTo>
                  <a:pt x="8908" y="2553"/>
                  <a:pt x="8739" y="2795"/>
                  <a:pt x="6633" y="7625"/>
                </a:cubicBezTo>
                <a:lnTo>
                  <a:pt x="0" y="10000"/>
                </a:lnTo>
                <a:cubicBezTo>
                  <a:pt x="2336" y="4738"/>
                  <a:pt x="1127" y="7424"/>
                  <a:pt x="2332" y="4762"/>
                </a:cubicBezTo>
                <a:close/>
              </a:path>
            </a:pathLst>
          </a:custGeom>
        </p:spPr>
        <p:txBody>
          <a:bodyPr/>
          <a:lstStyle/>
          <a:p>
            <a:endParaRPr lang="en-US"/>
          </a:p>
        </p:txBody>
      </p:sp>
      <p:sp>
        <p:nvSpPr>
          <p:cNvPr id="7" name="Title 1">
            <a:extLst>
              <a:ext uri="{FF2B5EF4-FFF2-40B4-BE49-F238E27FC236}">
                <a16:creationId xmlns:a16="http://schemas.microsoft.com/office/drawing/2014/main" id="{579FC06B-7934-9B4F-87EF-3842E62A60DF}"/>
              </a:ext>
            </a:extLst>
          </p:cNvPr>
          <p:cNvSpPr>
            <a:spLocks noGrp="1"/>
          </p:cNvSpPr>
          <p:nvPr>
            <p:ph type="title"/>
          </p:nvPr>
        </p:nvSpPr>
        <p:spPr>
          <a:xfrm>
            <a:off x="381000" y="1977064"/>
            <a:ext cx="6096000" cy="1325563"/>
          </a:xfrm>
        </p:spPr>
        <p:txBody>
          <a:bodyPr/>
          <a:lstStyle>
            <a:lvl1pPr>
              <a:defRPr>
                <a:solidFill>
                  <a:schemeClr val="accent1"/>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40B2000C-A2FE-A443-8CA4-8C1D55EC2569}"/>
              </a:ext>
            </a:extLst>
          </p:cNvPr>
          <p:cNvSpPr>
            <a:spLocks noGrp="1"/>
          </p:cNvSpPr>
          <p:nvPr>
            <p:ph type="pic" sz="quarter" idx="15"/>
          </p:nvPr>
        </p:nvSpPr>
        <p:spPr>
          <a:xfrm>
            <a:off x="5801794" y="0"/>
            <a:ext cx="6390207" cy="6858000"/>
          </a:xfrm>
          <a:custGeom>
            <a:avLst/>
            <a:gdLst>
              <a:gd name="connsiteX0" fmla="*/ 4597933 w 6390207"/>
              <a:gd name="connsiteY0" fmla="*/ 4449673 h 6858000"/>
              <a:gd name="connsiteX1" fmla="*/ 3410335 w 6390207"/>
              <a:gd name="connsiteY1" fmla="*/ 6822107 h 6858000"/>
              <a:gd name="connsiteX2" fmla="*/ 3392176 w 6390207"/>
              <a:gd name="connsiteY2" fmla="*/ 6858000 h 6858000"/>
              <a:gd name="connsiteX3" fmla="*/ 0 w 6390207"/>
              <a:gd name="connsiteY3" fmla="*/ 6858000 h 6858000"/>
              <a:gd name="connsiteX4" fmla="*/ 202752 w 6390207"/>
              <a:gd name="connsiteY4" fmla="*/ 6723245 h 6858000"/>
              <a:gd name="connsiteX5" fmla="*/ 4597933 w 6390207"/>
              <a:gd name="connsiteY5" fmla="*/ 4449673 h 6858000"/>
              <a:gd name="connsiteX6" fmla="*/ 2831086 w 6390207"/>
              <a:gd name="connsiteY6" fmla="*/ 0 h 6858000"/>
              <a:gd name="connsiteX7" fmla="*/ 6390207 w 6390207"/>
              <a:gd name="connsiteY7" fmla="*/ 0 h 6858000"/>
              <a:gd name="connsiteX8" fmla="*/ 6390207 w 6390207"/>
              <a:gd name="connsiteY8" fmla="*/ 2585070 h 6858000"/>
              <a:gd name="connsiteX9" fmla="*/ 6117072 w 6390207"/>
              <a:gd name="connsiteY9" fmla="*/ 2673520 h 6858000"/>
              <a:gd name="connsiteX10" fmla="*/ 142305 w 6390207"/>
              <a:gd name="connsiteY10" fmla="*/ 54113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0207" h="6858000">
                <a:moveTo>
                  <a:pt x="4597933" y="4449673"/>
                </a:moveTo>
                <a:cubicBezTo>
                  <a:pt x="4110863" y="5455656"/>
                  <a:pt x="3881098" y="5892499"/>
                  <a:pt x="3410335" y="6822107"/>
                </a:cubicBezTo>
                <a:lnTo>
                  <a:pt x="3392176" y="6858000"/>
                </a:lnTo>
                <a:lnTo>
                  <a:pt x="0" y="6858000"/>
                </a:lnTo>
                <a:lnTo>
                  <a:pt x="202752" y="6723245"/>
                </a:lnTo>
                <a:cubicBezTo>
                  <a:pt x="1276216" y="6027095"/>
                  <a:pt x="2439301" y="5388749"/>
                  <a:pt x="4597933" y="4449673"/>
                </a:cubicBezTo>
                <a:close/>
                <a:moveTo>
                  <a:pt x="2831086" y="0"/>
                </a:moveTo>
                <a:lnTo>
                  <a:pt x="6390207" y="0"/>
                </a:lnTo>
                <a:lnTo>
                  <a:pt x="6390207" y="2585070"/>
                </a:lnTo>
                <a:lnTo>
                  <a:pt x="6117072" y="2673520"/>
                </a:lnTo>
                <a:cubicBezTo>
                  <a:pt x="4676680" y="3144117"/>
                  <a:pt x="3137489" y="3705714"/>
                  <a:pt x="142305" y="5411305"/>
                </a:cubicBezTo>
                <a:close/>
              </a:path>
            </a:pathLst>
          </a:custGeom>
          <a:pattFill prst="pct40">
            <a:fgClr>
              <a:schemeClr val="accent1"/>
            </a:fgClr>
            <a:bgClr>
              <a:schemeClr val="bg1"/>
            </a:bgClr>
          </a:pattFill>
        </p:spPr>
        <p:txBody>
          <a:bodyPr wrap="square">
            <a:noAutofit/>
          </a:bodyPr>
          <a:lstStyle/>
          <a:p>
            <a:endParaRPr lang="en-US"/>
          </a:p>
        </p:txBody>
      </p:sp>
      <p:sp>
        <p:nvSpPr>
          <p:cNvPr id="17" name="Picture Placeholder 13">
            <a:extLst>
              <a:ext uri="{FF2B5EF4-FFF2-40B4-BE49-F238E27FC236}">
                <a16:creationId xmlns:a16="http://schemas.microsoft.com/office/drawing/2014/main" id="{AF584B4E-F182-BA42-9997-4B5558FE8E0C}"/>
              </a:ext>
            </a:extLst>
          </p:cNvPr>
          <p:cNvSpPr>
            <a:spLocks noGrp="1"/>
          </p:cNvSpPr>
          <p:nvPr>
            <p:ph type="pic" sz="quarter" idx="18"/>
          </p:nvPr>
        </p:nvSpPr>
        <p:spPr>
          <a:xfrm>
            <a:off x="1042455" y="3694821"/>
            <a:ext cx="1386994" cy="1386994"/>
          </a:xfrm>
          <a:noFill/>
        </p:spPr>
        <p:txBody>
          <a:bodyPr>
            <a:normAutofit/>
          </a:bodyPr>
          <a:lstStyle>
            <a:lvl1pPr>
              <a:defRPr sz="1800"/>
            </a:lvl1pPr>
          </a:lstStyle>
          <a:p>
            <a:endParaRPr lang="en-US"/>
          </a:p>
        </p:txBody>
      </p:sp>
      <p:sp>
        <p:nvSpPr>
          <p:cNvPr id="18" name="Picture Placeholder 13">
            <a:extLst>
              <a:ext uri="{FF2B5EF4-FFF2-40B4-BE49-F238E27FC236}">
                <a16:creationId xmlns:a16="http://schemas.microsoft.com/office/drawing/2014/main" id="{3CA78938-5E14-AC4C-87E5-334250E6D119}"/>
              </a:ext>
            </a:extLst>
          </p:cNvPr>
          <p:cNvSpPr>
            <a:spLocks noGrp="1"/>
          </p:cNvSpPr>
          <p:nvPr>
            <p:ph type="pic" sz="quarter" idx="19"/>
          </p:nvPr>
        </p:nvSpPr>
        <p:spPr>
          <a:xfrm>
            <a:off x="2679788" y="3691817"/>
            <a:ext cx="1386994" cy="1386994"/>
          </a:xfrm>
          <a:noFill/>
        </p:spPr>
        <p:txBody>
          <a:bodyPr>
            <a:normAutofit/>
          </a:bodyPr>
          <a:lstStyle>
            <a:lvl1pPr>
              <a:defRPr sz="1800"/>
            </a:lvl1pPr>
          </a:lstStyle>
          <a:p>
            <a:endParaRPr lang="en-US"/>
          </a:p>
        </p:txBody>
      </p:sp>
      <p:sp>
        <p:nvSpPr>
          <p:cNvPr id="19" name="Picture Placeholder 13">
            <a:extLst>
              <a:ext uri="{FF2B5EF4-FFF2-40B4-BE49-F238E27FC236}">
                <a16:creationId xmlns:a16="http://schemas.microsoft.com/office/drawing/2014/main" id="{7DE1AB99-A800-EB42-AF00-35876F35B9D5}"/>
              </a:ext>
            </a:extLst>
          </p:cNvPr>
          <p:cNvSpPr>
            <a:spLocks noGrp="1"/>
          </p:cNvSpPr>
          <p:nvPr>
            <p:ph type="pic" sz="quarter" idx="20"/>
          </p:nvPr>
        </p:nvSpPr>
        <p:spPr>
          <a:xfrm>
            <a:off x="4317121" y="3691817"/>
            <a:ext cx="1386994" cy="1386994"/>
          </a:xfrm>
          <a:noFill/>
        </p:spPr>
        <p:txBody>
          <a:bodyPr>
            <a:normAutofit/>
          </a:bodyPr>
          <a:lstStyle>
            <a:lvl1pPr>
              <a:defRPr sz="1800"/>
            </a:lvl1pPr>
          </a:lstStyle>
          <a:p>
            <a:endParaRPr lang="en-US"/>
          </a:p>
        </p:txBody>
      </p:sp>
      <p:pic>
        <p:nvPicPr>
          <p:cNvPr id="11" name="Picture 10">
            <a:extLst>
              <a:ext uri="{FF2B5EF4-FFF2-40B4-BE49-F238E27FC236}">
                <a16:creationId xmlns:a16="http://schemas.microsoft.com/office/drawing/2014/main" id="{97FED64E-A816-554D-A93A-3E5E28F12F46}"/>
              </a:ext>
            </a:extLst>
          </p:cNvPr>
          <p:cNvPicPr>
            <a:picLocks noChangeAspect="1"/>
          </p:cNvPicPr>
          <p:nvPr userDrawn="1"/>
        </p:nvPicPr>
        <p:blipFill>
          <a:blip r:embed="rId2"/>
          <a:srcRect/>
          <a:stretch/>
        </p:blipFill>
        <p:spPr>
          <a:xfrm>
            <a:off x="10444559" y="5881607"/>
            <a:ext cx="1271850" cy="522367"/>
          </a:xfrm>
          <a:prstGeom prst="rect">
            <a:avLst/>
          </a:prstGeom>
        </p:spPr>
      </p:pic>
    </p:spTree>
    <p:extLst>
      <p:ext uri="{BB962C8B-B14F-4D97-AF65-F5344CB8AC3E}">
        <p14:creationId xmlns:p14="http://schemas.microsoft.com/office/powerpoint/2010/main" val="2396562087"/>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GENDA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ED54-F0B1-9447-912E-9DC7F0E090AF}"/>
              </a:ext>
            </a:extLst>
          </p:cNvPr>
          <p:cNvSpPr>
            <a:spLocks noGrp="1"/>
          </p:cNvSpPr>
          <p:nvPr>
            <p:ph type="title"/>
          </p:nvPr>
        </p:nvSpPr>
        <p:spPr>
          <a:xfrm>
            <a:off x="380999" y="365125"/>
            <a:ext cx="11429999" cy="819863"/>
          </a:xfrm>
        </p:spPr>
        <p:txBody>
          <a:bodyPr/>
          <a:lstStyle/>
          <a:p>
            <a:r>
              <a:rPr lang="en-US"/>
              <a:t>Click to edit Master title style</a:t>
            </a:r>
          </a:p>
        </p:txBody>
      </p:sp>
      <p:sp>
        <p:nvSpPr>
          <p:cNvPr id="6" name="Rounded Rectangle 5">
            <a:extLst>
              <a:ext uri="{FF2B5EF4-FFF2-40B4-BE49-F238E27FC236}">
                <a16:creationId xmlns:a16="http://schemas.microsoft.com/office/drawing/2014/main" id="{B8121835-03BA-C24C-A021-E986C3705D14}"/>
              </a:ext>
            </a:extLst>
          </p:cNvPr>
          <p:cNvSpPr/>
          <p:nvPr userDrawn="1"/>
        </p:nvSpPr>
        <p:spPr>
          <a:xfrm>
            <a:off x="7218006" y="-1998092"/>
            <a:ext cx="4783494" cy="129157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4">
            <a:extLst>
              <a:ext uri="{FF2B5EF4-FFF2-40B4-BE49-F238E27FC236}">
                <a16:creationId xmlns:a16="http://schemas.microsoft.com/office/drawing/2014/main" id="{7FB11F28-B652-D347-8A48-EA16212DA125}"/>
              </a:ext>
            </a:extLst>
          </p:cNvPr>
          <p:cNvSpPr>
            <a:spLocks noGrp="1"/>
          </p:cNvSpPr>
          <p:nvPr>
            <p:ph type="body" sz="quarter" idx="17"/>
          </p:nvPr>
        </p:nvSpPr>
        <p:spPr>
          <a:xfrm>
            <a:off x="1737506" y="1654111"/>
            <a:ext cx="3949017"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9" name="Text Placeholder 34">
            <a:extLst>
              <a:ext uri="{FF2B5EF4-FFF2-40B4-BE49-F238E27FC236}">
                <a16:creationId xmlns:a16="http://schemas.microsoft.com/office/drawing/2014/main" id="{D0F3F992-7B13-1D45-B910-82B956B9AC77}"/>
              </a:ext>
            </a:extLst>
          </p:cNvPr>
          <p:cNvSpPr>
            <a:spLocks noGrp="1"/>
          </p:cNvSpPr>
          <p:nvPr>
            <p:ph type="body" sz="quarter" idx="18"/>
          </p:nvPr>
        </p:nvSpPr>
        <p:spPr>
          <a:xfrm>
            <a:off x="1737506" y="2098248"/>
            <a:ext cx="3949017"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5" name="Oval 14">
            <a:extLst>
              <a:ext uri="{FF2B5EF4-FFF2-40B4-BE49-F238E27FC236}">
                <a16:creationId xmlns:a16="http://schemas.microsoft.com/office/drawing/2014/main" id="{5993CCD8-F7C8-9E47-94C5-93734B13D861}"/>
              </a:ext>
            </a:extLst>
          </p:cNvPr>
          <p:cNvSpPr/>
          <p:nvPr userDrawn="1"/>
        </p:nvSpPr>
        <p:spPr>
          <a:xfrm>
            <a:off x="385326" y="1577127"/>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2">
            <a:extLst>
              <a:ext uri="{FF2B5EF4-FFF2-40B4-BE49-F238E27FC236}">
                <a16:creationId xmlns:a16="http://schemas.microsoft.com/office/drawing/2014/main" id="{2801A80B-74BB-814D-AB4B-DEAB8C052B79}"/>
              </a:ext>
            </a:extLst>
          </p:cNvPr>
          <p:cNvSpPr>
            <a:spLocks noGrp="1"/>
          </p:cNvSpPr>
          <p:nvPr>
            <p:ph type="pic" sz="quarter" idx="10"/>
          </p:nvPr>
        </p:nvSpPr>
        <p:spPr>
          <a:xfrm>
            <a:off x="380999" y="1577127"/>
            <a:ext cx="963412" cy="963412"/>
          </a:xfrm>
          <a:noFill/>
        </p:spPr>
        <p:txBody>
          <a:bodyPr>
            <a:normAutofit/>
          </a:bodyPr>
          <a:lstStyle>
            <a:lvl1pPr>
              <a:defRPr sz="1600"/>
            </a:lvl1pPr>
          </a:lstStyle>
          <a:p>
            <a:endParaRPr lang="en-US"/>
          </a:p>
        </p:txBody>
      </p:sp>
      <p:sp>
        <p:nvSpPr>
          <p:cNvPr id="16" name="Text Placeholder 34">
            <a:extLst>
              <a:ext uri="{FF2B5EF4-FFF2-40B4-BE49-F238E27FC236}">
                <a16:creationId xmlns:a16="http://schemas.microsoft.com/office/drawing/2014/main" id="{E5EDC346-880B-5547-9BF2-81DC0375FA1F}"/>
              </a:ext>
            </a:extLst>
          </p:cNvPr>
          <p:cNvSpPr>
            <a:spLocks noGrp="1"/>
          </p:cNvSpPr>
          <p:nvPr>
            <p:ph type="body" sz="quarter" idx="19"/>
          </p:nvPr>
        </p:nvSpPr>
        <p:spPr>
          <a:xfrm>
            <a:off x="1737506" y="3100356"/>
            <a:ext cx="3949017"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7" name="Text Placeholder 34">
            <a:extLst>
              <a:ext uri="{FF2B5EF4-FFF2-40B4-BE49-F238E27FC236}">
                <a16:creationId xmlns:a16="http://schemas.microsoft.com/office/drawing/2014/main" id="{572D41BE-54F4-1F42-985C-28B6DF0CF5D2}"/>
              </a:ext>
            </a:extLst>
          </p:cNvPr>
          <p:cNvSpPr>
            <a:spLocks noGrp="1"/>
          </p:cNvSpPr>
          <p:nvPr>
            <p:ph type="body" sz="quarter" idx="20"/>
          </p:nvPr>
        </p:nvSpPr>
        <p:spPr>
          <a:xfrm>
            <a:off x="1737506" y="3544493"/>
            <a:ext cx="3949017"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Oval 17">
            <a:extLst>
              <a:ext uri="{FF2B5EF4-FFF2-40B4-BE49-F238E27FC236}">
                <a16:creationId xmlns:a16="http://schemas.microsoft.com/office/drawing/2014/main" id="{4DE3F84A-7544-0540-A98B-86C32958D123}"/>
              </a:ext>
            </a:extLst>
          </p:cNvPr>
          <p:cNvSpPr/>
          <p:nvPr userDrawn="1"/>
        </p:nvSpPr>
        <p:spPr>
          <a:xfrm>
            <a:off x="385326" y="3023372"/>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4">
            <a:extLst>
              <a:ext uri="{FF2B5EF4-FFF2-40B4-BE49-F238E27FC236}">
                <a16:creationId xmlns:a16="http://schemas.microsoft.com/office/drawing/2014/main" id="{669C19AD-DBC2-1E40-AF09-FE5336D73DDC}"/>
              </a:ext>
            </a:extLst>
          </p:cNvPr>
          <p:cNvSpPr>
            <a:spLocks noGrp="1"/>
          </p:cNvSpPr>
          <p:nvPr>
            <p:ph type="body" sz="quarter" idx="22"/>
          </p:nvPr>
        </p:nvSpPr>
        <p:spPr>
          <a:xfrm>
            <a:off x="1733179" y="4708688"/>
            <a:ext cx="3949017"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1" name="Text Placeholder 34">
            <a:extLst>
              <a:ext uri="{FF2B5EF4-FFF2-40B4-BE49-F238E27FC236}">
                <a16:creationId xmlns:a16="http://schemas.microsoft.com/office/drawing/2014/main" id="{5C9FA1FC-3865-5443-B39F-E5E494E48947}"/>
              </a:ext>
            </a:extLst>
          </p:cNvPr>
          <p:cNvSpPr>
            <a:spLocks noGrp="1"/>
          </p:cNvSpPr>
          <p:nvPr>
            <p:ph type="body" sz="quarter" idx="23"/>
          </p:nvPr>
        </p:nvSpPr>
        <p:spPr>
          <a:xfrm>
            <a:off x="1733179" y="5152825"/>
            <a:ext cx="3949017"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Oval 21">
            <a:extLst>
              <a:ext uri="{FF2B5EF4-FFF2-40B4-BE49-F238E27FC236}">
                <a16:creationId xmlns:a16="http://schemas.microsoft.com/office/drawing/2014/main" id="{02FC4077-ACC3-FA44-9DA4-3EDDDBEC69B1}"/>
              </a:ext>
            </a:extLst>
          </p:cNvPr>
          <p:cNvSpPr/>
          <p:nvPr userDrawn="1"/>
        </p:nvSpPr>
        <p:spPr>
          <a:xfrm>
            <a:off x="380999" y="4631704"/>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4">
            <a:extLst>
              <a:ext uri="{FF2B5EF4-FFF2-40B4-BE49-F238E27FC236}">
                <a16:creationId xmlns:a16="http://schemas.microsoft.com/office/drawing/2014/main" id="{0414E8DB-E813-8D45-B466-4C4527FD4489}"/>
              </a:ext>
            </a:extLst>
          </p:cNvPr>
          <p:cNvSpPr>
            <a:spLocks noGrp="1"/>
          </p:cNvSpPr>
          <p:nvPr>
            <p:ph type="body" sz="quarter" idx="25"/>
          </p:nvPr>
        </p:nvSpPr>
        <p:spPr>
          <a:xfrm>
            <a:off x="7541147" y="1654111"/>
            <a:ext cx="3949017"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5" name="Text Placeholder 34">
            <a:extLst>
              <a:ext uri="{FF2B5EF4-FFF2-40B4-BE49-F238E27FC236}">
                <a16:creationId xmlns:a16="http://schemas.microsoft.com/office/drawing/2014/main" id="{3A6F6A62-A0B9-174F-84E7-04E5F1B9DFEA}"/>
              </a:ext>
            </a:extLst>
          </p:cNvPr>
          <p:cNvSpPr>
            <a:spLocks noGrp="1"/>
          </p:cNvSpPr>
          <p:nvPr>
            <p:ph type="body" sz="quarter" idx="26"/>
          </p:nvPr>
        </p:nvSpPr>
        <p:spPr>
          <a:xfrm>
            <a:off x="7541147" y="2098248"/>
            <a:ext cx="3949017"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6" name="Oval 25">
            <a:extLst>
              <a:ext uri="{FF2B5EF4-FFF2-40B4-BE49-F238E27FC236}">
                <a16:creationId xmlns:a16="http://schemas.microsoft.com/office/drawing/2014/main" id="{898076B3-8C54-0E43-B3D8-A8C3A916ADC6}"/>
              </a:ext>
            </a:extLst>
          </p:cNvPr>
          <p:cNvSpPr/>
          <p:nvPr userDrawn="1"/>
        </p:nvSpPr>
        <p:spPr>
          <a:xfrm>
            <a:off x="6188967" y="1577127"/>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4">
            <a:extLst>
              <a:ext uri="{FF2B5EF4-FFF2-40B4-BE49-F238E27FC236}">
                <a16:creationId xmlns:a16="http://schemas.microsoft.com/office/drawing/2014/main" id="{51F359E1-77E5-3F44-AD26-AA5475DEE1FC}"/>
              </a:ext>
            </a:extLst>
          </p:cNvPr>
          <p:cNvSpPr>
            <a:spLocks noGrp="1"/>
          </p:cNvSpPr>
          <p:nvPr>
            <p:ph type="body" sz="quarter" idx="28"/>
          </p:nvPr>
        </p:nvSpPr>
        <p:spPr>
          <a:xfrm>
            <a:off x="7541147" y="3100356"/>
            <a:ext cx="3949017"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9" name="Text Placeholder 34">
            <a:extLst>
              <a:ext uri="{FF2B5EF4-FFF2-40B4-BE49-F238E27FC236}">
                <a16:creationId xmlns:a16="http://schemas.microsoft.com/office/drawing/2014/main" id="{CEB23582-11C9-6D46-9168-946B04456342}"/>
              </a:ext>
            </a:extLst>
          </p:cNvPr>
          <p:cNvSpPr>
            <a:spLocks noGrp="1"/>
          </p:cNvSpPr>
          <p:nvPr>
            <p:ph type="body" sz="quarter" idx="29"/>
          </p:nvPr>
        </p:nvSpPr>
        <p:spPr>
          <a:xfrm>
            <a:off x="7541147" y="3544493"/>
            <a:ext cx="3949017"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0" name="Oval 29">
            <a:extLst>
              <a:ext uri="{FF2B5EF4-FFF2-40B4-BE49-F238E27FC236}">
                <a16:creationId xmlns:a16="http://schemas.microsoft.com/office/drawing/2014/main" id="{C97AEEEF-C8E3-6841-B30B-DBD218E7A480}"/>
              </a:ext>
            </a:extLst>
          </p:cNvPr>
          <p:cNvSpPr/>
          <p:nvPr userDrawn="1"/>
        </p:nvSpPr>
        <p:spPr>
          <a:xfrm>
            <a:off x="6188967" y="3023372"/>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34">
            <a:extLst>
              <a:ext uri="{FF2B5EF4-FFF2-40B4-BE49-F238E27FC236}">
                <a16:creationId xmlns:a16="http://schemas.microsoft.com/office/drawing/2014/main" id="{CAB2EBB8-0ABC-BB43-BFDF-19D5DDE41C0D}"/>
              </a:ext>
            </a:extLst>
          </p:cNvPr>
          <p:cNvSpPr>
            <a:spLocks noGrp="1"/>
          </p:cNvSpPr>
          <p:nvPr>
            <p:ph type="body" sz="quarter" idx="31"/>
          </p:nvPr>
        </p:nvSpPr>
        <p:spPr>
          <a:xfrm>
            <a:off x="7536820" y="4708688"/>
            <a:ext cx="3949017"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3" name="Text Placeholder 34">
            <a:extLst>
              <a:ext uri="{FF2B5EF4-FFF2-40B4-BE49-F238E27FC236}">
                <a16:creationId xmlns:a16="http://schemas.microsoft.com/office/drawing/2014/main" id="{796F0118-9054-D647-9BC6-A869580F7B16}"/>
              </a:ext>
            </a:extLst>
          </p:cNvPr>
          <p:cNvSpPr>
            <a:spLocks noGrp="1"/>
          </p:cNvSpPr>
          <p:nvPr>
            <p:ph type="body" sz="quarter" idx="32"/>
          </p:nvPr>
        </p:nvSpPr>
        <p:spPr>
          <a:xfrm>
            <a:off x="7536820" y="5152825"/>
            <a:ext cx="3949017"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4" name="Oval 33">
            <a:extLst>
              <a:ext uri="{FF2B5EF4-FFF2-40B4-BE49-F238E27FC236}">
                <a16:creationId xmlns:a16="http://schemas.microsoft.com/office/drawing/2014/main" id="{B7C81CE7-2B36-F640-B423-079B8D8A2B58}"/>
              </a:ext>
            </a:extLst>
          </p:cNvPr>
          <p:cNvSpPr/>
          <p:nvPr userDrawn="1"/>
        </p:nvSpPr>
        <p:spPr>
          <a:xfrm>
            <a:off x="6184640" y="4631704"/>
            <a:ext cx="963412" cy="96341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12">
            <a:extLst>
              <a:ext uri="{FF2B5EF4-FFF2-40B4-BE49-F238E27FC236}">
                <a16:creationId xmlns:a16="http://schemas.microsoft.com/office/drawing/2014/main" id="{B9D7B139-9708-474F-B70F-3520AF035232}"/>
              </a:ext>
            </a:extLst>
          </p:cNvPr>
          <p:cNvSpPr>
            <a:spLocks noGrp="1"/>
          </p:cNvSpPr>
          <p:nvPr>
            <p:ph type="pic" sz="quarter" idx="33"/>
          </p:nvPr>
        </p:nvSpPr>
        <p:spPr>
          <a:xfrm>
            <a:off x="380999" y="3014041"/>
            <a:ext cx="963412" cy="963412"/>
          </a:xfrm>
          <a:noFill/>
        </p:spPr>
        <p:txBody>
          <a:bodyPr>
            <a:normAutofit/>
          </a:bodyPr>
          <a:lstStyle>
            <a:lvl1pPr>
              <a:defRPr sz="1600"/>
            </a:lvl1pPr>
          </a:lstStyle>
          <a:p>
            <a:endParaRPr lang="en-US"/>
          </a:p>
        </p:txBody>
      </p:sp>
      <p:sp>
        <p:nvSpPr>
          <p:cNvPr id="37" name="Picture Placeholder 12">
            <a:extLst>
              <a:ext uri="{FF2B5EF4-FFF2-40B4-BE49-F238E27FC236}">
                <a16:creationId xmlns:a16="http://schemas.microsoft.com/office/drawing/2014/main" id="{68E3EE2A-EB0F-6D4A-B8CF-66A78E14B40F}"/>
              </a:ext>
            </a:extLst>
          </p:cNvPr>
          <p:cNvSpPr>
            <a:spLocks noGrp="1"/>
          </p:cNvSpPr>
          <p:nvPr>
            <p:ph type="pic" sz="quarter" idx="34"/>
          </p:nvPr>
        </p:nvSpPr>
        <p:spPr>
          <a:xfrm>
            <a:off x="380999" y="4625127"/>
            <a:ext cx="963412" cy="963412"/>
          </a:xfrm>
          <a:noFill/>
        </p:spPr>
        <p:txBody>
          <a:bodyPr>
            <a:normAutofit/>
          </a:bodyPr>
          <a:lstStyle>
            <a:lvl1pPr>
              <a:defRPr sz="1600"/>
            </a:lvl1pPr>
          </a:lstStyle>
          <a:p>
            <a:endParaRPr lang="en-US"/>
          </a:p>
        </p:txBody>
      </p:sp>
      <p:sp>
        <p:nvSpPr>
          <p:cNvPr id="38" name="Picture Placeholder 12">
            <a:extLst>
              <a:ext uri="{FF2B5EF4-FFF2-40B4-BE49-F238E27FC236}">
                <a16:creationId xmlns:a16="http://schemas.microsoft.com/office/drawing/2014/main" id="{CEEF7329-C0AB-7241-A2F7-E27D4248474F}"/>
              </a:ext>
            </a:extLst>
          </p:cNvPr>
          <p:cNvSpPr>
            <a:spLocks noGrp="1"/>
          </p:cNvSpPr>
          <p:nvPr>
            <p:ph type="pic" sz="quarter" idx="35"/>
          </p:nvPr>
        </p:nvSpPr>
        <p:spPr>
          <a:xfrm>
            <a:off x="6172199" y="1577127"/>
            <a:ext cx="963412" cy="963412"/>
          </a:xfrm>
          <a:noFill/>
        </p:spPr>
        <p:txBody>
          <a:bodyPr>
            <a:normAutofit/>
          </a:bodyPr>
          <a:lstStyle>
            <a:lvl1pPr>
              <a:defRPr sz="1600"/>
            </a:lvl1pPr>
          </a:lstStyle>
          <a:p>
            <a:endParaRPr lang="en-US"/>
          </a:p>
        </p:txBody>
      </p:sp>
      <p:sp>
        <p:nvSpPr>
          <p:cNvPr id="39" name="Picture Placeholder 12">
            <a:extLst>
              <a:ext uri="{FF2B5EF4-FFF2-40B4-BE49-F238E27FC236}">
                <a16:creationId xmlns:a16="http://schemas.microsoft.com/office/drawing/2014/main" id="{4B94DFCC-9FBD-9B4D-B673-F701B28DAFA8}"/>
              </a:ext>
            </a:extLst>
          </p:cNvPr>
          <p:cNvSpPr>
            <a:spLocks noGrp="1"/>
          </p:cNvSpPr>
          <p:nvPr>
            <p:ph type="pic" sz="quarter" idx="36"/>
          </p:nvPr>
        </p:nvSpPr>
        <p:spPr>
          <a:xfrm>
            <a:off x="6172199" y="3014041"/>
            <a:ext cx="963412" cy="963412"/>
          </a:xfrm>
          <a:noFill/>
        </p:spPr>
        <p:txBody>
          <a:bodyPr>
            <a:normAutofit/>
          </a:bodyPr>
          <a:lstStyle>
            <a:lvl1pPr>
              <a:defRPr sz="1600"/>
            </a:lvl1pPr>
          </a:lstStyle>
          <a:p>
            <a:endParaRPr lang="en-US"/>
          </a:p>
        </p:txBody>
      </p:sp>
      <p:sp>
        <p:nvSpPr>
          <p:cNvPr id="40" name="Picture Placeholder 12">
            <a:extLst>
              <a:ext uri="{FF2B5EF4-FFF2-40B4-BE49-F238E27FC236}">
                <a16:creationId xmlns:a16="http://schemas.microsoft.com/office/drawing/2014/main" id="{A0265FB6-05FF-4B4A-B92C-CC145E469168}"/>
              </a:ext>
            </a:extLst>
          </p:cNvPr>
          <p:cNvSpPr>
            <a:spLocks noGrp="1"/>
          </p:cNvSpPr>
          <p:nvPr>
            <p:ph type="pic" sz="quarter" idx="37"/>
          </p:nvPr>
        </p:nvSpPr>
        <p:spPr>
          <a:xfrm>
            <a:off x="6172199" y="4625127"/>
            <a:ext cx="963412" cy="963412"/>
          </a:xfrm>
          <a:noFill/>
        </p:spPr>
        <p:txBody>
          <a:bodyPr>
            <a:normAutofit/>
          </a:bodyPr>
          <a:lstStyle>
            <a:lvl1pPr>
              <a:defRPr sz="1600"/>
            </a:lvl1pPr>
          </a:lstStyle>
          <a:p>
            <a:endParaRPr lang="en-US"/>
          </a:p>
        </p:txBody>
      </p:sp>
    </p:spTree>
    <p:extLst>
      <p:ext uri="{BB962C8B-B14F-4D97-AF65-F5344CB8AC3E}">
        <p14:creationId xmlns:p14="http://schemas.microsoft.com/office/powerpoint/2010/main" val="638651301"/>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21" name="Text Placeholder 34">
            <a:extLst>
              <a:ext uri="{FF2B5EF4-FFF2-40B4-BE49-F238E27FC236}">
                <a16:creationId xmlns:a16="http://schemas.microsoft.com/office/drawing/2014/main" id="{E7B90378-1B40-9A45-8C48-1194E07D26AB}"/>
              </a:ext>
            </a:extLst>
          </p:cNvPr>
          <p:cNvSpPr>
            <a:spLocks noGrp="1"/>
          </p:cNvSpPr>
          <p:nvPr>
            <p:ph type="body" sz="quarter" idx="17"/>
          </p:nvPr>
        </p:nvSpPr>
        <p:spPr>
          <a:xfrm>
            <a:off x="1430584" y="1654111"/>
            <a:ext cx="4255939"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Text Placeholder 34">
            <a:extLst>
              <a:ext uri="{FF2B5EF4-FFF2-40B4-BE49-F238E27FC236}">
                <a16:creationId xmlns:a16="http://schemas.microsoft.com/office/drawing/2014/main" id="{A6158A1D-D193-904F-8666-C18E59319F26}"/>
              </a:ext>
            </a:extLst>
          </p:cNvPr>
          <p:cNvSpPr>
            <a:spLocks noGrp="1"/>
          </p:cNvSpPr>
          <p:nvPr>
            <p:ph type="body" sz="quarter" idx="18"/>
          </p:nvPr>
        </p:nvSpPr>
        <p:spPr>
          <a:xfrm>
            <a:off x="1430584" y="2098248"/>
            <a:ext cx="4255939"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3" name="Oval 22">
            <a:extLst>
              <a:ext uri="{FF2B5EF4-FFF2-40B4-BE49-F238E27FC236}">
                <a16:creationId xmlns:a16="http://schemas.microsoft.com/office/drawing/2014/main" id="{93B63880-0850-B444-B883-E8239C6C2CD7}"/>
              </a:ext>
            </a:extLst>
          </p:cNvPr>
          <p:cNvSpPr/>
          <p:nvPr userDrawn="1"/>
        </p:nvSpPr>
        <p:spPr>
          <a:xfrm>
            <a:off x="385326" y="1577127"/>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1">
            <a:extLst>
              <a:ext uri="{FF2B5EF4-FFF2-40B4-BE49-F238E27FC236}">
                <a16:creationId xmlns:a16="http://schemas.microsoft.com/office/drawing/2014/main" id="{6B65860E-F613-AF40-A138-47FD080AF265}"/>
              </a:ext>
            </a:extLst>
          </p:cNvPr>
          <p:cNvSpPr>
            <a:spLocks noGrp="1"/>
          </p:cNvSpPr>
          <p:nvPr>
            <p:ph type="title"/>
          </p:nvPr>
        </p:nvSpPr>
        <p:spPr>
          <a:xfrm>
            <a:off x="380999" y="365125"/>
            <a:ext cx="11429999" cy="819863"/>
          </a:xfrm>
        </p:spPr>
        <p:txBody>
          <a:bodyPr/>
          <a:lstStyle/>
          <a:p>
            <a:r>
              <a:rPr lang="en-US"/>
              <a:t>Click to edit Master title style</a:t>
            </a:r>
          </a:p>
        </p:txBody>
      </p:sp>
      <p:sp>
        <p:nvSpPr>
          <p:cNvPr id="46" name="Picture Placeholder 12">
            <a:extLst>
              <a:ext uri="{FF2B5EF4-FFF2-40B4-BE49-F238E27FC236}">
                <a16:creationId xmlns:a16="http://schemas.microsoft.com/office/drawing/2014/main" id="{3917B8D0-C2B7-4748-A31D-B93B347A6C5C}"/>
              </a:ext>
            </a:extLst>
          </p:cNvPr>
          <p:cNvSpPr>
            <a:spLocks noGrp="1"/>
          </p:cNvSpPr>
          <p:nvPr>
            <p:ph type="pic" sz="quarter" idx="10"/>
          </p:nvPr>
        </p:nvSpPr>
        <p:spPr>
          <a:xfrm>
            <a:off x="380999" y="1577127"/>
            <a:ext cx="660817" cy="660817"/>
          </a:xfrm>
          <a:noFill/>
        </p:spPr>
        <p:txBody>
          <a:bodyPr>
            <a:normAutofit/>
          </a:bodyPr>
          <a:lstStyle>
            <a:lvl1pPr>
              <a:defRPr sz="1600"/>
            </a:lvl1pPr>
          </a:lstStyle>
          <a:p>
            <a:endParaRPr lang="en-US"/>
          </a:p>
        </p:txBody>
      </p:sp>
      <p:sp>
        <p:nvSpPr>
          <p:cNvPr id="44" name="Text Placeholder 34">
            <a:extLst>
              <a:ext uri="{FF2B5EF4-FFF2-40B4-BE49-F238E27FC236}">
                <a16:creationId xmlns:a16="http://schemas.microsoft.com/office/drawing/2014/main" id="{09A9D905-018E-1145-BB7C-702EAAAFE4AD}"/>
              </a:ext>
            </a:extLst>
          </p:cNvPr>
          <p:cNvSpPr>
            <a:spLocks noGrp="1"/>
          </p:cNvSpPr>
          <p:nvPr>
            <p:ph type="body" sz="quarter" idx="38"/>
          </p:nvPr>
        </p:nvSpPr>
        <p:spPr>
          <a:xfrm>
            <a:off x="7234225" y="1654111"/>
            <a:ext cx="4255939"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52" name="Text Placeholder 34">
            <a:extLst>
              <a:ext uri="{FF2B5EF4-FFF2-40B4-BE49-F238E27FC236}">
                <a16:creationId xmlns:a16="http://schemas.microsoft.com/office/drawing/2014/main" id="{167A2B8C-039B-3B43-BFBC-C67BEC46DA7F}"/>
              </a:ext>
            </a:extLst>
          </p:cNvPr>
          <p:cNvSpPr>
            <a:spLocks noGrp="1"/>
          </p:cNvSpPr>
          <p:nvPr>
            <p:ph type="body" sz="quarter" idx="39"/>
          </p:nvPr>
        </p:nvSpPr>
        <p:spPr>
          <a:xfrm>
            <a:off x="7234225" y="2098248"/>
            <a:ext cx="4255939"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53" name="Oval 52">
            <a:extLst>
              <a:ext uri="{FF2B5EF4-FFF2-40B4-BE49-F238E27FC236}">
                <a16:creationId xmlns:a16="http://schemas.microsoft.com/office/drawing/2014/main" id="{A006FEE3-AD76-5B42-BE42-571C53ACDE39}"/>
              </a:ext>
            </a:extLst>
          </p:cNvPr>
          <p:cNvSpPr/>
          <p:nvPr userDrawn="1"/>
        </p:nvSpPr>
        <p:spPr>
          <a:xfrm>
            <a:off x="6188967" y="1577127"/>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icture Placeholder 12">
            <a:extLst>
              <a:ext uri="{FF2B5EF4-FFF2-40B4-BE49-F238E27FC236}">
                <a16:creationId xmlns:a16="http://schemas.microsoft.com/office/drawing/2014/main" id="{FD952E57-FC70-4142-965E-46A1512FC513}"/>
              </a:ext>
            </a:extLst>
          </p:cNvPr>
          <p:cNvSpPr>
            <a:spLocks noGrp="1"/>
          </p:cNvSpPr>
          <p:nvPr>
            <p:ph type="pic" sz="quarter" idx="40"/>
          </p:nvPr>
        </p:nvSpPr>
        <p:spPr>
          <a:xfrm>
            <a:off x="6184640" y="1577127"/>
            <a:ext cx="660817" cy="660817"/>
          </a:xfrm>
          <a:noFill/>
        </p:spPr>
        <p:txBody>
          <a:bodyPr>
            <a:normAutofit/>
          </a:bodyPr>
          <a:lstStyle>
            <a:lvl1pPr>
              <a:defRPr sz="1600"/>
            </a:lvl1pPr>
          </a:lstStyle>
          <a:p>
            <a:endParaRPr lang="en-US"/>
          </a:p>
        </p:txBody>
      </p:sp>
      <p:sp>
        <p:nvSpPr>
          <p:cNvPr id="58" name="Text Placeholder 34">
            <a:extLst>
              <a:ext uri="{FF2B5EF4-FFF2-40B4-BE49-F238E27FC236}">
                <a16:creationId xmlns:a16="http://schemas.microsoft.com/office/drawing/2014/main" id="{97D9C5A0-8E8A-D848-96FF-3C3D055293EC}"/>
              </a:ext>
            </a:extLst>
          </p:cNvPr>
          <p:cNvSpPr>
            <a:spLocks noGrp="1"/>
          </p:cNvSpPr>
          <p:nvPr>
            <p:ph type="body" sz="quarter" idx="41"/>
          </p:nvPr>
        </p:nvSpPr>
        <p:spPr>
          <a:xfrm>
            <a:off x="1430584" y="2778373"/>
            <a:ext cx="4255939"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59" name="Text Placeholder 34">
            <a:extLst>
              <a:ext uri="{FF2B5EF4-FFF2-40B4-BE49-F238E27FC236}">
                <a16:creationId xmlns:a16="http://schemas.microsoft.com/office/drawing/2014/main" id="{080A9EAA-A346-2348-9C6E-9F09B4D7CCB2}"/>
              </a:ext>
            </a:extLst>
          </p:cNvPr>
          <p:cNvSpPr>
            <a:spLocks noGrp="1"/>
          </p:cNvSpPr>
          <p:nvPr>
            <p:ph type="body" sz="quarter" idx="42"/>
          </p:nvPr>
        </p:nvSpPr>
        <p:spPr>
          <a:xfrm>
            <a:off x="1430584" y="3222510"/>
            <a:ext cx="4255939"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60" name="Oval 59">
            <a:extLst>
              <a:ext uri="{FF2B5EF4-FFF2-40B4-BE49-F238E27FC236}">
                <a16:creationId xmlns:a16="http://schemas.microsoft.com/office/drawing/2014/main" id="{1B4E67D9-E620-A24B-8DD2-B39991C94C53}"/>
              </a:ext>
            </a:extLst>
          </p:cNvPr>
          <p:cNvSpPr/>
          <p:nvPr userDrawn="1"/>
        </p:nvSpPr>
        <p:spPr>
          <a:xfrm>
            <a:off x="385326" y="2701389"/>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icture Placeholder 12">
            <a:extLst>
              <a:ext uri="{FF2B5EF4-FFF2-40B4-BE49-F238E27FC236}">
                <a16:creationId xmlns:a16="http://schemas.microsoft.com/office/drawing/2014/main" id="{A4FA9990-F6BF-6B4E-9E92-CAC3A71BE272}"/>
              </a:ext>
            </a:extLst>
          </p:cNvPr>
          <p:cNvSpPr>
            <a:spLocks noGrp="1"/>
          </p:cNvSpPr>
          <p:nvPr>
            <p:ph type="pic" sz="quarter" idx="43"/>
          </p:nvPr>
        </p:nvSpPr>
        <p:spPr>
          <a:xfrm>
            <a:off x="380999" y="2701389"/>
            <a:ext cx="660817" cy="660817"/>
          </a:xfrm>
          <a:noFill/>
        </p:spPr>
        <p:txBody>
          <a:bodyPr>
            <a:normAutofit/>
          </a:bodyPr>
          <a:lstStyle>
            <a:lvl1pPr>
              <a:defRPr sz="1600"/>
            </a:lvl1pPr>
          </a:lstStyle>
          <a:p>
            <a:endParaRPr lang="en-US"/>
          </a:p>
        </p:txBody>
      </p:sp>
      <p:sp>
        <p:nvSpPr>
          <p:cNvPr id="62" name="Text Placeholder 34">
            <a:extLst>
              <a:ext uri="{FF2B5EF4-FFF2-40B4-BE49-F238E27FC236}">
                <a16:creationId xmlns:a16="http://schemas.microsoft.com/office/drawing/2014/main" id="{0ECEE241-62D2-5947-BE97-C92BF609B860}"/>
              </a:ext>
            </a:extLst>
          </p:cNvPr>
          <p:cNvSpPr>
            <a:spLocks noGrp="1"/>
          </p:cNvSpPr>
          <p:nvPr>
            <p:ph type="body" sz="quarter" idx="44"/>
          </p:nvPr>
        </p:nvSpPr>
        <p:spPr>
          <a:xfrm>
            <a:off x="7234225" y="2778373"/>
            <a:ext cx="4255939"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63" name="Text Placeholder 34">
            <a:extLst>
              <a:ext uri="{FF2B5EF4-FFF2-40B4-BE49-F238E27FC236}">
                <a16:creationId xmlns:a16="http://schemas.microsoft.com/office/drawing/2014/main" id="{1C13AF0F-901F-9F42-9131-64D638847844}"/>
              </a:ext>
            </a:extLst>
          </p:cNvPr>
          <p:cNvSpPr>
            <a:spLocks noGrp="1"/>
          </p:cNvSpPr>
          <p:nvPr>
            <p:ph type="body" sz="quarter" idx="45"/>
          </p:nvPr>
        </p:nvSpPr>
        <p:spPr>
          <a:xfrm>
            <a:off x="7234225" y="3222510"/>
            <a:ext cx="4255939"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64" name="Oval 63">
            <a:extLst>
              <a:ext uri="{FF2B5EF4-FFF2-40B4-BE49-F238E27FC236}">
                <a16:creationId xmlns:a16="http://schemas.microsoft.com/office/drawing/2014/main" id="{BEB792AF-32BF-9747-8DDB-9C5692C0F7BF}"/>
              </a:ext>
            </a:extLst>
          </p:cNvPr>
          <p:cNvSpPr/>
          <p:nvPr userDrawn="1"/>
        </p:nvSpPr>
        <p:spPr>
          <a:xfrm>
            <a:off x="6188967" y="2701389"/>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icture Placeholder 12">
            <a:extLst>
              <a:ext uri="{FF2B5EF4-FFF2-40B4-BE49-F238E27FC236}">
                <a16:creationId xmlns:a16="http://schemas.microsoft.com/office/drawing/2014/main" id="{97F2F776-B473-FE4F-BA71-F0D190BB13D7}"/>
              </a:ext>
            </a:extLst>
          </p:cNvPr>
          <p:cNvSpPr>
            <a:spLocks noGrp="1"/>
          </p:cNvSpPr>
          <p:nvPr>
            <p:ph type="pic" sz="quarter" idx="46"/>
          </p:nvPr>
        </p:nvSpPr>
        <p:spPr>
          <a:xfrm>
            <a:off x="6184640" y="2701389"/>
            <a:ext cx="660817" cy="660817"/>
          </a:xfrm>
          <a:noFill/>
        </p:spPr>
        <p:txBody>
          <a:bodyPr>
            <a:normAutofit/>
          </a:bodyPr>
          <a:lstStyle>
            <a:lvl1pPr>
              <a:defRPr sz="1600"/>
            </a:lvl1pPr>
          </a:lstStyle>
          <a:p>
            <a:endParaRPr lang="en-US"/>
          </a:p>
        </p:txBody>
      </p:sp>
      <p:sp>
        <p:nvSpPr>
          <p:cNvPr id="66" name="Text Placeholder 34">
            <a:extLst>
              <a:ext uri="{FF2B5EF4-FFF2-40B4-BE49-F238E27FC236}">
                <a16:creationId xmlns:a16="http://schemas.microsoft.com/office/drawing/2014/main" id="{3A082BD5-2A1F-FD4E-9089-9DE123E53BAC}"/>
              </a:ext>
            </a:extLst>
          </p:cNvPr>
          <p:cNvSpPr>
            <a:spLocks noGrp="1"/>
          </p:cNvSpPr>
          <p:nvPr>
            <p:ph type="body" sz="quarter" idx="47"/>
          </p:nvPr>
        </p:nvSpPr>
        <p:spPr>
          <a:xfrm>
            <a:off x="1430584" y="3902635"/>
            <a:ext cx="4255939"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67" name="Text Placeholder 34">
            <a:extLst>
              <a:ext uri="{FF2B5EF4-FFF2-40B4-BE49-F238E27FC236}">
                <a16:creationId xmlns:a16="http://schemas.microsoft.com/office/drawing/2014/main" id="{55DBA465-8696-C640-9773-23BB716631F2}"/>
              </a:ext>
            </a:extLst>
          </p:cNvPr>
          <p:cNvSpPr>
            <a:spLocks noGrp="1"/>
          </p:cNvSpPr>
          <p:nvPr>
            <p:ph type="body" sz="quarter" idx="48"/>
          </p:nvPr>
        </p:nvSpPr>
        <p:spPr>
          <a:xfrm>
            <a:off x="1430584" y="4346772"/>
            <a:ext cx="4255939"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68" name="Oval 67">
            <a:extLst>
              <a:ext uri="{FF2B5EF4-FFF2-40B4-BE49-F238E27FC236}">
                <a16:creationId xmlns:a16="http://schemas.microsoft.com/office/drawing/2014/main" id="{CE223DC1-B258-4148-AAF0-72ADA67591DC}"/>
              </a:ext>
            </a:extLst>
          </p:cNvPr>
          <p:cNvSpPr/>
          <p:nvPr userDrawn="1"/>
        </p:nvSpPr>
        <p:spPr>
          <a:xfrm>
            <a:off x="385326" y="3825651"/>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icture Placeholder 12">
            <a:extLst>
              <a:ext uri="{FF2B5EF4-FFF2-40B4-BE49-F238E27FC236}">
                <a16:creationId xmlns:a16="http://schemas.microsoft.com/office/drawing/2014/main" id="{571E5DDF-C531-4546-9182-62B9272D4F9B}"/>
              </a:ext>
            </a:extLst>
          </p:cNvPr>
          <p:cNvSpPr>
            <a:spLocks noGrp="1"/>
          </p:cNvSpPr>
          <p:nvPr>
            <p:ph type="pic" sz="quarter" idx="49"/>
          </p:nvPr>
        </p:nvSpPr>
        <p:spPr>
          <a:xfrm>
            <a:off x="380999" y="3825651"/>
            <a:ext cx="660817" cy="660817"/>
          </a:xfrm>
          <a:noFill/>
        </p:spPr>
        <p:txBody>
          <a:bodyPr>
            <a:normAutofit/>
          </a:bodyPr>
          <a:lstStyle>
            <a:lvl1pPr>
              <a:defRPr sz="1600"/>
            </a:lvl1pPr>
          </a:lstStyle>
          <a:p>
            <a:endParaRPr lang="en-US"/>
          </a:p>
        </p:txBody>
      </p:sp>
      <p:sp>
        <p:nvSpPr>
          <p:cNvPr id="70" name="Text Placeholder 34">
            <a:extLst>
              <a:ext uri="{FF2B5EF4-FFF2-40B4-BE49-F238E27FC236}">
                <a16:creationId xmlns:a16="http://schemas.microsoft.com/office/drawing/2014/main" id="{E2E22DE4-509C-254B-B629-B630E0F345D9}"/>
              </a:ext>
            </a:extLst>
          </p:cNvPr>
          <p:cNvSpPr>
            <a:spLocks noGrp="1"/>
          </p:cNvSpPr>
          <p:nvPr>
            <p:ph type="body" sz="quarter" idx="50"/>
          </p:nvPr>
        </p:nvSpPr>
        <p:spPr>
          <a:xfrm>
            <a:off x="7234225" y="3902635"/>
            <a:ext cx="4255939"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71" name="Text Placeholder 34">
            <a:extLst>
              <a:ext uri="{FF2B5EF4-FFF2-40B4-BE49-F238E27FC236}">
                <a16:creationId xmlns:a16="http://schemas.microsoft.com/office/drawing/2014/main" id="{CB252C5F-C884-DA44-8609-199EDA9A8647}"/>
              </a:ext>
            </a:extLst>
          </p:cNvPr>
          <p:cNvSpPr>
            <a:spLocks noGrp="1"/>
          </p:cNvSpPr>
          <p:nvPr>
            <p:ph type="body" sz="quarter" idx="51"/>
          </p:nvPr>
        </p:nvSpPr>
        <p:spPr>
          <a:xfrm>
            <a:off x="7234225" y="4346772"/>
            <a:ext cx="4255939"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72" name="Oval 71">
            <a:extLst>
              <a:ext uri="{FF2B5EF4-FFF2-40B4-BE49-F238E27FC236}">
                <a16:creationId xmlns:a16="http://schemas.microsoft.com/office/drawing/2014/main" id="{D0C2DE1F-4A1E-B94C-944A-3814402C7612}"/>
              </a:ext>
            </a:extLst>
          </p:cNvPr>
          <p:cNvSpPr/>
          <p:nvPr userDrawn="1"/>
        </p:nvSpPr>
        <p:spPr>
          <a:xfrm>
            <a:off x="6188967" y="3825651"/>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icture Placeholder 12">
            <a:extLst>
              <a:ext uri="{FF2B5EF4-FFF2-40B4-BE49-F238E27FC236}">
                <a16:creationId xmlns:a16="http://schemas.microsoft.com/office/drawing/2014/main" id="{1B3D6518-22C6-EA45-B4A3-2FD80731213F}"/>
              </a:ext>
            </a:extLst>
          </p:cNvPr>
          <p:cNvSpPr>
            <a:spLocks noGrp="1"/>
          </p:cNvSpPr>
          <p:nvPr>
            <p:ph type="pic" sz="quarter" idx="52"/>
          </p:nvPr>
        </p:nvSpPr>
        <p:spPr>
          <a:xfrm>
            <a:off x="6184640" y="3825651"/>
            <a:ext cx="660817" cy="660817"/>
          </a:xfrm>
          <a:noFill/>
        </p:spPr>
        <p:txBody>
          <a:bodyPr>
            <a:normAutofit/>
          </a:bodyPr>
          <a:lstStyle>
            <a:lvl1pPr>
              <a:defRPr sz="1600"/>
            </a:lvl1pPr>
          </a:lstStyle>
          <a:p>
            <a:endParaRPr lang="en-US"/>
          </a:p>
        </p:txBody>
      </p:sp>
      <p:sp>
        <p:nvSpPr>
          <p:cNvPr id="74" name="Text Placeholder 34">
            <a:extLst>
              <a:ext uri="{FF2B5EF4-FFF2-40B4-BE49-F238E27FC236}">
                <a16:creationId xmlns:a16="http://schemas.microsoft.com/office/drawing/2014/main" id="{7EC6CC0B-F2D6-EA4C-A863-4472669A951D}"/>
              </a:ext>
            </a:extLst>
          </p:cNvPr>
          <p:cNvSpPr>
            <a:spLocks noGrp="1"/>
          </p:cNvSpPr>
          <p:nvPr>
            <p:ph type="body" sz="quarter" idx="53"/>
          </p:nvPr>
        </p:nvSpPr>
        <p:spPr>
          <a:xfrm>
            <a:off x="1430584" y="5025295"/>
            <a:ext cx="4255939"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75" name="Text Placeholder 34">
            <a:extLst>
              <a:ext uri="{FF2B5EF4-FFF2-40B4-BE49-F238E27FC236}">
                <a16:creationId xmlns:a16="http://schemas.microsoft.com/office/drawing/2014/main" id="{BFF8CED7-618F-874A-B750-0D5BF4265B4E}"/>
              </a:ext>
            </a:extLst>
          </p:cNvPr>
          <p:cNvSpPr>
            <a:spLocks noGrp="1"/>
          </p:cNvSpPr>
          <p:nvPr>
            <p:ph type="body" sz="quarter" idx="54"/>
          </p:nvPr>
        </p:nvSpPr>
        <p:spPr>
          <a:xfrm>
            <a:off x="1430584" y="5469432"/>
            <a:ext cx="4255939"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76" name="Oval 75">
            <a:extLst>
              <a:ext uri="{FF2B5EF4-FFF2-40B4-BE49-F238E27FC236}">
                <a16:creationId xmlns:a16="http://schemas.microsoft.com/office/drawing/2014/main" id="{E30770BB-3E65-3644-A019-FB6975C6917D}"/>
              </a:ext>
            </a:extLst>
          </p:cNvPr>
          <p:cNvSpPr/>
          <p:nvPr userDrawn="1"/>
        </p:nvSpPr>
        <p:spPr>
          <a:xfrm>
            <a:off x="385326" y="4948311"/>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icture Placeholder 12">
            <a:extLst>
              <a:ext uri="{FF2B5EF4-FFF2-40B4-BE49-F238E27FC236}">
                <a16:creationId xmlns:a16="http://schemas.microsoft.com/office/drawing/2014/main" id="{63316863-994D-5546-9083-9712E77A3910}"/>
              </a:ext>
            </a:extLst>
          </p:cNvPr>
          <p:cNvSpPr>
            <a:spLocks noGrp="1"/>
          </p:cNvSpPr>
          <p:nvPr>
            <p:ph type="pic" sz="quarter" idx="55"/>
          </p:nvPr>
        </p:nvSpPr>
        <p:spPr>
          <a:xfrm>
            <a:off x="380999" y="4948311"/>
            <a:ext cx="660817" cy="660817"/>
          </a:xfrm>
          <a:noFill/>
        </p:spPr>
        <p:txBody>
          <a:bodyPr>
            <a:normAutofit/>
          </a:bodyPr>
          <a:lstStyle>
            <a:lvl1pPr>
              <a:defRPr sz="1600"/>
            </a:lvl1pPr>
          </a:lstStyle>
          <a:p>
            <a:endParaRPr lang="en-US"/>
          </a:p>
        </p:txBody>
      </p:sp>
      <p:sp>
        <p:nvSpPr>
          <p:cNvPr id="78" name="Text Placeholder 34">
            <a:extLst>
              <a:ext uri="{FF2B5EF4-FFF2-40B4-BE49-F238E27FC236}">
                <a16:creationId xmlns:a16="http://schemas.microsoft.com/office/drawing/2014/main" id="{84BFC0D0-C759-6441-BB54-85D195E10311}"/>
              </a:ext>
            </a:extLst>
          </p:cNvPr>
          <p:cNvSpPr>
            <a:spLocks noGrp="1"/>
          </p:cNvSpPr>
          <p:nvPr>
            <p:ph type="body" sz="quarter" idx="56"/>
          </p:nvPr>
        </p:nvSpPr>
        <p:spPr>
          <a:xfrm>
            <a:off x="7234225" y="5025295"/>
            <a:ext cx="4255939" cy="357188"/>
          </a:xfrm>
        </p:spPr>
        <p:txBody>
          <a:bodyPr>
            <a:noAutofit/>
          </a:bodyPr>
          <a:lstStyle>
            <a:lvl1pPr marL="0" indent="0">
              <a:lnSpc>
                <a:spcPct val="80000"/>
              </a:lnSpc>
              <a:buNone/>
              <a:defRPr sz="16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79" name="Text Placeholder 34">
            <a:extLst>
              <a:ext uri="{FF2B5EF4-FFF2-40B4-BE49-F238E27FC236}">
                <a16:creationId xmlns:a16="http://schemas.microsoft.com/office/drawing/2014/main" id="{039B4CAF-D888-A244-89B8-2FEFB45FDB18}"/>
              </a:ext>
            </a:extLst>
          </p:cNvPr>
          <p:cNvSpPr>
            <a:spLocks noGrp="1"/>
          </p:cNvSpPr>
          <p:nvPr>
            <p:ph type="body" sz="quarter" idx="57"/>
          </p:nvPr>
        </p:nvSpPr>
        <p:spPr>
          <a:xfrm>
            <a:off x="7234225" y="5469432"/>
            <a:ext cx="4255939" cy="357188"/>
          </a:xfrm>
        </p:spPr>
        <p:txBody>
          <a:bodyPr>
            <a:noAutofit/>
          </a:bodyPr>
          <a:lstStyle>
            <a:lvl1pPr marL="0" indent="0">
              <a:lnSpc>
                <a:spcPct val="80000"/>
              </a:lnSpc>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80" name="Oval 79">
            <a:extLst>
              <a:ext uri="{FF2B5EF4-FFF2-40B4-BE49-F238E27FC236}">
                <a16:creationId xmlns:a16="http://schemas.microsoft.com/office/drawing/2014/main" id="{DCD918C9-543E-904F-8C9E-8599A1152138}"/>
              </a:ext>
            </a:extLst>
          </p:cNvPr>
          <p:cNvSpPr/>
          <p:nvPr userDrawn="1"/>
        </p:nvSpPr>
        <p:spPr>
          <a:xfrm>
            <a:off x="6188967" y="4948311"/>
            <a:ext cx="660817" cy="66081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icture Placeholder 12">
            <a:extLst>
              <a:ext uri="{FF2B5EF4-FFF2-40B4-BE49-F238E27FC236}">
                <a16:creationId xmlns:a16="http://schemas.microsoft.com/office/drawing/2014/main" id="{90FC2A54-DE56-414E-AB0D-BF7CD1C7909B}"/>
              </a:ext>
            </a:extLst>
          </p:cNvPr>
          <p:cNvSpPr>
            <a:spLocks noGrp="1"/>
          </p:cNvSpPr>
          <p:nvPr>
            <p:ph type="pic" sz="quarter" idx="58"/>
          </p:nvPr>
        </p:nvSpPr>
        <p:spPr>
          <a:xfrm>
            <a:off x="6184640" y="4948311"/>
            <a:ext cx="660817" cy="660817"/>
          </a:xfrm>
          <a:noFill/>
        </p:spPr>
        <p:txBody>
          <a:bodyPr>
            <a:normAutofit/>
          </a:bodyPr>
          <a:lstStyle>
            <a:lvl1pPr>
              <a:defRPr sz="1600"/>
            </a:lvl1pPr>
          </a:lstStyle>
          <a:p>
            <a:endParaRPr lang="en-US"/>
          </a:p>
        </p:txBody>
      </p:sp>
    </p:spTree>
    <p:extLst>
      <p:ext uri="{BB962C8B-B14F-4D97-AF65-F5344CB8AC3E}">
        <p14:creationId xmlns:p14="http://schemas.microsoft.com/office/powerpoint/2010/main" val="2556059169"/>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76808-2D67-0248-8CEC-AB2E43F990A6}"/>
              </a:ext>
            </a:extLst>
          </p:cNvPr>
          <p:cNvSpPr>
            <a:spLocks noGrp="1"/>
          </p:cNvSpPr>
          <p:nvPr>
            <p:ph type="title"/>
          </p:nvPr>
        </p:nvSpPr>
        <p:spPr>
          <a:xfrm>
            <a:off x="381000" y="365125"/>
            <a:ext cx="114300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DCD521-CB64-1A4E-A317-D6D658198E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19369"/>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81231-B2DC-F441-8D9F-C910E8BFD13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C5F552-A166-ED4C-91F3-E93A0000A2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79617330"/>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CC49A-18E9-3D47-BA9E-1251CCC3CF24}"/>
              </a:ext>
            </a:extLst>
          </p:cNvPr>
          <p:cNvSpPr>
            <a:spLocks noGrp="1"/>
          </p:cNvSpPr>
          <p:nvPr>
            <p:ph type="title"/>
          </p:nvPr>
        </p:nvSpPr>
        <p:spPr>
          <a:xfrm>
            <a:off x="381000" y="365125"/>
            <a:ext cx="11430000" cy="1325563"/>
          </a:xfrm>
          <a:prstGeom prst="rect">
            <a:avLst/>
          </a:prstGeo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C42B5BC3-E59A-3D40-862E-4C48BA14892B}"/>
              </a:ext>
            </a:extLst>
          </p:cNvPr>
          <p:cNvSpPr>
            <a:spLocks noGrp="1"/>
          </p:cNvSpPr>
          <p:nvPr>
            <p:ph sz="half" idx="1"/>
          </p:nvPr>
        </p:nvSpPr>
        <p:spPr>
          <a:xfrm>
            <a:off x="381000" y="1825625"/>
            <a:ext cx="5148943" cy="389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4605BE-461E-F646-9D36-E287974B8429}"/>
              </a:ext>
            </a:extLst>
          </p:cNvPr>
          <p:cNvSpPr>
            <a:spLocks noGrp="1"/>
          </p:cNvSpPr>
          <p:nvPr>
            <p:ph sz="half" idx="2"/>
          </p:nvPr>
        </p:nvSpPr>
        <p:spPr>
          <a:xfrm>
            <a:off x="6096000" y="1825625"/>
            <a:ext cx="5148944" cy="389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686096"/>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470B-0FCA-6F4C-BBD9-779FC164AA2D}"/>
              </a:ext>
            </a:extLst>
          </p:cNvPr>
          <p:cNvSpPr>
            <a:spLocks noGrp="1"/>
          </p:cNvSpPr>
          <p:nvPr>
            <p:ph type="title"/>
          </p:nvPr>
        </p:nvSpPr>
        <p:spPr>
          <a:xfrm>
            <a:off x="381001" y="365125"/>
            <a:ext cx="114300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9533052-00C5-1042-BB80-0395D4139964}"/>
              </a:ext>
            </a:extLst>
          </p:cNvPr>
          <p:cNvSpPr>
            <a:spLocks noGrp="1"/>
          </p:cNvSpPr>
          <p:nvPr>
            <p:ph type="body" idx="1"/>
          </p:nvPr>
        </p:nvSpPr>
        <p:spPr>
          <a:xfrm>
            <a:off x="381000" y="1681163"/>
            <a:ext cx="526215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17D680-CA94-F14A-8B04-8CDF1472DBC2}"/>
              </a:ext>
            </a:extLst>
          </p:cNvPr>
          <p:cNvSpPr>
            <a:spLocks noGrp="1"/>
          </p:cNvSpPr>
          <p:nvPr>
            <p:ph sz="half" idx="2"/>
          </p:nvPr>
        </p:nvSpPr>
        <p:spPr>
          <a:xfrm>
            <a:off x="381000" y="2505075"/>
            <a:ext cx="5262154" cy="3260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573ECD-49FC-7245-9AC7-C27A7517E630}"/>
              </a:ext>
            </a:extLst>
          </p:cNvPr>
          <p:cNvSpPr>
            <a:spLocks noGrp="1"/>
          </p:cNvSpPr>
          <p:nvPr>
            <p:ph type="body" sz="quarter" idx="3"/>
          </p:nvPr>
        </p:nvSpPr>
        <p:spPr>
          <a:xfrm>
            <a:off x="6096000" y="1681163"/>
            <a:ext cx="526215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CD8BAE-FD53-C44C-A329-1A7CCFF1C549}"/>
              </a:ext>
            </a:extLst>
          </p:cNvPr>
          <p:cNvSpPr>
            <a:spLocks noGrp="1"/>
          </p:cNvSpPr>
          <p:nvPr>
            <p:ph sz="quarter" idx="4"/>
          </p:nvPr>
        </p:nvSpPr>
        <p:spPr>
          <a:xfrm>
            <a:off x="6096000" y="2505075"/>
            <a:ext cx="5262155" cy="3260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394111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SLIDE BLUE 1">
    <p:bg>
      <p:bgPr>
        <a:solidFill>
          <a:schemeClr val="accent1"/>
        </a:solidFill>
        <a:effectLst/>
      </p:bgPr>
    </p:bg>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EB123F0B-9EB1-7748-8E10-9821AB99BC0A}"/>
              </a:ext>
            </a:extLst>
          </p:cNvPr>
          <p:cNvSpPr>
            <a:spLocks noGrp="1"/>
          </p:cNvSpPr>
          <p:nvPr>
            <p:ph type="pic" sz="quarter" idx="16"/>
          </p:nvPr>
        </p:nvSpPr>
        <p:spPr>
          <a:xfrm>
            <a:off x="-7597852" y="1240973"/>
            <a:ext cx="1276350" cy="1514259"/>
          </a:xfrm>
          <a:custGeom>
            <a:avLst/>
            <a:gdLst>
              <a:gd name="connsiteX0" fmla="*/ 0 w 1787525"/>
              <a:gd name="connsiteY0" fmla="*/ 1673225 h 1673225"/>
              <a:gd name="connsiteX1" fmla="*/ 893763 w 1787525"/>
              <a:gd name="connsiteY1" fmla="*/ 0 h 1673225"/>
              <a:gd name="connsiteX2" fmla="*/ 1787525 w 1787525"/>
              <a:gd name="connsiteY2" fmla="*/ 1673225 h 1673225"/>
              <a:gd name="connsiteX3" fmla="*/ 0 w 1787525"/>
              <a:gd name="connsiteY3" fmla="*/ 1673225 h 1673225"/>
              <a:gd name="connsiteX0" fmla="*/ 0 w 1787525"/>
              <a:gd name="connsiteY0" fmla="*/ 1524000 h 1524000"/>
              <a:gd name="connsiteX1" fmla="*/ 1062038 w 1787525"/>
              <a:gd name="connsiteY1" fmla="*/ 0 h 1524000"/>
              <a:gd name="connsiteX2" fmla="*/ 1787525 w 1787525"/>
              <a:gd name="connsiteY2" fmla="*/ 1524000 h 1524000"/>
              <a:gd name="connsiteX3" fmla="*/ 0 w 1787525"/>
              <a:gd name="connsiteY3" fmla="*/ 1524000 h 1524000"/>
              <a:gd name="connsiteX0" fmla="*/ 0 w 1555750"/>
              <a:gd name="connsiteY0" fmla="*/ 1524000 h 1524000"/>
              <a:gd name="connsiteX1" fmla="*/ 1062038 w 1555750"/>
              <a:gd name="connsiteY1" fmla="*/ 0 h 1524000"/>
              <a:gd name="connsiteX2" fmla="*/ 1555750 w 1555750"/>
              <a:gd name="connsiteY2" fmla="*/ 996950 h 1524000"/>
              <a:gd name="connsiteX3" fmla="*/ 0 w 1555750"/>
              <a:gd name="connsiteY3" fmla="*/ 1524000 h 15240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800088 w 1276350"/>
              <a:gd name="connsiteY2" fmla="*/ 57149 h 1549400"/>
              <a:gd name="connsiteX3" fmla="*/ 1276350 w 1276350"/>
              <a:gd name="connsiteY3" fmla="*/ 996950 h 1549400"/>
              <a:gd name="connsiteX4" fmla="*/ 0 w 1276350"/>
              <a:gd name="connsiteY4" fmla="*/ 1549400 h 1549400"/>
              <a:gd name="connsiteX0" fmla="*/ 0 w 1276350"/>
              <a:gd name="connsiteY0" fmla="*/ 1549400 h 1549400"/>
              <a:gd name="connsiteX1" fmla="*/ 741473 w 1276350"/>
              <a:gd name="connsiteY1" fmla="*/ 57149 h 1549400"/>
              <a:gd name="connsiteX2" fmla="*/ 776288 w 1276350"/>
              <a:gd name="connsiteY2" fmla="*/ 0 h 1549400"/>
              <a:gd name="connsiteX3" fmla="*/ 800088 w 1276350"/>
              <a:gd name="connsiteY3" fmla="*/ 57149 h 1549400"/>
              <a:gd name="connsiteX4" fmla="*/ 1276350 w 1276350"/>
              <a:gd name="connsiteY4" fmla="*/ 996950 h 1549400"/>
              <a:gd name="connsiteX5" fmla="*/ 0 w 1276350"/>
              <a:gd name="connsiteY5" fmla="*/ 1549400 h 1549400"/>
              <a:gd name="connsiteX0" fmla="*/ 0 w 1276350"/>
              <a:gd name="connsiteY0" fmla="*/ 1492251 h 1492251"/>
              <a:gd name="connsiteX1" fmla="*/ 741473 w 1276350"/>
              <a:gd name="connsiteY1" fmla="*/ 0 h 1492251"/>
              <a:gd name="connsiteX2" fmla="*/ 800088 w 1276350"/>
              <a:gd name="connsiteY2" fmla="*/ 0 h 1492251"/>
              <a:gd name="connsiteX3" fmla="*/ 1276350 w 1276350"/>
              <a:gd name="connsiteY3" fmla="*/ 939801 h 1492251"/>
              <a:gd name="connsiteX4" fmla="*/ 0 w 1276350"/>
              <a:gd name="connsiteY4" fmla="*/ 1492251 h 1492251"/>
              <a:gd name="connsiteX0" fmla="*/ 0 w 1276350"/>
              <a:gd name="connsiteY0" fmla="*/ 1516239 h 1516239"/>
              <a:gd name="connsiteX1" fmla="*/ 741473 w 1276350"/>
              <a:gd name="connsiteY1" fmla="*/ 23988 h 1516239"/>
              <a:gd name="connsiteX2" fmla="*/ 800088 w 1276350"/>
              <a:gd name="connsiteY2" fmla="*/ 23988 h 1516239"/>
              <a:gd name="connsiteX3" fmla="*/ 1276350 w 1276350"/>
              <a:gd name="connsiteY3" fmla="*/ 963789 h 1516239"/>
              <a:gd name="connsiteX4" fmla="*/ 0 w 1276350"/>
              <a:gd name="connsiteY4" fmla="*/ 1516239 h 1516239"/>
              <a:gd name="connsiteX0" fmla="*/ 0 w 1276350"/>
              <a:gd name="connsiteY0" fmla="*/ 1514259 h 1514259"/>
              <a:gd name="connsiteX1" fmla="*/ 741473 w 1276350"/>
              <a:gd name="connsiteY1" fmla="*/ 22008 h 1514259"/>
              <a:gd name="connsiteX2" fmla="*/ 800088 w 1276350"/>
              <a:gd name="connsiteY2" fmla="*/ 22008 h 1514259"/>
              <a:gd name="connsiteX3" fmla="*/ 1276350 w 1276350"/>
              <a:gd name="connsiteY3" fmla="*/ 961809 h 1514259"/>
              <a:gd name="connsiteX4" fmla="*/ 0 w 1276350"/>
              <a:gd name="connsiteY4" fmla="*/ 1514259 h 1514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514259">
                <a:moveTo>
                  <a:pt x="0" y="1514259"/>
                </a:moveTo>
                <a:lnTo>
                  <a:pt x="741473" y="22008"/>
                </a:lnTo>
                <a:cubicBezTo>
                  <a:pt x="738786" y="31533"/>
                  <a:pt x="767850" y="-31967"/>
                  <a:pt x="800088" y="22008"/>
                </a:cubicBezTo>
                <a:lnTo>
                  <a:pt x="1276350" y="961809"/>
                </a:lnTo>
                <a:cubicBezTo>
                  <a:pt x="927100" y="1082459"/>
                  <a:pt x="685800" y="1123734"/>
                  <a:pt x="0" y="1514259"/>
                </a:cubicBezTo>
                <a:close/>
              </a:path>
            </a:pathLst>
          </a:custGeom>
        </p:spPr>
        <p:txBody>
          <a:bodyPr/>
          <a:lstStyle/>
          <a:p>
            <a:endParaRPr lang="en-US"/>
          </a:p>
        </p:txBody>
      </p:sp>
      <p:sp>
        <p:nvSpPr>
          <p:cNvPr id="3" name="Picture Placeholder 18">
            <a:extLst>
              <a:ext uri="{FF2B5EF4-FFF2-40B4-BE49-F238E27FC236}">
                <a16:creationId xmlns:a16="http://schemas.microsoft.com/office/drawing/2014/main" id="{3970F3A9-950E-D143-B0BB-14459C4D1EF8}"/>
              </a:ext>
            </a:extLst>
          </p:cNvPr>
          <p:cNvSpPr>
            <a:spLocks noGrp="1"/>
          </p:cNvSpPr>
          <p:nvPr>
            <p:ph type="pic" sz="quarter" idx="17"/>
          </p:nvPr>
        </p:nvSpPr>
        <p:spPr>
          <a:xfrm>
            <a:off x="-8058239" y="2590095"/>
            <a:ext cx="1225533" cy="108266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44"/>
              <a:gd name="connsiteY0" fmla="*/ 696 h 8696"/>
              <a:gd name="connsiteX1" fmla="*/ 10144 w 10144"/>
              <a:gd name="connsiteY1" fmla="*/ 0 h 8696"/>
              <a:gd name="connsiteX2" fmla="*/ 10000 w 10144"/>
              <a:gd name="connsiteY2" fmla="*/ 8696 h 8696"/>
              <a:gd name="connsiteX3" fmla="*/ 0 w 10144"/>
              <a:gd name="connsiteY3" fmla="*/ 8696 h 8696"/>
              <a:gd name="connsiteX4" fmla="*/ 0 w 10144"/>
              <a:gd name="connsiteY4" fmla="*/ 696 h 8696"/>
              <a:gd name="connsiteX0" fmla="*/ 0 w 10000"/>
              <a:gd name="connsiteY0" fmla="*/ 800 h 10000"/>
              <a:gd name="connsiteX1" fmla="*/ 10000 w 10000"/>
              <a:gd name="connsiteY1" fmla="*/ 0 h 10000"/>
              <a:gd name="connsiteX2" fmla="*/ 6920 w 10000"/>
              <a:gd name="connsiteY2" fmla="*/ 9286 h 10000"/>
              <a:gd name="connsiteX3" fmla="*/ 0 w 10000"/>
              <a:gd name="connsiteY3" fmla="*/ 10000 h 10000"/>
              <a:gd name="connsiteX4" fmla="*/ 0 w 10000"/>
              <a:gd name="connsiteY4" fmla="*/ 800 h 10000"/>
              <a:gd name="connsiteX0" fmla="*/ 0 w 10000"/>
              <a:gd name="connsiteY0" fmla="*/ 800 h 12178"/>
              <a:gd name="connsiteX1" fmla="*/ 10000 w 10000"/>
              <a:gd name="connsiteY1" fmla="*/ 0 h 12178"/>
              <a:gd name="connsiteX2" fmla="*/ 6920 w 10000"/>
              <a:gd name="connsiteY2" fmla="*/ 9286 h 12178"/>
              <a:gd name="connsiteX3" fmla="*/ 853 w 10000"/>
              <a:gd name="connsiteY3" fmla="*/ 12178 h 12178"/>
              <a:gd name="connsiteX4" fmla="*/ 0 w 10000"/>
              <a:gd name="connsiteY4" fmla="*/ 800 h 12178"/>
              <a:gd name="connsiteX0" fmla="*/ 2131 w 9169"/>
              <a:gd name="connsiteY0" fmla="*/ 5764 h 12178"/>
              <a:gd name="connsiteX1" fmla="*/ 9169 w 9169"/>
              <a:gd name="connsiteY1" fmla="*/ 0 h 12178"/>
              <a:gd name="connsiteX2" fmla="*/ 6089 w 9169"/>
              <a:gd name="connsiteY2" fmla="*/ 9286 h 12178"/>
              <a:gd name="connsiteX3" fmla="*/ 22 w 9169"/>
              <a:gd name="connsiteY3" fmla="*/ 12178 h 12178"/>
              <a:gd name="connsiteX4" fmla="*/ 2131 w 9169"/>
              <a:gd name="connsiteY4" fmla="*/ 5764 h 12178"/>
              <a:gd name="connsiteX0" fmla="*/ 2300 w 9976"/>
              <a:gd name="connsiteY0" fmla="*/ 4733 h 10000"/>
              <a:gd name="connsiteX1" fmla="*/ 9976 w 9976"/>
              <a:gd name="connsiteY1" fmla="*/ 0 h 10000"/>
              <a:gd name="connsiteX2" fmla="*/ 6617 w 9976"/>
              <a:gd name="connsiteY2" fmla="*/ 7625 h 10000"/>
              <a:gd name="connsiteX3" fmla="*/ 0 w 9976"/>
              <a:gd name="connsiteY3" fmla="*/ 10000 h 10000"/>
              <a:gd name="connsiteX4" fmla="*/ 2300 w 9976"/>
              <a:gd name="connsiteY4" fmla="*/ 4733 h 10000"/>
              <a:gd name="connsiteX0" fmla="*/ 2503 w 10197"/>
              <a:gd name="connsiteY0" fmla="*/ 4777 h 10044"/>
              <a:gd name="connsiteX1" fmla="*/ 10197 w 10197"/>
              <a:gd name="connsiteY1" fmla="*/ 44 h 10044"/>
              <a:gd name="connsiteX2" fmla="*/ 6830 w 10197"/>
              <a:gd name="connsiteY2" fmla="*/ 7669 h 10044"/>
              <a:gd name="connsiteX3" fmla="*/ 197 w 10197"/>
              <a:gd name="connsiteY3" fmla="*/ 10044 h 10044"/>
              <a:gd name="connsiteX4" fmla="*/ 2503 w 10197"/>
              <a:gd name="connsiteY4" fmla="*/ 4777 h 10044"/>
              <a:gd name="connsiteX0" fmla="*/ 2503 w 10210"/>
              <a:gd name="connsiteY0" fmla="*/ 4839 h 10106"/>
              <a:gd name="connsiteX1" fmla="*/ 10197 w 10210"/>
              <a:gd name="connsiteY1" fmla="*/ 106 h 10106"/>
              <a:gd name="connsiteX2" fmla="*/ 6830 w 10210"/>
              <a:gd name="connsiteY2" fmla="*/ 7731 h 10106"/>
              <a:gd name="connsiteX3" fmla="*/ 197 w 10210"/>
              <a:gd name="connsiteY3" fmla="*/ 10106 h 10106"/>
              <a:gd name="connsiteX4" fmla="*/ 2503 w 10210"/>
              <a:gd name="connsiteY4" fmla="*/ 4839 h 10106"/>
              <a:gd name="connsiteX0" fmla="*/ 2503 w 10215"/>
              <a:gd name="connsiteY0" fmla="*/ 4852 h 10119"/>
              <a:gd name="connsiteX1" fmla="*/ 10197 w 10215"/>
              <a:gd name="connsiteY1" fmla="*/ 119 h 10119"/>
              <a:gd name="connsiteX2" fmla="*/ 6830 w 10215"/>
              <a:gd name="connsiteY2" fmla="*/ 7744 h 10119"/>
              <a:gd name="connsiteX3" fmla="*/ 197 w 10215"/>
              <a:gd name="connsiteY3" fmla="*/ 10119 h 10119"/>
              <a:gd name="connsiteX4" fmla="*/ 2503 w 10215"/>
              <a:gd name="connsiteY4" fmla="*/ 4852 h 10119"/>
              <a:gd name="connsiteX0" fmla="*/ 2467 w 10179"/>
              <a:gd name="connsiteY0" fmla="*/ 4852 h 10119"/>
              <a:gd name="connsiteX1" fmla="*/ 10161 w 10179"/>
              <a:gd name="connsiteY1" fmla="*/ 119 h 10119"/>
              <a:gd name="connsiteX2" fmla="*/ 6794 w 10179"/>
              <a:gd name="connsiteY2" fmla="*/ 7744 h 10119"/>
              <a:gd name="connsiteX3" fmla="*/ 161 w 10179"/>
              <a:gd name="connsiteY3" fmla="*/ 10119 h 10119"/>
              <a:gd name="connsiteX4" fmla="*/ 2467 w 10179"/>
              <a:gd name="connsiteY4" fmla="*/ 4852 h 10119"/>
              <a:gd name="connsiteX0" fmla="*/ 2306 w 10018"/>
              <a:gd name="connsiteY0" fmla="*/ 4852 h 10119"/>
              <a:gd name="connsiteX1" fmla="*/ 10000 w 10018"/>
              <a:gd name="connsiteY1" fmla="*/ 119 h 10119"/>
              <a:gd name="connsiteX2" fmla="*/ 6633 w 10018"/>
              <a:gd name="connsiteY2" fmla="*/ 7744 h 10119"/>
              <a:gd name="connsiteX3" fmla="*/ 0 w 10018"/>
              <a:gd name="connsiteY3" fmla="*/ 10119 h 10119"/>
              <a:gd name="connsiteX4" fmla="*/ 2306 w 10018"/>
              <a:gd name="connsiteY4" fmla="*/ 4852 h 10119"/>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332" y="4762"/>
                </a:moveTo>
                <a:cubicBezTo>
                  <a:pt x="4414" y="3124"/>
                  <a:pt x="5967" y="1986"/>
                  <a:pt x="10000" y="0"/>
                </a:cubicBezTo>
                <a:cubicBezTo>
                  <a:pt x="8908" y="2553"/>
                  <a:pt x="8739" y="2795"/>
                  <a:pt x="6633" y="7625"/>
                </a:cubicBezTo>
                <a:lnTo>
                  <a:pt x="0" y="10000"/>
                </a:lnTo>
                <a:cubicBezTo>
                  <a:pt x="2336" y="4738"/>
                  <a:pt x="1127" y="7424"/>
                  <a:pt x="2332" y="4762"/>
                </a:cubicBezTo>
                <a:close/>
              </a:path>
            </a:pathLst>
          </a:custGeom>
        </p:spPr>
        <p:txBody>
          <a:bodyPr/>
          <a:lstStyle/>
          <a:p>
            <a:endParaRPr lang="en-US"/>
          </a:p>
        </p:txBody>
      </p:sp>
      <p:sp>
        <p:nvSpPr>
          <p:cNvPr id="23" name="Picture Placeholder 22">
            <a:extLst>
              <a:ext uri="{FF2B5EF4-FFF2-40B4-BE49-F238E27FC236}">
                <a16:creationId xmlns:a16="http://schemas.microsoft.com/office/drawing/2014/main" id="{1D973492-7B07-2248-A69F-F247FFF3BDFB}"/>
              </a:ext>
            </a:extLst>
          </p:cNvPr>
          <p:cNvSpPr>
            <a:spLocks noGrp="1"/>
          </p:cNvSpPr>
          <p:nvPr>
            <p:ph type="pic" sz="quarter" idx="18"/>
          </p:nvPr>
        </p:nvSpPr>
        <p:spPr>
          <a:xfrm>
            <a:off x="0" y="0"/>
            <a:ext cx="6096000" cy="6858000"/>
          </a:xfrm>
          <a:custGeom>
            <a:avLst/>
            <a:gdLst>
              <a:gd name="connsiteX0" fmla="*/ 3813796 w 6096000"/>
              <a:gd name="connsiteY0" fmla="*/ 3184870 h 6858000"/>
              <a:gd name="connsiteX1" fmla="*/ 2076596 w 6096000"/>
              <a:gd name="connsiteY1" fmla="*/ 6657896 h 6858000"/>
              <a:gd name="connsiteX2" fmla="*/ 1977740 w 6096000"/>
              <a:gd name="connsiteY2" fmla="*/ 6858000 h 6858000"/>
              <a:gd name="connsiteX3" fmla="*/ 0 w 6096000"/>
              <a:gd name="connsiteY3" fmla="*/ 6858000 h 6858000"/>
              <a:gd name="connsiteX4" fmla="*/ 0 w 6096000"/>
              <a:gd name="connsiteY4" fmla="*/ 5223984 h 6858000"/>
              <a:gd name="connsiteX5" fmla="*/ 35267 w 6096000"/>
              <a:gd name="connsiteY5" fmla="*/ 5199715 h 6858000"/>
              <a:gd name="connsiteX6" fmla="*/ 3813796 w 6096000"/>
              <a:gd name="connsiteY6" fmla="*/ 3184870 h 6858000"/>
              <a:gd name="connsiteX7" fmla="*/ 2346723 w 6096000"/>
              <a:gd name="connsiteY7" fmla="*/ 0 h 6858000"/>
              <a:gd name="connsiteX8" fmla="*/ 5358266 w 6096000"/>
              <a:gd name="connsiteY8" fmla="*/ 0 h 6858000"/>
              <a:gd name="connsiteX9" fmla="*/ 6096000 w 6096000"/>
              <a:gd name="connsiteY9" fmla="*/ 1455761 h 6858000"/>
              <a:gd name="connsiteX10" fmla="*/ 397900 w 6096000"/>
              <a:gd name="connsiteY10" fmla="*/ 39221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3813796" y="3184870"/>
                </a:moveTo>
                <a:cubicBezTo>
                  <a:pt x="3235008" y="4380283"/>
                  <a:pt x="3130144" y="4527414"/>
                  <a:pt x="2076596" y="6657896"/>
                </a:cubicBezTo>
                <a:lnTo>
                  <a:pt x="1977740" y="6858000"/>
                </a:lnTo>
                <a:lnTo>
                  <a:pt x="0" y="6858000"/>
                </a:lnTo>
                <a:lnTo>
                  <a:pt x="0" y="5223984"/>
                </a:lnTo>
                <a:lnTo>
                  <a:pt x="35267" y="5199715"/>
                </a:lnTo>
                <a:cubicBezTo>
                  <a:pt x="991185" y="4550921"/>
                  <a:pt x="1883067" y="4024800"/>
                  <a:pt x="3813796" y="3184870"/>
                </a:cubicBezTo>
                <a:close/>
                <a:moveTo>
                  <a:pt x="2346723" y="0"/>
                </a:moveTo>
                <a:lnTo>
                  <a:pt x="5358266" y="0"/>
                </a:lnTo>
                <a:lnTo>
                  <a:pt x="6096000" y="1455761"/>
                </a:lnTo>
                <a:cubicBezTo>
                  <a:pt x="4536819" y="1994387"/>
                  <a:pt x="3459566" y="2178654"/>
                  <a:pt x="397900" y="3922103"/>
                </a:cubicBezTo>
                <a:close/>
              </a:path>
            </a:pathLst>
          </a:custGeom>
          <a:pattFill prst="pct40">
            <a:fgClr>
              <a:schemeClr val="accent1"/>
            </a:fgClr>
            <a:bgClr>
              <a:schemeClr val="bg1"/>
            </a:bgClr>
          </a:pattFill>
        </p:spPr>
        <p:txBody>
          <a:bodyPr wrap="square">
            <a:noAutofit/>
          </a:bodyPr>
          <a:lstStyle/>
          <a:p>
            <a:endParaRPr lang="en-US"/>
          </a:p>
        </p:txBody>
      </p:sp>
      <p:sp>
        <p:nvSpPr>
          <p:cNvPr id="6" name="Title 1">
            <a:extLst>
              <a:ext uri="{FF2B5EF4-FFF2-40B4-BE49-F238E27FC236}">
                <a16:creationId xmlns:a16="http://schemas.microsoft.com/office/drawing/2014/main" id="{752A0308-74DD-BC4E-ACC4-6AADDD632BEB}"/>
              </a:ext>
            </a:extLst>
          </p:cNvPr>
          <p:cNvSpPr>
            <a:spLocks noGrp="1"/>
          </p:cNvSpPr>
          <p:nvPr>
            <p:ph type="title"/>
          </p:nvPr>
        </p:nvSpPr>
        <p:spPr>
          <a:xfrm>
            <a:off x="5715000" y="2468647"/>
            <a:ext cx="6096000" cy="1325563"/>
          </a:xfrm>
        </p:spPr>
        <p:txBody>
          <a:bodyPr/>
          <a:lstStyle>
            <a:lvl1pPr>
              <a:defRPr>
                <a:solidFill>
                  <a:schemeClr val="bg1"/>
                </a:solidFill>
              </a:defRPr>
            </a:lvl1pPr>
          </a:lstStyle>
          <a:p>
            <a:r>
              <a:rPr lang="en-US"/>
              <a:t>Click to edit Master title style</a:t>
            </a:r>
          </a:p>
        </p:txBody>
      </p:sp>
      <p:sp>
        <p:nvSpPr>
          <p:cNvPr id="13" name="Picture Placeholder 13">
            <a:extLst>
              <a:ext uri="{FF2B5EF4-FFF2-40B4-BE49-F238E27FC236}">
                <a16:creationId xmlns:a16="http://schemas.microsoft.com/office/drawing/2014/main" id="{C1B65F18-0C65-9F43-BCAB-49F434A42FA7}"/>
              </a:ext>
            </a:extLst>
          </p:cNvPr>
          <p:cNvSpPr>
            <a:spLocks noGrp="1"/>
          </p:cNvSpPr>
          <p:nvPr>
            <p:ph type="pic" sz="quarter" idx="15"/>
          </p:nvPr>
        </p:nvSpPr>
        <p:spPr>
          <a:xfrm>
            <a:off x="6409112" y="4137360"/>
            <a:ext cx="1386994" cy="1386994"/>
          </a:xfrm>
          <a:noFill/>
        </p:spPr>
        <p:txBody>
          <a:bodyPr>
            <a:normAutofit/>
          </a:bodyPr>
          <a:lstStyle>
            <a:lvl1pPr>
              <a:defRPr sz="1800"/>
            </a:lvl1pPr>
          </a:lstStyle>
          <a:p>
            <a:endParaRPr lang="en-US"/>
          </a:p>
        </p:txBody>
      </p:sp>
      <p:sp>
        <p:nvSpPr>
          <p:cNvPr id="14" name="Picture Placeholder 13">
            <a:extLst>
              <a:ext uri="{FF2B5EF4-FFF2-40B4-BE49-F238E27FC236}">
                <a16:creationId xmlns:a16="http://schemas.microsoft.com/office/drawing/2014/main" id="{5C056017-84EF-B149-A840-763ED0EFEC4B}"/>
              </a:ext>
            </a:extLst>
          </p:cNvPr>
          <p:cNvSpPr>
            <a:spLocks noGrp="1"/>
          </p:cNvSpPr>
          <p:nvPr>
            <p:ph type="pic" sz="quarter" idx="19"/>
          </p:nvPr>
        </p:nvSpPr>
        <p:spPr>
          <a:xfrm>
            <a:off x="8046445" y="4134356"/>
            <a:ext cx="1386994" cy="1386994"/>
          </a:xfrm>
          <a:noFill/>
        </p:spPr>
        <p:txBody>
          <a:bodyPr>
            <a:normAutofit/>
          </a:bodyPr>
          <a:lstStyle>
            <a:lvl1pPr>
              <a:defRPr sz="1800"/>
            </a:lvl1pPr>
          </a:lstStyle>
          <a:p>
            <a:endParaRPr lang="en-US"/>
          </a:p>
        </p:txBody>
      </p:sp>
      <p:sp>
        <p:nvSpPr>
          <p:cNvPr id="15" name="Picture Placeholder 13">
            <a:extLst>
              <a:ext uri="{FF2B5EF4-FFF2-40B4-BE49-F238E27FC236}">
                <a16:creationId xmlns:a16="http://schemas.microsoft.com/office/drawing/2014/main" id="{8D68A953-B43C-354F-A227-9623C6604C8A}"/>
              </a:ext>
            </a:extLst>
          </p:cNvPr>
          <p:cNvSpPr>
            <a:spLocks noGrp="1"/>
          </p:cNvSpPr>
          <p:nvPr>
            <p:ph type="pic" sz="quarter" idx="20"/>
          </p:nvPr>
        </p:nvSpPr>
        <p:spPr>
          <a:xfrm>
            <a:off x="9683778" y="4134356"/>
            <a:ext cx="1386994" cy="1386994"/>
          </a:xfrm>
          <a:noFill/>
        </p:spPr>
        <p:txBody>
          <a:bodyPr>
            <a:normAutofit/>
          </a:bodyPr>
          <a:lstStyle>
            <a:lvl1pPr>
              <a:defRPr sz="1800"/>
            </a:lvl1pPr>
          </a:lstStyle>
          <a:p>
            <a:endParaRPr lang="en-US"/>
          </a:p>
        </p:txBody>
      </p:sp>
      <p:pic>
        <p:nvPicPr>
          <p:cNvPr id="10" name="Picture 9">
            <a:extLst>
              <a:ext uri="{FF2B5EF4-FFF2-40B4-BE49-F238E27FC236}">
                <a16:creationId xmlns:a16="http://schemas.microsoft.com/office/drawing/2014/main" id="{1CA0A773-87E7-514D-9F86-8F36668B8EB7}"/>
              </a:ext>
            </a:extLst>
          </p:cNvPr>
          <p:cNvPicPr>
            <a:picLocks noChangeAspect="1"/>
          </p:cNvPicPr>
          <p:nvPr userDrawn="1"/>
        </p:nvPicPr>
        <p:blipFill>
          <a:blip r:embed="rId2"/>
          <a:srcRect/>
          <a:stretch/>
        </p:blipFill>
        <p:spPr>
          <a:xfrm>
            <a:off x="10421846" y="5881607"/>
            <a:ext cx="1317276" cy="522367"/>
          </a:xfrm>
          <a:prstGeom prst="rect">
            <a:avLst/>
          </a:prstGeom>
        </p:spPr>
      </p:pic>
    </p:spTree>
    <p:extLst>
      <p:ext uri="{BB962C8B-B14F-4D97-AF65-F5344CB8AC3E}">
        <p14:creationId xmlns:p14="http://schemas.microsoft.com/office/powerpoint/2010/main" val="3203629079"/>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7" name="Freeform: Shape 27">
            <a:extLst>
              <a:ext uri="{FF2B5EF4-FFF2-40B4-BE49-F238E27FC236}">
                <a16:creationId xmlns:a16="http://schemas.microsoft.com/office/drawing/2014/main" id="{D07B27AC-72A8-C742-9BD0-F45749D809A8}"/>
              </a:ext>
            </a:extLst>
          </p:cNvPr>
          <p:cNvSpPr/>
          <p:nvPr userDrawn="1"/>
        </p:nvSpPr>
        <p:spPr>
          <a:xfrm rot="5400000">
            <a:off x="7004304" y="2246892"/>
            <a:ext cx="1904101" cy="5400893"/>
          </a:xfrm>
          <a:custGeom>
            <a:avLst/>
            <a:gdLst>
              <a:gd name="connsiteX0" fmla="*/ 0 w 1795182"/>
              <a:gd name="connsiteY0" fmla="*/ 4953001 h 5091953"/>
              <a:gd name="connsiteX1" fmla="*/ 0 w 1795182"/>
              <a:gd name="connsiteY1" fmla="*/ 138952 h 5091953"/>
              <a:gd name="connsiteX2" fmla="*/ 138952 w 1795182"/>
              <a:gd name="connsiteY2" fmla="*/ 0 h 5091953"/>
              <a:gd name="connsiteX3" fmla="*/ 1420906 w 1795182"/>
              <a:gd name="connsiteY3" fmla="*/ 0 h 5091953"/>
              <a:gd name="connsiteX4" fmla="*/ 1559858 w 1795182"/>
              <a:gd name="connsiteY4" fmla="*/ 138952 h 5091953"/>
              <a:gd name="connsiteX5" fmla="*/ 1559858 w 1795182"/>
              <a:gd name="connsiteY5" fmla="*/ 4856629 h 5091953"/>
              <a:gd name="connsiteX6" fmla="*/ 1795182 w 1795182"/>
              <a:gd name="connsiteY6" fmla="*/ 5091953 h 5091953"/>
              <a:gd name="connsiteX7" fmla="*/ 1420906 w 1795182"/>
              <a:gd name="connsiteY7" fmla="*/ 5091953 h 5091953"/>
              <a:gd name="connsiteX8" fmla="*/ 1324535 w 1795182"/>
              <a:gd name="connsiteY8" fmla="*/ 5091953 h 5091953"/>
              <a:gd name="connsiteX9" fmla="*/ 138952 w 1795182"/>
              <a:gd name="connsiteY9" fmla="*/ 5091953 h 5091953"/>
              <a:gd name="connsiteX10" fmla="*/ 0 w 1795182"/>
              <a:gd name="connsiteY10" fmla="*/ 4953001 h 509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182" h="5091953">
                <a:moveTo>
                  <a:pt x="0" y="4953001"/>
                </a:moveTo>
                <a:lnTo>
                  <a:pt x="0" y="138952"/>
                </a:lnTo>
                <a:cubicBezTo>
                  <a:pt x="0" y="62211"/>
                  <a:pt x="62211" y="0"/>
                  <a:pt x="138952" y="0"/>
                </a:cubicBezTo>
                <a:lnTo>
                  <a:pt x="1420906" y="0"/>
                </a:lnTo>
                <a:cubicBezTo>
                  <a:pt x="1497647" y="0"/>
                  <a:pt x="1559858" y="62211"/>
                  <a:pt x="1559858" y="138952"/>
                </a:cubicBezTo>
                <a:lnTo>
                  <a:pt x="1559858" y="4856629"/>
                </a:lnTo>
                <a:lnTo>
                  <a:pt x="1795182" y="5091953"/>
                </a:lnTo>
                <a:lnTo>
                  <a:pt x="1420906" y="5091953"/>
                </a:lnTo>
                <a:lnTo>
                  <a:pt x="1324535" y="5091953"/>
                </a:lnTo>
                <a:lnTo>
                  <a:pt x="138952" y="5091953"/>
                </a:lnTo>
                <a:cubicBezTo>
                  <a:pt x="62211" y="5091953"/>
                  <a:pt x="0" y="5029742"/>
                  <a:pt x="0" y="4953001"/>
                </a:cubicBezTo>
                <a:close/>
              </a:path>
            </a:pathLst>
          </a:custGeom>
          <a:solidFill>
            <a:schemeClr val="bg1"/>
          </a:solidFill>
          <a:ln>
            <a:noFill/>
          </a:ln>
          <a:effectLst>
            <a:outerShdw blurRad="1270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38" name="Freeform: Shape 16">
            <a:extLst>
              <a:ext uri="{FF2B5EF4-FFF2-40B4-BE49-F238E27FC236}">
                <a16:creationId xmlns:a16="http://schemas.microsoft.com/office/drawing/2014/main" id="{63C3C936-41E7-8048-8782-AAE478674149}"/>
              </a:ext>
            </a:extLst>
          </p:cNvPr>
          <p:cNvSpPr/>
          <p:nvPr userDrawn="1"/>
        </p:nvSpPr>
        <p:spPr>
          <a:xfrm rot="16200000" flipH="1">
            <a:off x="7473989" y="617385"/>
            <a:ext cx="1904101" cy="5400893"/>
          </a:xfrm>
          <a:custGeom>
            <a:avLst/>
            <a:gdLst>
              <a:gd name="connsiteX0" fmla="*/ 0 w 1795182"/>
              <a:gd name="connsiteY0" fmla="*/ 4953001 h 5091953"/>
              <a:gd name="connsiteX1" fmla="*/ 0 w 1795182"/>
              <a:gd name="connsiteY1" fmla="*/ 138952 h 5091953"/>
              <a:gd name="connsiteX2" fmla="*/ 138952 w 1795182"/>
              <a:gd name="connsiteY2" fmla="*/ 0 h 5091953"/>
              <a:gd name="connsiteX3" fmla="*/ 1420906 w 1795182"/>
              <a:gd name="connsiteY3" fmla="*/ 0 h 5091953"/>
              <a:gd name="connsiteX4" fmla="*/ 1559858 w 1795182"/>
              <a:gd name="connsiteY4" fmla="*/ 138952 h 5091953"/>
              <a:gd name="connsiteX5" fmla="*/ 1559858 w 1795182"/>
              <a:gd name="connsiteY5" fmla="*/ 4856629 h 5091953"/>
              <a:gd name="connsiteX6" fmla="*/ 1795182 w 1795182"/>
              <a:gd name="connsiteY6" fmla="*/ 5091953 h 5091953"/>
              <a:gd name="connsiteX7" fmla="*/ 1420906 w 1795182"/>
              <a:gd name="connsiteY7" fmla="*/ 5091953 h 5091953"/>
              <a:gd name="connsiteX8" fmla="*/ 1324535 w 1795182"/>
              <a:gd name="connsiteY8" fmla="*/ 5091953 h 5091953"/>
              <a:gd name="connsiteX9" fmla="*/ 138952 w 1795182"/>
              <a:gd name="connsiteY9" fmla="*/ 5091953 h 5091953"/>
              <a:gd name="connsiteX10" fmla="*/ 0 w 1795182"/>
              <a:gd name="connsiteY10" fmla="*/ 4953001 h 509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182" h="5091953">
                <a:moveTo>
                  <a:pt x="0" y="4953001"/>
                </a:moveTo>
                <a:lnTo>
                  <a:pt x="0" y="138952"/>
                </a:lnTo>
                <a:cubicBezTo>
                  <a:pt x="0" y="62211"/>
                  <a:pt x="62211" y="0"/>
                  <a:pt x="138952" y="0"/>
                </a:cubicBezTo>
                <a:lnTo>
                  <a:pt x="1420906" y="0"/>
                </a:lnTo>
                <a:cubicBezTo>
                  <a:pt x="1497647" y="0"/>
                  <a:pt x="1559858" y="62211"/>
                  <a:pt x="1559858" y="138952"/>
                </a:cubicBezTo>
                <a:lnTo>
                  <a:pt x="1559858" y="4856629"/>
                </a:lnTo>
                <a:lnTo>
                  <a:pt x="1795182" y="5091953"/>
                </a:lnTo>
                <a:lnTo>
                  <a:pt x="1420906" y="5091953"/>
                </a:lnTo>
                <a:lnTo>
                  <a:pt x="1324535" y="5091953"/>
                </a:lnTo>
                <a:lnTo>
                  <a:pt x="138952" y="5091953"/>
                </a:lnTo>
                <a:cubicBezTo>
                  <a:pt x="62211" y="5091953"/>
                  <a:pt x="0" y="5029742"/>
                  <a:pt x="0" y="4953001"/>
                </a:cubicBezTo>
                <a:close/>
              </a:path>
            </a:pathLst>
          </a:custGeom>
          <a:solidFill>
            <a:schemeClr val="bg1"/>
          </a:solidFill>
          <a:ln>
            <a:noFill/>
          </a:ln>
          <a:effectLst>
            <a:outerShdw blurRad="1270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39" name="Freeform: Shape 15">
            <a:extLst>
              <a:ext uri="{FF2B5EF4-FFF2-40B4-BE49-F238E27FC236}">
                <a16:creationId xmlns:a16="http://schemas.microsoft.com/office/drawing/2014/main" id="{C15B5178-C163-FD4D-9A85-3AD79501787C}"/>
              </a:ext>
            </a:extLst>
          </p:cNvPr>
          <p:cNvSpPr/>
          <p:nvPr userDrawn="1"/>
        </p:nvSpPr>
        <p:spPr>
          <a:xfrm rot="5400000">
            <a:off x="7918536" y="-1022225"/>
            <a:ext cx="1904101" cy="5400893"/>
          </a:xfrm>
          <a:custGeom>
            <a:avLst/>
            <a:gdLst>
              <a:gd name="connsiteX0" fmla="*/ 0 w 1795182"/>
              <a:gd name="connsiteY0" fmla="*/ 4953001 h 5091953"/>
              <a:gd name="connsiteX1" fmla="*/ 0 w 1795182"/>
              <a:gd name="connsiteY1" fmla="*/ 138952 h 5091953"/>
              <a:gd name="connsiteX2" fmla="*/ 138952 w 1795182"/>
              <a:gd name="connsiteY2" fmla="*/ 0 h 5091953"/>
              <a:gd name="connsiteX3" fmla="*/ 1420906 w 1795182"/>
              <a:gd name="connsiteY3" fmla="*/ 0 h 5091953"/>
              <a:gd name="connsiteX4" fmla="*/ 1559858 w 1795182"/>
              <a:gd name="connsiteY4" fmla="*/ 138952 h 5091953"/>
              <a:gd name="connsiteX5" fmla="*/ 1559858 w 1795182"/>
              <a:gd name="connsiteY5" fmla="*/ 4856629 h 5091953"/>
              <a:gd name="connsiteX6" fmla="*/ 1795182 w 1795182"/>
              <a:gd name="connsiteY6" fmla="*/ 5091953 h 5091953"/>
              <a:gd name="connsiteX7" fmla="*/ 1420906 w 1795182"/>
              <a:gd name="connsiteY7" fmla="*/ 5091953 h 5091953"/>
              <a:gd name="connsiteX8" fmla="*/ 1324535 w 1795182"/>
              <a:gd name="connsiteY8" fmla="*/ 5091953 h 5091953"/>
              <a:gd name="connsiteX9" fmla="*/ 138952 w 1795182"/>
              <a:gd name="connsiteY9" fmla="*/ 5091953 h 5091953"/>
              <a:gd name="connsiteX10" fmla="*/ 0 w 1795182"/>
              <a:gd name="connsiteY10" fmla="*/ 4953001 h 509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182" h="5091953">
                <a:moveTo>
                  <a:pt x="0" y="4953001"/>
                </a:moveTo>
                <a:lnTo>
                  <a:pt x="0" y="138952"/>
                </a:lnTo>
                <a:cubicBezTo>
                  <a:pt x="0" y="62211"/>
                  <a:pt x="62211" y="0"/>
                  <a:pt x="138952" y="0"/>
                </a:cubicBezTo>
                <a:lnTo>
                  <a:pt x="1420906" y="0"/>
                </a:lnTo>
                <a:cubicBezTo>
                  <a:pt x="1497647" y="0"/>
                  <a:pt x="1559858" y="62211"/>
                  <a:pt x="1559858" y="138952"/>
                </a:cubicBezTo>
                <a:lnTo>
                  <a:pt x="1559858" y="4856629"/>
                </a:lnTo>
                <a:lnTo>
                  <a:pt x="1795182" y="5091953"/>
                </a:lnTo>
                <a:lnTo>
                  <a:pt x="1420906" y="5091953"/>
                </a:lnTo>
                <a:lnTo>
                  <a:pt x="1324535" y="5091953"/>
                </a:lnTo>
                <a:lnTo>
                  <a:pt x="138952" y="5091953"/>
                </a:lnTo>
                <a:cubicBezTo>
                  <a:pt x="62211" y="5091953"/>
                  <a:pt x="0" y="5029742"/>
                  <a:pt x="0" y="4953001"/>
                </a:cubicBezTo>
                <a:close/>
              </a:path>
            </a:pathLst>
          </a:custGeom>
          <a:solidFill>
            <a:schemeClr val="bg1"/>
          </a:solidFill>
          <a:ln>
            <a:noFill/>
          </a:ln>
          <a:effectLst>
            <a:outerShdw blurRad="1270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43" name="Freeform: Shape 32">
            <a:extLst>
              <a:ext uri="{FF2B5EF4-FFF2-40B4-BE49-F238E27FC236}">
                <a16:creationId xmlns:a16="http://schemas.microsoft.com/office/drawing/2014/main" id="{A9097F98-143B-4C42-BE7B-950EAA7C3D4F}"/>
              </a:ext>
            </a:extLst>
          </p:cNvPr>
          <p:cNvSpPr/>
          <p:nvPr userDrawn="1"/>
        </p:nvSpPr>
        <p:spPr>
          <a:xfrm>
            <a:off x="6471405" y="975956"/>
            <a:ext cx="517944" cy="479022"/>
          </a:xfrm>
          <a:custGeom>
            <a:avLst/>
            <a:gdLst/>
            <a:ahLst/>
            <a:cxnLst/>
            <a:rect l="l" t="t" r="r" b="b"/>
            <a:pathLst>
              <a:path w="770005" h="712143">
                <a:moveTo>
                  <a:pt x="704725" y="0"/>
                </a:moveTo>
                <a:lnTo>
                  <a:pt x="770005" y="103854"/>
                </a:lnTo>
                <a:cubicBezTo>
                  <a:pt x="715605" y="126603"/>
                  <a:pt x="675547" y="160479"/>
                  <a:pt x="649830" y="205483"/>
                </a:cubicBezTo>
                <a:cubicBezTo>
                  <a:pt x="624114" y="250486"/>
                  <a:pt x="609772" y="316013"/>
                  <a:pt x="606805" y="402064"/>
                </a:cubicBezTo>
                <a:lnTo>
                  <a:pt x="746266" y="402064"/>
                </a:lnTo>
                <a:lnTo>
                  <a:pt x="746266" y="712143"/>
                </a:lnTo>
                <a:lnTo>
                  <a:pt x="459926" y="712143"/>
                </a:lnTo>
                <a:lnTo>
                  <a:pt x="459926" y="467344"/>
                </a:lnTo>
                <a:cubicBezTo>
                  <a:pt x="459926" y="334806"/>
                  <a:pt x="475751" y="238864"/>
                  <a:pt x="507402" y="179519"/>
                </a:cubicBezTo>
                <a:cubicBezTo>
                  <a:pt x="548944" y="100392"/>
                  <a:pt x="614718" y="40553"/>
                  <a:pt x="704725" y="0"/>
                </a:cubicBezTo>
                <a:close/>
                <a:moveTo>
                  <a:pt x="244799" y="0"/>
                </a:moveTo>
                <a:lnTo>
                  <a:pt x="310079" y="103854"/>
                </a:lnTo>
                <a:cubicBezTo>
                  <a:pt x="255679" y="126603"/>
                  <a:pt x="215621" y="160479"/>
                  <a:pt x="189905" y="205483"/>
                </a:cubicBezTo>
                <a:cubicBezTo>
                  <a:pt x="164189" y="250486"/>
                  <a:pt x="149847" y="316013"/>
                  <a:pt x="146880" y="402064"/>
                </a:cubicBezTo>
                <a:lnTo>
                  <a:pt x="286341" y="402064"/>
                </a:lnTo>
                <a:lnTo>
                  <a:pt x="286341" y="712143"/>
                </a:lnTo>
                <a:lnTo>
                  <a:pt x="0" y="712143"/>
                </a:lnTo>
                <a:lnTo>
                  <a:pt x="0" y="467344"/>
                </a:lnTo>
                <a:cubicBezTo>
                  <a:pt x="0" y="334806"/>
                  <a:pt x="15826" y="238864"/>
                  <a:pt x="47477" y="179519"/>
                </a:cubicBezTo>
                <a:cubicBezTo>
                  <a:pt x="89018" y="100392"/>
                  <a:pt x="154792" y="40553"/>
                  <a:pt x="244799" y="0"/>
                </a:cubicBezTo>
                <a:close/>
              </a:path>
            </a:pathLst>
          </a:custGeom>
          <a:gradFill flip="none" rotWithShape="1">
            <a:gsLst>
              <a:gs pos="0">
                <a:schemeClr val="accent1"/>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44" name="Rectangle: Rounded Corners 34">
            <a:extLst>
              <a:ext uri="{FF2B5EF4-FFF2-40B4-BE49-F238E27FC236}">
                <a16:creationId xmlns:a16="http://schemas.microsoft.com/office/drawing/2014/main" id="{92615CAF-D264-5645-AC3B-F02BDDE50BB8}"/>
              </a:ext>
            </a:extLst>
          </p:cNvPr>
          <p:cNvSpPr/>
          <p:nvPr userDrawn="1"/>
        </p:nvSpPr>
        <p:spPr>
          <a:xfrm>
            <a:off x="9694440" y="1770104"/>
            <a:ext cx="2116560" cy="362111"/>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47" name="Freeform: Shape 37">
            <a:extLst>
              <a:ext uri="{FF2B5EF4-FFF2-40B4-BE49-F238E27FC236}">
                <a16:creationId xmlns:a16="http://schemas.microsoft.com/office/drawing/2014/main" id="{FDBAB266-289D-3E41-A36A-A5E2D2CAC4DE}"/>
              </a:ext>
            </a:extLst>
          </p:cNvPr>
          <p:cNvSpPr/>
          <p:nvPr userDrawn="1"/>
        </p:nvSpPr>
        <p:spPr>
          <a:xfrm flipH="1">
            <a:off x="10271900" y="2518450"/>
            <a:ext cx="517944" cy="479022"/>
          </a:xfrm>
          <a:custGeom>
            <a:avLst/>
            <a:gdLst/>
            <a:ahLst/>
            <a:cxnLst/>
            <a:rect l="l" t="t" r="r" b="b"/>
            <a:pathLst>
              <a:path w="770005" h="712143">
                <a:moveTo>
                  <a:pt x="704725" y="0"/>
                </a:moveTo>
                <a:lnTo>
                  <a:pt x="770005" y="103854"/>
                </a:lnTo>
                <a:cubicBezTo>
                  <a:pt x="715605" y="126603"/>
                  <a:pt x="675547" y="160479"/>
                  <a:pt x="649830" y="205483"/>
                </a:cubicBezTo>
                <a:cubicBezTo>
                  <a:pt x="624114" y="250486"/>
                  <a:pt x="609772" y="316013"/>
                  <a:pt x="606805" y="402064"/>
                </a:cubicBezTo>
                <a:lnTo>
                  <a:pt x="746266" y="402064"/>
                </a:lnTo>
                <a:lnTo>
                  <a:pt x="746266" y="712143"/>
                </a:lnTo>
                <a:lnTo>
                  <a:pt x="459926" y="712143"/>
                </a:lnTo>
                <a:lnTo>
                  <a:pt x="459926" y="467344"/>
                </a:lnTo>
                <a:cubicBezTo>
                  <a:pt x="459926" y="334806"/>
                  <a:pt x="475751" y="238864"/>
                  <a:pt x="507402" y="179519"/>
                </a:cubicBezTo>
                <a:cubicBezTo>
                  <a:pt x="548944" y="100392"/>
                  <a:pt x="614718" y="40553"/>
                  <a:pt x="704725" y="0"/>
                </a:cubicBezTo>
                <a:close/>
                <a:moveTo>
                  <a:pt x="244799" y="0"/>
                </a:moveTo>
                <a:lnTo>
                  <a:pt x="310079" y="103854"/>
                </a:lnTo>
                <a:cubicBezTo>
                  <a:pt x="255679" y="126603"/>
                  <a:pt x="215621" y="160479"/>
                  <a:pt x="189905" y="205483"/>
                </a:cubicBezTo>
                <a:cubicBezTo>
                  <a:pt x="164189" y="250486"/>
                  <a:pt x="149847" y="316013"/>
                  <a:pt x="146880" y="402064"/>
                </a:cubicBezTo>
                <a:lnTo>
                  <a:pt x="286341" y="402064"/>
                </a:lnTo>
                <a:lnTo>
                  <a:pt x="286341" y="712143"/>
                </a:lnTo>
                <a:lnTo>
                  <a:pt x="0" y="712143"/>
                </a:lnTo>
                <a:lnTo>
                  <a:pt x="0" y="467344"/>
                </a:lnTo>
                <a:cubicBezTo>
                  <a:pt x="0" y="334806"/>
                  <a:pt x="15826" y="238864"/>
                  <a:pt x="47477" y="179519"/>
                </a:cubicBezTo>
                <a:cubicBezTo>
                  <a:pt x="89018" y="100392"/>
                  <a:pt x="154792" y="40553"/>
                  <a:pt x="244799" y="0"/>
                </a:cubicBezTo>
                <a:close/>
              </a:path>
            </a:pathLst>
          </a:custGeom>
          <a:gradFill flip="none" rotWithShape="1">
            <a:gsLst>
              <a:gs pos="0">
                <a:schemeClr val="accent1"/>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48" name="Rectangle: Rounded Corners 39">
            <a:extLst>
              <a:ext uri="{FF2B5EF4-FFF2-40B4-BE49-F238E27FC236}">
                <a16:creationId xmlns:a16="http://schemas.microsoft.com/office/drawing/2014/main" id="{12057D1B-6E9D-884A-B44A-3D53E33084D9}"/>
              </a:ext>
            </a:extLst>
          </p:cNvPr>
          <p:cNvSpPr/>
          <p:nvPr userDrawn="1"/>
        </p:nvSpPr>
        <p:spPr>
          <a:xfrm>
            <a:off x="5255908" y="3473651"/>
            <a:ext cx="2273777" cy="362111"/>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767"/>
          </a:p>
        </p:txBody>
      </p:sp>
      <p:sp>
        <p:nvSpPr>
          <p:cNvPr id="51" name="Freeform: Shape 42">
            <a:extLst>
              <a:ext uri="{FF2B5EF4-FFF2-40B4-BE49-F238E27FC236}">
                <a16:creationId xmlns:a16="http://schemas.microsoft.com/office/drawing/2014/main" id="{6B9C3845-2FFC-214E-9FD1-72041404BED5}"/>
              </a:ext>
            </a:extLst>
          </p:cNvPr>
          <p:cNvSpPr/>
          <p:nvPr userDrawn="1"/>
        </p:nvSpPr>
        <p:spPr>
          <a:xfrm>
            <a:off x="5608526" y="4262687"/>
            <a:ext cx="517944" cy="479022"/>
          </a:xfrm>
          <a:custGeom>
            <a:avLst/>
            <a:gdLst/>
            <a:ahLst/>
            <a:cxnLst/>
            <a:rect l="l" t="t" r="r" b="b"/>
            <a:pathLst>
              <a:path w="770005" h="712143">
                <a:moveTo>
                  <a:pt x="704725" y="0"/>
                </a:moveTo>
                <a:lnTo>
                  <a:pt x="770005" y="103854"/>
                </a:lnTo>
                <a:cubicBezTo>
                  <a:pt x="715605" y="126603"/>
                  <a:pt x="675547" y="160479"/>
                  <a:pt x="649830" y="205483"/>
                </a:cubicBezTo>
                <a:cubicBezTo>
                  <a:pt x="624114" y="250486"/>
                  <a:pt x="609772" y="316013"/>
                  <a:pt x="606805" y="402064"/>
                </a:cubicBezTo>
                <a:lnTo>
                  <a:pt x="746266" y="402064"/>
                </a:lnTo>
                <a:lnTo>
                  <a:pt x="746266" y="712143"/>
                </a:lnTo>
                <a:lnTo>
                  <a:pt x="459926" y="712143"/>
                </a:lnTo>
                <a:lnTo>
                  <a:pt x="459926" y="467344"/>
                </a:lnTo>
                <a:cubicBezTo>
                  <a:pt x="459926" y="334806"/>
                  <a:pt x="475751" y="238864"/>
                  <a:pt x="507402" y="179519"/>
                </a:cubicBezTo>
                <a:cubicBezTo>
                  <a:pt x="548944" y="100392"/>
                  <a:pt x="614718" y="40553"/>
                  <a:pt x="704725" y="0"/>
                </a:cubicBezTo>
                <a:close/>
                <a:moveTo>
                  <a:pt x="244799" y="0"/>
                </a:moveTo>
                <a:lnTo>
                  <a:pt x="310079" y="103854"/>
                </a:lnTo>
                <a:cubicBezTo>
                  <a:pt x="255679" y="126603"/>
                  <a:pt x="215621" y="160479"/>
                  <a:pt x="189905" y="205483"/>
                </a:cubicBezTo>
                <a:cubicBezTo>
                  <a:pt x="164189" y="250486"/>
                  <a:pt x="149847" y="316013"/>
                  <a:pt x="146880" y="402064"/>
                </a:cubicBezTo>
                <a:lnTo>
                  <a:pt x="286341" y="402064"/>
                </a:lnTo>
                <a:lnTo>
                  <a:pt x="286341" y="712143"/>
                </a:lnTo>
                <a:lnTo>
                  <a:pt x="0" y="712143"/>
                </a:lnTo>
                <a:lnTo>
                  <a:pt x="0" y="467344"/>
                </a:lnTo>
                <a:cubicBezTo>
                  <a:pt x="0" y="334806"/>
                  <a:pt x="15826" y="238864"/>
                  <a:pt x="47477" y="179519"/>
                </a:cubicBezTo>
                <a:cubicBezTo>
                  <a:pt x="89018" y="100392"/>
                  <a:pt x="154792" y="40553"/>
                  <a:pt x="244799" y="0"/>
                </a:cubicBezTo>
                <a:close/>
              </a:path>
            </a:pathLst>
          </a:custGeom>
          <a:gradFill flip="none" rotWithShape="1">
            <a:gsLst>
              <a:gs pos="0">
                <a:schemeClr val="accent1"/>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52" name="Rectangle: Rounded Corners 44">
            <a:extLst>
              <a:ext uri="{FF2B5EF4-FFF2-40B4-BE49-F238E27FC236}">
                <a16:creationId xmlns:a16="http://schemas.microsoft.com/office/drawing/2014/main" id="{1C90CDEE-F3F0-F84D-9EE9-1F4EAB84D6F7}"/>
              </a:ext>
            </a:extLst>
          </p:cNvPr>
          <p:cNvSpPr/>
          <p:nvPr userDrawn="1"/>
        </p:nvSpPr>
        <p:spPr>
          <a:xfrm>
            <a:off x="8831563" y="5056835"/>
            <a:ext cx="2116560" cy="362111"/>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7"/>
          </a:p>
        </p:txBody>
      </p:sp>
      <p:sp>
        <p:nvSpPr>
          <p:cNvPr id="55" name="Text Placeholder 31">
            <a:extLst>
              <a:ext uri="{FF2B5EF4-FFF2-40B4-BE49-F238E27FC236}">
                <a16:creationId xmlns:a16="http://schemas.microsoft.com/office/drawing/2014/main" id="{3CC3B3B4-2EC4-0A44-9163-19FAE10FB197}"/>
              </a:ext>
            </a:extLst>
          </p:cNvPr>
          <p:cNvSpPr>
            <a:spLocks noGrp="1"/>
          </p:cNvSpPr>
          <p:nvPr userDrawn="1">
            <p:ph type="body" sz="quarter" idx="16"/>
          </p:nvPr>
        </p:nvSpPr>
        <p:spPr>
          <a:xfrm>
            <a:off x="381000" y="3116635"/>
            <a:ext cx="3889375" cy="914400"/>
          </a:xfrm>
        </p:spPr>
        <p:txBody>
          <a:bodyPr/>
          <a:lstStyle>
            <a:lvl1pPr marL="0" indent="0">
              <a:buNone/>
              <a:defRPr/>
            </a:lvl1pPr>
          </a:lstStyle>
          <a:p>
            <a:pPr lvl="0"/>
            <a:r>
              <a:rPr lang="en-US"/>
              <a:t>Click to edit Master text styles</a:t>
            </a:r>
          </a:p>
        </p:txBody>
      </p:sp>
      <p:sp>
        <p:nvSpPr>
          <p:cNvPr id="56" name="Title 32">
            <a:extLst>
              <a:ext uri="{FF2B5EF4-FFF2-40B4-BE49-F238E27FC236}">
                <a16:creationId xmlns:a16="http://schemas.microsoft.com/office/drawing/2014/main" id="{3D556677-C236-1641-9268-3C0EF0C1F53C}"/>
              </a:ext>
            </a:extLst>
          </p:cNvPr>
          <p:cNvSpPr>
            <a:spLocks noGrp="1"/>
          </p:cNvSpPr>
          <p:nvPr userDrawn="1">
            <p:ph type="title"/>
          </p:nvPr>
        </p:nvSpPr>
        <p:spPr>
          <a:xfrm>
            <a:off x="381000" y="1395115"/>
            <a:ext cx="5097652" cy="1357474"/>
          </a:xfrm>
        </p:spPr>
        <p:txBody>
          <a:bodyPr>
            <a:normAutofit/>
          </a:bodyPr>
          <a:lstStyle>
            <a:lvl1pPr>
              <a:defRPr sz="3600"/>
            </a:lvl1pPr>
          </a:lstStyle>
          <a:p>
            <a:r>
              <a:rPr lang="en-US"/>
              <a:t>Click to edit Master title style</a:t>
            </a:r>
          </a:p>
        </p:txBody>
      </p:sp>
      <p:sp>
        <p:nvSpPr>
          <p:cNvPr id="59" name="Text Placeholder 58">
            <a:extLst>
              <a:ext uri="{FF2B5EF4-FFF2-40B4-BE49-F238E27FC236}">
                <a16:creationId xmlns:a16="http://schemas.microsoft.com/office/drawing/2014/main" id="{867A5F3B-0343-E343-9442-43FC477DB347}"/>
              </a:ext>
            </a:extLst>
          </p:cNvPr>
          <p:cNvSpPr>
            <a:spLocks noGrp="1"/>
          </p:cNvSpPr>
          <p:nvPr>
            <p:ph type="body" sz="quarter" idx="17"/>
          </p:nvPr>
        </p:nvSpPr>
        <p:spPr>
          <a:xfrm>
            <a:off x="7078388" y="1086357"/>
            <a:ext cx="4137025" cy="807596"/>
          </a:xfrm>
        </p:spPr>
        <p:txBody>
          <a:bodyPr>
            <a:noAutofit/>
          </a:bodyPr>
          <a:lstStyle>
            <a:lvl1pPr marL="0" indent="0">
              <a:lnSpc>
                <a:spcPct val="80000"/>
              </a:lnSpc>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60" name="Text Placeholder 58">
            <a:extLst>
              <a:ext uri="{FF2B5EF4-FFF2-40B4-BE49-F238E27FC236}">
                <a16:creationId xmlns:a16="http://schemas.microsoft.com/office/drawing/2014/main" id="{C82C7308-82C1-664D-8DF1-592B93DDBA37}"/>
              </a:ext>
            </a:extLst>
          </p:cNvPr>
          <p:cNvSpPr>
            <a:spLocks noGrp="1"/>
          </p:cNvSpPr>
          <p:nvPr>
            <p:ph type="body" sz="quarter" idx="18" hasCustomPrompt="1"/>
          </p:nvPr>
        </p:nvSpPr>
        <p:spPr>
          <a:xfrm>
            <a:off x="9876269" y="1856454"/>
            <a:ext cx="1837667" cy="189410"/>
          </a:xfrm>
        </p:spPr>
        <p:txBody>
          <a:bodyPr>
            <a:noAutofit/>
          </a:bodyPr>
          <a:lstStyle>
            <a:lvl1pPr marL="0" indent="0">
              <a:lnSpc>
                <a:spcPct val="80000"/>
              </a:lnSpc>
              <a:buNone/>
              <a:defRPr sz="1200" b="1">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here</a:t>
            </a:r>
          </a:p>
        </p:txBody>
      </p:sp>
      <p:sp>
        <p:nvSpPr>
          <p:cNvPr id="61" name="Text Placeholder 58">
            <a:extLst>
              <a:ext uri="{FF2B5EF4-FFF2-40B4-BE49-F238E27FC236}">
                <a16:creationId xmlns:a16="http://schemas.microsoft.com/office/drawing/2014/main" id="{571605BE-4F3E-FE4A-A141-A3F36E6971F8}"/>
              </a:ext>
            </a:extLst>
          </p:cNvPr>
          <p:cNvSpPr>
            <a:spLocks noGrp="1"/>
          </p:cNvSpPr>
          <p:nvPr>
            <p:ph type="body" sz="quarter" idx="19"/>
          </p:nvPr>
        </p:nvSpPr>
        <p:spPr>
          <a:xfrm>
            <a:off x="6251074" y="4371819"/>
            <a:ext cx="4137025" cy="807596"/>
          </a:xfrm>
        </p:spPr>
        <p:txBody>
          <a:bodyPr>
            <a:noAutofit/>
          </a:bodyPr>
          <a:lstStyle>
            <a:lvl1pPr marL="0" indent="0">
              <a:lnSpc>
                <a:spcPct val="80000"/>
              </a:lnSpc>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62" name="Text Placeholder 58">
            <a:extLst>
              <a:ext uri="{FF2B5EF4-FFF2-40B4-BE49-F238E27FC236}">
                <a16:creationId xmlns:a16="http://schemas.microsoft.com/office/drawing/2014/main" id="{E83F74D5-C64E-404B-B421-B0A38758C3C0}"/>
              </a:ext>
            </a:extLst>
          </p:cNvPr>
          <p:cNvSpPr>
            <a:spLocks noGrp="1"/>
          </p:cNvSpPr>
          <p:nvPr>
            <p:ph type="body" sz="quarter" idx="20" hasCustomPrompt="1"/>
          </p:nvPr>
        </p:nvSpPr>
        <p:spPr>
          <a:xfrm>
            <a:off x="9048955" y="5141916"/>
            <a:ext cx="1837667" cy="189410"/>
          </a:xfrm>
        </p:spPr>
        <p:txBody>
          <a:bodyPr>
            <a:noAutofit/>
          </a:bodyPr>
          <a:lstStyle>
            <a:lvl1pPr marL="0" indent="0">
              <a:lnSpc>
                <a:spcPct val="80000"/>
              </a:lnSpc>
              <a:buNone/>
              <a:defRPr sz="1200" b="1">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here</a:t>
            </a:r>
          </a:p>
        </p:txBody>
      </p:sp>
      <p:sp>
        <p:nvSpPr>
          <p:cNvPr id="63" name="Text Placeholder 58">
            <a:extLst>
              <a:ext uri="{FF2B5EF4-FFF2-40B4-BE49-F238E27FC236}">
                <a16:creationId xmlns:a16="http://schemas.microsoft.com/office/drawing/2014/main" id="{AE1E2C03-C4D5-8A44-A7A1-1D7B479B6B22}"/>
              </a:ext>
            </a:extLst>
          </p:cNvPr>
          <p:cNvSpPr>
            <a:spLocks noGrp="1"/>
          </p:cNvSpPr>
          <p:nvPr>
            <p:ph type="body" sz="quarter" idx="21"/>
          </p:nvPr>
        </p:nvSpPr>
        <p:spPr>
          <a:xfrm>
            <a:off x="5991894" y="2621404"/>
            <a:ext cx="4137025" cy="807596"/>
          </a:xfrm>
        </p:spPr>
        <p:txBody>
          <a:bodyPr>
            <a:noAutofit/>
          </a:bodyPr>
          <a:lstStyle>
            <a:lvl1pPr marL="0" indent="0">
              <a:lnSpc>
                <a:spcPct val="80000"/>
              </a:lnSpc>
              <a:buNone/>
              <a:defRPr sz="120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Master text styles</a:t>
            </a:r>
          </a:p>
        </p:txBody>
      </p:sp>
      <p:sp>
        <p:nvSpPr>
          <p:cNvPr id="64" name="Text Placeholder 58">
            <a:extLst>
              <a:ext uri="{FF2B5EF4-FFF2-40B4-BE49-F238E27FC236}">
                <a16:creationId xmlns:a16="http://schemas.microsoft.com/office/drawing/2014/main" id="{09E83A1A-D112-3043-834F-36BE1DCEBF89}"/>
              </a:ext>
            </a:extLst>
          </p:cNvPr>
          <p:cNvSpPr>
            <a:spLocks noGrp="1"/>
          </p:cNvSpPr>
          <p:nvPr>
            <p:ph type="body" sz="quarter" idx="22" hasCustomPrompt="1"/>
          </p:nvPr>
        </p:nvSpPr>
        <p:spPr>
          <a:xfrm>
            <a:off x="5439631" y="3557117"/>
            <a:ext cx="1837667" cy="189410"/>
          </a:xfrm>
        </p:spPr>
        <p:txBody>
          <a:bodyPr>
            <a:noAutofit/>
          </a:bodyPr>
          <a:lstStyle>
            <a:lvl1pPr marL="0" indent="0">
              <a:lnSpc>
                <a:spcPct val="80000"/>
              </a:lnSpc>
              <a:buNone/>
              <a:defRPr sz="1200" b="1">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here</a:t>
            </a:r>
          </a:p>
        </p:txBody>
      </p:sp>
    </p:spTree>
    <p:extLst>
      <p:ext uri="{BB962C8B-B14F-4D97-AF65-F5344CB8AC3E}">
        <p14:creationId xmlns:p14="http://schemas.microsoft.com/office/powerpoint/2010/main" val="3230748382"/>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6452A-EB35-4240-AB4F-74782AE24F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888CAD-5480-2648-83DE-4824ED7A41A7}"/>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2E021B9E-4AAB-6E46-876B-0143AE419B60}"/>
              </a:ext>
            </a:extLst>
          </p:cNvPr>
          <p:cNvSpPr>
            <a:spLocks noGrp="1"/>
          </p:cNvSpPr>
          <p:nvPr>
            <p:ph type="sldNum" sz="quarter" idx="11"/>
          </p:nvPr>
        </p:nvSpPr>
        <p:spPr/>
        <p:txBody>
          <a:bodyPr/>
          <a:lstStyle/>
          <a:p>
            <a:r>
              <a:rPr lang="en-US"/>
              <a:t>|  </a:t>
            </a:r>
            <a:fld id="{CD58DF40-D339-6A4E-9A6D-323BD9C1363C}" type="slidenum">
              <a:rPr lang="en-US" smtClean="0"/>
              <a:t>‹#›</a:t>
            </a:fld>
            <a:endParaRPr lang="en-US"/>
          </a:p>
        </p:txBody>
      </p:sp>
      <p:sp>
        <p:nvSpPr>
          <p:cNvPr id="5" name="Footer Placeholder 4">
            <a:extLst>
              <a:ext uri="{FF2B5EF4-FFF2-40B4-BE49-F238E27FC236}">
                <a16:creationId xmlns:a16="http://schemas.microsoft.com/office/drawing/2014/main" id="{4B96335B-355A-3844-BE5A-BB0AE66640F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873636586"/>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API BRANDE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CBEE-0799-7549-A180-E20500A27268}"/>
              </a:ext>
            </a:extLst>
          </p:cNvPr>
          <p:cNvSpPr>
            <a:spLocks noGrp="1"/>
          </p:cNvSpPr>
          <p:nvPr>
            <p:ph type="title"/>
          </p:nvPr>
        </p:nvSpPr>
        <p:spPr>
          <a:xfrm>
            <a:off x="380999" y="365126"/>
            <a:ext cx="11429999" cy="820644"/>
          </a:xfrm>
        </p:spPr>
        <p:txBody>
          <a:bodyPr/>
          <a:lstStyle/>
          <a:p>
            <a:r>
              <a:rPr lang="en-US"/>
              <a:t>Click to edit Master title style</a:t>
            </a:r>
          </a:p>
        </p:txBody>
      </p:sp>
    </p:spTree>
    <p:extLst>
      <p:ext uri="{BB962C8B-B14F-4D97-AF65-F5344CB8AC3E}">
        <p14:creationId xmlns:p14="http://schemas.microsoft.com/office/powerpoint/2010/main" val="1195842636"/>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410486"/>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55" name="Freeform 54">
            <a:extLst>
              <a:ext uri="{FF2B5EF4-FFF2-40B4-BE49-F238E27FC236}">
                <a16:creationId xmlns:a16="http://schemas.microsoft.com/office/drawing/2014/main" id="{1C2C378D-432D-DF49-9011-988955887494}"/>
              </a:ext>
            </a:extLst>
          </p:cNvPr>
          <p:cNvSpPr/>
          <p:nvPr userDrawn="1"/>
        </p:nvSpPr>
        <p:spPr>
          <a:xfrm>
            <a:off x="3999027" y="1838328"/>
            <a:ext cx="1949341" cy="4121251"/>
          </a:xfrm>
          <a:custGeom>
            <a:avLst/>
            <a:gdLst>
              <a:gd name="connsiteX0" fmla="*/ 1949341 w 1949341"/>
              <a:gd name="connsiteY0" fmla="*/ 0 h 4121251"/>
              <a:gd name="connsiteX1" fmla="*/ 1949341 w 1949341"/>
              <a:gd name="connsiteY1" fmla="*/ 1211352 h 4121251"/>
              <a:gd name="connsiteX2" fmla="*/ 1893005 w 1949341"/>
              <a:gd name="connsiteY2" fmla="*/ 1217031 h 4121251"/>
              <a:gd name="connsiteX3" fmla="*/ 1205456 w 1949341"/>
              <a:gd name="connsiteY3" fmla="*/ 2060625 h 4121251"/>
              <a:gd name="connsiteX4" fmla="*/ 1893005 w 1949341"/>
              <a:gd name="connsiteY4" fmla="*/ 2904219 h 4121251"/>
              <a:gd name="connsiteX5" fmla="*/ 1949341 w 1949341"/>
              <a:gd name="connsiteY5" fmla="*/ 2909898 h 4121251"/>
              <a:gd name="connsiteX6" fmla="*/ 1949341 w 1949341"/>
              <a:gd name="connsiteY6" fmla="*/ 4121251 h 4121251"/>
              <a:gd name="connsiteX7" fmla="*/ 1855252 w 1949341"/>
              <a:gd name="connsiteY7" fmla="*/ 4116500 h 4121251"/>
              <a:gd name="connsiteX8" fmla="*/ 0 w 1949341"/>
              <a:gd name="connsiteY8" fmla="*/ 2060625 h 4121251"/>
              <a:gd name="connsiteX9" fmla="*/ 1855252 w 1949341"/>
              <a:gd name="connsiteY9" fmla="*/ 4751 h 4121251"/>
              <a:gd name="connsiteX10" fmla="*/ 1949341 w 1949341"/>
              <a:gd name="connsiteY10" fmla="*/ 0 h 412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9341" h="4121251">
                <a:moveTo>
                  <a:pt x="1949341" y="0"/>
                </a:moveTo>
                <a:lnTo>
                  <a:pt x="1949341" y="1211352"/>
                </a:lnTo>
                <a:lnTo>
                  <a:pt x="1893005" y="1217031"/>
                </a:lnTo>
                <a:cubicBezTo>
                  <a:pt x="1500622" y="1297325"/>
                  <a:pt x="1205456" y="1644505"/>
                  <a:pt x="1205456" y="2060625"/>
                </a:cubicBezTo>
                <a:cubicBezTo>
                  <a:pt x="1205456" y="2476745"/>
                  <a:pt x="1500622" y="2823926"/>
                  <a:pt x="1893005" y="2904219"/>
                </a:cubicBezTo>
                <a:lnTo>
                  <a:pt x="1949341" y="2909898"/>
                </a:lnTo>
                <a:lnTo>
                  <a:pt x="1949341" y="4121251"/>
                </a:lnTo>
                <a:lnTo>
                  <a:pt x="1855252" y="4116500"/>
                </a:lnTo>
                <a:cubicBezTo>
                  <a:pt x="813184" y="4010672"/>
                  <a:pt x="0" y="3130613"/>
                  <a:pt x="0" y="2060625"/>
                </a:cubicBezTo>
                <a:cubicBezTo>
                  <a:pt x="0" y="990637"/>
                  <a:pt x="813184" y="110578"/>
                  <a:pt x="1855252" y="4751"/>
                </a:cubicBezTo>
                <a:lnTo>
                  <a:pt x="1949341" y="0"/>
                </a:lnTo>
                <a:close/>
              </a:path>
            </a:pathLst>
          </a:custGeom>
          <a:solidFill>
            <a:schemeClr val="accent4"/>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2888570E-8641-084B-99F0-8E49B17CD308}"/>
              </a:ext>
            </a:extLst>
          </p:cNvPr>
          <p:cNvSpPr/>
          <p:nvPr userDrawn="1"/>
        </p:nvSpPr>
        <p:spPr>
          <a:xfrm>
            <a:off x="6182774" y="1838328"/>
            <a:ext cx="1949341" cy="4121251"/>
          </a:xfrm>
          <a:custGeom>
            <a:avLst/>
            <a:gdLst>
              <a:gd name="connsiteX0" fmla="*/ 0 w 1949341"/>
              <a:gd name="connsiteY0" fmla="*/ 0 h 4121251"/>
              <a:gd name="connsiteX1" fmla="*/ 94089 w 1949341"/>
              <a:gd name="connsiteY1" fmla="*/ 4751 h 4121251"/>
              <a:gd name="connsiteX2" fmla="*/ 1949341 w 1949341"/>
              <a:gd name="connsiteY2" fmla="*/ 2060625 h 4121251"/>
              <a:gd name="connsiteX3" fmla="*/ 94089 w 1949341"/>
              <a:gd name="connsiteY3" fmla="*/ 4116500 h 4121251"/>
              <a:gd name="connsiteX4" fmla="*/ 0 w 1949341"/>
              <a:gd name="connsiteY4" fmla="*/ 4121251 h 4121251"/>
              <a:gd name="connsiteX5" fmla="*/ 0 w 1949341"/>
              <a:gd name="connsiteY5" fmla="*/ 2909898 h 4121251"/>
              <a:gd name="connsiteX6" fmla="*/ 56337 w 1949341"/>
              <a:gd name="connsiteY6" fmla="*/ 2904219 h 4121251"/>
              <a:gd name="connsiteX7" fmla="*/ 743885 w 1949341"/>
              <a:gd name="connsiteY7" fmla="*/ 2060625 h 4121251"/>
              <a:gd name="connsiteX8" fmla="*/ 56337 w 1949341"/>
              <a:gd name="connsiteY8" fmla="*/ 1217031 h 4121251"/>
              <a:gd name="connsiteX9" fmla="*/ 0 w 1949341"/>
              <a:gd name="connsiteY9" fmla="*/ 1211352 h 4121251"/>
              <a:gd name="connsiteX10" fmla="*/ 0 w 1949341"/>
              <a:gd name="connsiteY10" fmla="*/ 0 h 412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9341" h="4121251">
                <a:moveTo>
                  <a:pt x="0" y="0"/>
                </a:moveTo>
                <a:lnTo>
                  <a:pt x="94089" y="4751"/>
                </a:lnTo>
                <a:cubicBezTo>
                  <a:pt x="1136157" y="110578"/>
                  <a:pt x="1949341" y="990637"/>
                  <a:pt x="1949341" y="2060625"/>
                </a:cubicBezTo>
                <a:cubicBezTo>
                  <a:pt x="1949341" y="3130613"/>
                  <a:pt x="1136157" y="4010672"/>
                  <a:pt x="94089" y="4116500"/>
                </a:cubicBezTo>
                <a:lnTo>
                  <a:pt x="0" y="4121251"/>
                </a:lnTo>
                <a:lnTo>
                  <a:pt x="0" y="2909898"/>
                </a:lnTo>
                <a:lnTo>
                  <a:pt x="56337" y="2904219"/>
                </a:lnTo>
                <a:cubicBezTo>
                  <a:pt x="448720" y="2823926"/>
                  <a:pt x="743885" y="2476745"/>
                  <a:pt x="743885" y="2060625"/>
                </a:cubicBezTo>
                <a:cubicBezTo>
                  <a:pt x="743885" y="1644505"/>
                  <a:pt x="448720" y="1297325"/>
                  <a:pt x="56337" y="1217031"/>
                </a:cubicBezTo>
                <a:lnTo>
                  <a:pt x="0" y="1211352"/>
                </a:lnTo>
                <a:lnTo>
                  <a:pt x="0" y="0"/>
                </a:lnTo>
                <a:close/>
              </a:path>
            </a:pathLst>
          </a:custGeom>
          <a:solidFill>
            <a:schemeClr val="accent2"/>
          </a:solidFill>
          <a:ln>
            <a:noFill/>
          </a:ln>
          <a:effectLst>
            <a:outerShdw blurRad="381000" dist="152400" dir="8100000" sx="105000" sy="105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Title 87">
            <a:extLst>
              <a:ext uri="{FF2B5EF4-FFF2-40B4-BE49-F238E27FC236}">
                <a16:creationId xmlns:a16="http://schemas.microsoft.com/office/drawing/2014/main" id="{EC562E5E-3EE0-9E45-8B07-7226C91AAFFE}"/>
              </a:ext>
            </a:extLst>
          </p:cNvPr>
          <p:cNvSpPr>
            <a:spLocks noGrp="1"/>
          </p:cNvSpPr>
          <p:nvPr userDrawn="1">
            <p:ph type="title"/>
          </p:nvPr>
        </p:nvSpPr>
        <p:spPr>
          <a:xfrm>
            <a:off x="380999" y="365126"/>
            <a:ext cx="11429999" cy="757632"/>
          </a:xfrm>
        </p:spPr>
        <p:txBody>
          <a:bodyPr/>
          <a:lstStyle/>
          <a:p>
            <a:r>
              <a:rPr lang="en-US"/>
              <a:t>Click to edit Master title style</a:t>
            </a:r>
          </a:p>
        </p:txBody>
      </p:sp>
      <p:sp>
        <p:nvSpPr>
          <p:cNvPr id="98" name="Picture Placeholder 13">
            <a:extLst>
              <a:ext uri="{FF2B5EF4-FFF2-40B4-BE49-F238E27FC236}">
                <a16:creationId xmlns:a16="http://schemas.microsoft.com/office/drawing/2014/main" id="{FE16C169-0BE9-5942-872C-03582757013A}"/>
              </a:ext>
            </a:extLst>
          </p:cNvPr>
          <p:cNvSpPr>
            <a:spLocks noGrp="1"/>
          </p:cNvSpPr>
          <p:nvPr userDrawn="1">
            <p:ph type="pic" sz="quarter" idx="15"/>
          </p:nvPr>
        </p:nvSpPr>
        <p:spPr>
          <a:xfrm>
            <a:off x="4079197" y="3336994"/>
            <a:ext cx="1098769" cy="1098769"/>
          </a:xfrm>
          <a:noFill/>
        </p:spPr>
        <p:txBody>
          <a:bodyPr>
            <a:normAutofit/>
          </a:bodyPr>
          <a:lstStyle>
            <a:lvl1pPr>
              <a:defRPr sz="1800"/>
            </a:lvl1pPr>
          </a:lstStyle>
          <a:p>
            <a:endParaRPr lang="en-US"/>
          </a:p>
        </p:txBody>
      </p:sp>
      <p:sp>
        <p:nvSpPr>
          <p:cNvPr id="105" name="Text Placeholder 104">
            <a:extLst>
              <a:ext uri="{FF2B5EF4-FFF2-40B4-BE49-F238E27FC236}">
                <a16:creationId xmlns:a16="http://schemas.microsoft.com/office/drawing/2014/main" id="{4268A7AA-BCA7-F040-B83E-43696695F44A}"/>
              </a:ext>
            </a:extLst>
          </p:cNvPr>
          <p:cNvSpPr>
            <a:spLocks noGrp="1"/>
          </p:cNvSpPr>
          <p:nvPr userDrawn="1">
            <p:ph type="body" sz="quarter" idx="21" hasCustomPrompt="1"/>
          </p:nvPr>
        </p:nvSpPr>
        <p:spPr>
          <a:xfrm>
            <a:off x="1155449"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8" name="Oval 107">
            <a:extLst>
              <a:ext uri="{FF2B5EF4-FFF2-40B4-BE49-F238E27FC236}">
                <a16:creationId xmlns:a16="http://schemas.microsoft.com/office/drawing/2014/main" id="{D38E2AE5-5592-1542-8DBA-D59771D60290}"/>
              </a:ext>
            </a:extLst>
          </p:cNvPr>
          <p:cNvSpPr/>
          <p:nvPr userDrawn="1"/>
        </p:nvSpPr>
        <p:spPr>
          <a:xfrm flipH="1">
            <a:off x="2710275"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6" name="Text Placeholder 104">
            <a:extLst>
              <a:ext uri="{FF2B5EF4-FFF2-40B4-BE49-F238E27FC236}">
                <a16:creationId xmlns:a16="http://schemas.microsoft.com/office/drawing/2014/main" id="{C592A37F-750A-D945-8C29-BA52C41470F6}"/>
              </a:ext>
            </a:extLst>
          </p:cNvPr>
          <p:cNvSpPr>
            <a:spLocks noGrp="1"/>
          </p:cNvSpPr>
          <p:nvPr userDrawn="1">
            <p:ph type="body" sz="quarter" idx="27" hasCustomPrompt="1"/>
          </p:nvPr>
        </p:nvSpPr>
        <p:spPr>
          <a:xfrm>
            <a:off x="2736959"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3" name="Text Placeholder 104">
            <a:extLst>
              <a:ext uri="{FF2B5EF4-FFF2-40B4-BE49-F238E27FC236}">
                <a16:creationId xmlns:a16="http://schemas.microsoft.com/office/drawing/2014/main" id="{4BAB7351-6E0E-5E47-910B-4D62C98AB9EB}"/>
              </a:ext>
            </a:extLst>
          </p:cNvPr>
          <p:cNvSpPr>
            <a:spLocks noGrp="1"/>
          </p:cNvSpPr>
          <p:nvPr>
            <p:ph type="body" sz="quarter" idx="33"/>
          </p:nvPr>
        </p:nvSpPr>
        <p:spPr>
          <a:xfrm>
            <a:off x="1155449" y="2826494"/>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9" name="Picture Placeholder 13">
            <a:extLst>
              <a:ext uri="{FF2B5EF4-FFF2-40B4-BE49-F238E27FC236}">
                <a16:creationId xmlns:a16="http://schemas.microsoft.com/office/drawing/2014/main" id="{F2B4DBCF-813C-9A4C-AF80-189DF1A1F017}"/>
              </a:ext>
            </a:extLst>
          </p:cNvPr>
          <p:cNvSpPr>
            <a:spLocks noGrp="1"/>
          </p:cNvSpPr>
          <p:nvPr>
            <p:ph type="pic" sz="quarter" idx="39"/>
          </p:nvPr>
        </p:nvSpPr>
        <p:spPr>
          <a:xfrm>
            <a:off x="6945594" y="3336994"/>
            <a:ext cx="1098769" cy="1098769"/>
          </a:xfrm>
          <a:noFill/>
        </p:spPr>
        <p:txBody>
          <a:bodyPr>
            <a:normAutofit/>
          </a:bodyPr>
          <a:lstStyle>
            <a:lvl1pPr>
              <a:defRPr sz="1800"/>
            </a:lvl1pPr>
          </a:lstStyle>
          <a:p>
            <a:endParaRPr lang="en-US"/>
          </a:p>
        </p:txBody>
      </p:sp>
      <p:sp>
        <p:nvSpPr>
          <p:cNvPr id="134" name="Picture Placeholder 13">
            <a:extLst>
              <a:ext uri="{FF2B5EF4-FFF2-40B4-BE49-F238E27FC236}">
                <a16:creationId xmlns:a16="http://schemas.microsoft.com/office/drawing/2014/main" id="{25255C17-9C8A-A441-9F4A-96495F6C5BEF}"/>
              </a:ext>
            </a:extLst>
          </p:cNvPr>
          <p:cNvSpPr>
            <a:spLocks noGrp="1"/>
          </p:cNvSpPr>
          <p:nvPr>
            <p:ph type="pic" sz="quarter" idx="44"/>
          </p:nvPr>
        </p:nvSpPr>
        <p:spPr>
          <a:xfrm>
            <a:off x="5493770" y="3336994"/>
            <a:ext cx="1098769" cy="1098769"/>
          </a:xfrm>
          <a:noFill/>
        </p:spPr>
        <p:txBody>
          <a:bodyPr>
            <a:normAutofit/>
          </a:bodyPr>
          <a:lstStyle>
            <a:lvl1pPr>
              <a:defRPr sz="1800"/>
            </a:lvl1pPr>
          </a:lstStyle>
          <a:p>
            <a:endParaRPr lang="en-US"/>
          </a:p>
        </p:txBody>
      </p:sp>
      <p:sp>
        <p:nvSpPr>
          <p:cNvPr id="4" name="Donut 3">
            <a:extLst>
              <a:ext uri="{FF2B5EF4-FFF2-40B4-BE49-F238E27FC236}">
                <a16:creationId xmlns:a16="http://schemas.microsoft.com/office/drawing/2014/main" id="{7251CC9B-C8D7-1A48-B7F7-079EF6AE2C8F}"/>
              </a:ext>
            </a:extLst>
          </p:cNvPr>
          <p:cNvSpPr/>
          <p:nvPr userDrawn="1"/>
        </p:nvSpPr>
        <p:spPr>
          <a:xfrm>
            <a:off x="8351592" y="-4703559"/>
            <a:ext cx="4133088" cy="4133088"/>
          </a:xfrm>
          <a:prstGeom prst="donut">
            <a:avLst>
              <a:gd name="adj" fmla="val 2916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Rectangle 43">
            <a:extLst>
              <a:ext uri="{FF2B5EF4-FFF2-40B4-BE49-F238E27FC236}">
                <a16:creationId xmlns:a16="http://schemas.microsoft.com/office/drawing/2014/main" id="{CA0F09F7-CA16-ED4C-9719-80B5BB48788C}"/>
              </a:ext>
            </a:extLst>
          </p:cNvPr>
          <p:cNvSpPr/>
          <p:nvPr userDrawn="1"/>
        </p:nvSpPr>
        <p:spPr>
          <a:xfrm>
            <a:off x="10300933" y="-5443554"/>
            <a:ext cx="234406" cy="5141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104">
            <a:extLst>
              <a:ext uri="{FF2B5EF4-FFF2-40B4-BE49-F238E27FC236}">
                <a16:creationId xmlns:a16="http://schemas.microsoft.com/office/drawing/2014/main" id="{B5D7C39F-CABF-624C-8E73-21FAA61DADA4}"/>
              </a:ext>
            </a:extLst>
          </p:cNvPr>
          <p:cNvSpPr>
            <a:spLocks noGrp="1"/>
          </p:cNvSpPr>
          <p:nvPr>
            <p:ph type="body" sz="quarter" idx="26" hasCustomPrompt="1"/>
          </p:nvPr>
        </p:nvSpPr>
        <p:spPr>
          <a:xfrm>
            <a:off x="9708706" y="4360631"/>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58" name="Oval 57">
            <a:extLst>
              <a:ext uri="{FF2B5EF4-FFF2-40B4-BE49-F238E27FC236}">
                <a16:creationId xmlns:a16="http://schemas.microsoft.com/office/drawing/2014/main" id="{DCDABA6C-CDFE-9A45-86A5-39183C3B66CA}"/>
              </a:ext>
            </a:extLst>
          </p:cNvPr>
          <p:cNvSpPr/>
          <p:nvPr userDrawn="1"/>
        </p:nvSpPr>
        <p:spPr>
          <a:xfrm>
            <a:off x="9157204" y="436918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59" name="Text Placeholder 104">
            <a:extLst>
              <a:ext uri="{FF2B5EF4-FFF2-40B4-BE49-F238E27FC236}">
                <a16:creationId xmlns:a16="http://schemas.microsoft.com/office/drawing/2014/main" id="{B4BB459F-C6E2-AA45-9660-9A1A1E6610A8}"/>
              </a:ext>
            </a:extLst>
          </p:cNvPr>
          <p:cNvSpPr>
            <a:spLocks noGrp="1"/>
          </p:cNvSpPr>
          <p:nvPr>
            <p:ph type="body" sz="quarter" idx="32" hasCustomPrompt="1"/>
          </p:nvPr>
        </p:nvSpPr>
        <p:spPr>
          <a:xfrm>
            <a:off x="9175159" y="4369187"/>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60" name="Text Placeholder 104">
            <a:extLst>
              <a:ext uri="{FF2B5EF4-FFF2-40B4-BE49-F238E27FC236}">
                <a16:creationId xmlns:a16="http://schemas.microsoft.com/office/drawing/2014/main" id="{65957E56-06C6-8747-90EA-0913FB7F6678}"/>
              </a:ext>
            </a:extLst>
          </p:cNvPr>
          <p:cNvSpPr>
            <a:spLocks noGrp="1"/>
          </p:cNvSpPr>
          <p:nvPr>
            <p:ph type="body" sz="quarter" idx="38"/>
          </p:nvPr>
        </p:nvSpPr>
        <p:spPr>
          <a:xfrm>
            <a:off x="9713825" y="4727066"/>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2422160343"/>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E736E2DD-E7CA-FE46-8417-ACF4399A016F}"/>
              </a:ext>
            </a:extLst>
          </p:cNvPr>
          <p:cNvSpPr/>
          <p:nvPr userDrawn="1"/>
        </p:nvSpPr>
        <p:spPr>
          <a:xfrm>
            <a:off x="6162014" y="1838328"/>
            <a:ext cx="1970101" cy="3021642"/>
          </a:xfrm>
          <a:custGeom>
            <a:avLst/>
            <a:gdLst>
              <a:gd name="connsiteX0" fmla="*/ 0 w 1970101"/>
              <a:gd name="connsiteY0" fmla="*/ 0 h 3021642"/>
              <a:gd name="connsiteX1" fmla="*/ 113499 w 1970101"/>
              <a:gd name="connsiteY1" fmla="*/ 5731 h 3021642"/>
              <a:gd name="connsiteX2" fmla="*/ 1970101 w 1970101"/>
              <a:gd name="connsiteY2" fmla="*/ 2063101 h 3021642"/>
              <a:gd name="connsiteX3" fmla="*/ 1807584 w 1970101"/>
              <a:gd name="connsiteY3" fmla="*/ 2868078 h 3021642"/>
              <a:gd name="connsiteX4" fmla="*/ 1733608 w 1970101"/>
              <a:gd name="connsiteY4" fmla="*/ 3021642 h 3021642"/>
              <a:gd name="connsiteX5" fmla="*/ 689267 w 1970101"/>
              <a:gd name="connsiteY5" fmla="*/ 2418692 h 3021642"/>
              <a:gd name="connsiteX6" fmla="*/ 698489 w 1970101"/>
              <a:gd name="connsiteY6" fmla="*/ 2399550 h 3021642"/>
              <a:gd name="connsiteX7" fmla="*/ 766414 w 1970101"/>
              <a:gd name="connsiteY7" fmla="*/ 2063101 h 3021642"/>
              <a:gd name="connsiteX8" fmla="*/ 76252 w 1970101"/>
              <a:gd name="connsiteY8" fmla="*/ 1216301 h 3021642"/>
              <a:gd name="connsiteX9" fmla="*/ 0 w 1970101"/>
              <a:gd name="connsiteY9" fmla="*/ 1204663 h 3021642"/>
              <a:gd name="connsiteX10" fmla="*/ 0 w 1970101"/>
              <a:gd name="connsiteY10" fmla="*/ 0 h 302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0101" h="3021642">
                <a:moveTo>
                  <a:pt x="0" y="0"/>
                </a:moveTo>
                <a:lnTo>
                  <a:pt x="113499" y="5731"/>
                </a:lnTo>
                <a:cubicBezTo>
                  <a:pt x="1156324" y="111635"/>
                  <a:pt x="1970101" y="992335"/>
                  <a:pt x="1970101" y="2063101"/>
                </a:cubicBezTo>
                <a:cubicBezTo>
                  <a:pt x="1970101" y="2348639"/>
                  <a:pt x="1912233" y="2620660"/>
                  <a:pt x="1807584" y="2868078"/>
                </a:cubicBezTo>
                <a:lnTo>
                  <a:pt x="1733608" y="3021642"/>
                </a:lnTo>
                <a:lnTo>
                  <a:pt x="689267" y="2418692"/>
                </a:lnTo>
                <a:lnTo>
                  <a:pt x="698489" y="2399550"/>
                </a:lnTo>
                <a:cubicBezTo>
                  <a:pt x="742228" y="2296139"/>
                  <a:pt x="766414" y="2182445"/>
                  <a:pt x="766414" y="2063101"/>
                </a:cubicBezTo>
                <a:cubicBezTo>
                  <a:pt x="766414" y="1645399"/>
                  <a:pt x="470127" y="1296900"/>
                  <a:pt x="76252" y="1216301"/>
                </a:cubicBezTo>
                <a:lnTo>
                  <a:pt x="0" y="1204663"/>
                </a:lnTo>
                <a:lnTo>
                  <a:pt x="0" y="0"/>
                </a:lnTo>
                <a:close/>
              </a:path>
            </a:pathLst>
          </a:custGeom>
          <a:solidFill>
            <a:schemeClr val="accent2"/>
          </a:solidFill>
          <a:ln>
            <a:noFill/>
          </a:ln>
          <a:effectLst>
            <a:outerShdw blurRad="381000" dist="152400" dir="8100000" sx="105000" sy="105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35">
            <a:extLst>
              <a:ext uri="{FF2B5EF4-FFF2-40B4-BE49-F238E27FC236}">
                <a16:creationId xmlns:a16="http://schemas.microsoft.com/office/drawing/2014/main" id="{2CDD176F-D5DA-A14C-A1D1-8E6633E3D737}"/>
              </a:ext>
            </a:extLst>
          </p:cNvPr>
          <p:cNvSpPr/>
          <p:nvPr userDrawn="1"/>
        </p:nvSpPr>
        <p:spPr>
          <a:xfrm>
            <a:off x="3996019" y="1838576"/>
            <a:ext cx="1965184" cy="3026088"/>
          </a:xfrm>
          <a:custGeom>
            <a:avLst/>
            <a:gdLst>
              <a:gd name="connsiteX0" fmla="*/ 1965184 w 1965184"/>
              <a:gd name="connsiteY0" fmla="*/ 0 h 3026088"/>
              <a:gd name="connsiteX1" fmla="*/ 1965184 w 1965184"/>
              <a:gd name="connsiteY1" fmla="*/ 1205166 h 3026088"/>
              <a:gd name="connsiteX2" fmla="*/ 1893849 w 1965184"/>
              <a:gd name="connsiteY2" fmla="*/ 1216053 h 3026088"/>
              <a:gd name="connsiteX3" fmla="*/ 1203687 w 1965184"/>
              <a:gd name="connsiteY3" fmla="*/ 2062853 h 3026088"/>
              <a:gd name="connsiteX4" fmla="*/ 1271613 w 1965184"/>
              <a:gd name="connsiteY4" fmla="*/ 2399302 h 3026088"/>
              <a:gd name="connsiteX5" fmla="*/ 1283096 w 1965184"/>
              <a:gd name="connsiteY5" fmla="*/ 2423137 h 3026088"/>
              <a:gd name="connsiteX6" fmla="*/ 238755 w 1965184"/>
              <a:gd name="connsiteY6" fmla="*/ 3026088 h 3026088"/>
              <a:gd name="connsiteX7" fmla="*/ 162518 w 1965184"/>
              <a:gd name="connsiteY7" fmla="*/ 2867830 h 3026088"/>
              <a:gd name="connsiteX8" fmla="*/ 0 w 1965184"/>
              <a:gd name="connsiteY8" fmla="*/ 2062853 h 3026088"/>
              <a:gd name="connsiteX9" fmla="*/ 1856602 w 1965184"/>
              <a:gd name="connsiteY9" fmla="*/ 5483 h 3026088"/>
              <a:gd name="connsiteX10" fmla="*/ 1965184 w 1965184"/>
              <a:gd name="connsiteY10" fmla="*/ 0 h 302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5184" h="3026088">
                <a:moveTo>
                  <a:pt x="1965184" y="0"/>
                </a:moveTo>
                <a:lnTo>
                  <a:pt x="1965184" y="1205166"/>
                </a:lnTo>
                <a:lnTo>
                  <a:pt x="1893849" y="1216053"/>
                </a:lnTo>
                <a:cubicBezTo>
                  <a:pt x="1499974" y="1296652"/>
                  <a:pt x="1203687" y="1645151"/>
                  <a:pt x="1203687" y="2062853"/>
                </a:cubicBezTo>
                <a:cubicBezTo>
                  <a:pt x="1203687" y="2182197"/>
                  <a:pt x="1227874" y="2295891"/>
                  <a:pt x="1271613" y="2399302"/>
                </a:cubicBezTo>
                <a:lnTo>
                  <a:pt x="1283096" y="2423137"/>
                </a:lnTo>
                <a:lnTo>
                  <a:pt x="238755" y="3026088"/>
                </a:lnTo>
                <a:lnTo>
                  <a:pt x="162518" y="2867830"/>
                </a:lnTo>
                <a:cubicBezTo>
                  <a:pt x="57869" y="2620412"/>
                  <a:pt x="0" y="2348391"/>
                  <a:pt x="0" y="2062853"/>
                </a:cubicBezTo>
                <a:cubicBezTo>
                  <a:pt x="0" y="992087"/>
                  <a:pt x="813777" y="111387"/>
                  <a:pt x="1856602" y="5483"/>
                </a:cubicBezTo>
                <a:lnTo>
                  <a:pt x="196518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F4B7EFD2-11D5-854E-9179-6EBEF30DE251}"/>
              </a:ext>
            </a:extLst>
          </p:cNvPr>
          <p:cNvSpPr/>
          <p:nvPr userDrawn="1"/>
        </p:nvSpPr>
        <p:spPr>
          <a:xfrm>
            <a:off x="4336966" y="4429060"/>
            <a:ext cx="3456900" cy="1540417"/>
          </a:xfrm>
          <a:custGeom>
            <a:avLst/>
            <a:gdLst>
              <a:gd name="connsiteX0" fmla="*/ 2410673 w 3456900"/>
              <a:gd name="connsiteY0" fmla="*/ 0 h 1540417"/>
              <a:gd name="connsiteX1" fmla="*/ 3456900 w 3456900"/>
              <a:gd name="connsiteY1" fmla="*/ 604040 h 1540417"/>
              <a:gd name="connsiteX2" fmla="*/ 3441959 w 3456900"/>
              <a:gd name="connsiteY2" fmla="*/ 628634 h 1540417"/>
              <a:gd name="connsiteX3" fmla="*/ 1727101 w 3456900"/>
              <a:gd name="connsiteY3" fmla="*/ 1540417 h 1540417"/>
              <a:gd name="connsiteX4" fmla="*/ 12243 w 3456900"/>
              <a:gd name="connsiteY4" fmla="*/ 628634 h 1540417"/>
              <a:gd name="connsiteX5" fmla="*/ 0 w 3456900"/>
              <a:gd name="connsiteY5" fmla="*/ 608481 h 1540417"/>
              <a:gd name="connsiteX6" fmla="*/ 1046663 w 3456900"/>
              <a:gd name="connsiteY6" fmla="*/ 4190 h 1540417"/>
              <a:gd name="connsiteX7" fmla="*/ 1060118 w 3456900"/>
              <a:gd name="connsiteY7" fmla="*/ 22184 h 1540417"/>
              <a:gd name="connsiteX8" fmla="*/ 1727101 w 3456900"/>
              <a:gd name="connsiteY8" fmla="*/ 336731 h 1540417"/>
              <a:gd name="connsiteX9" fmla="*/ 2394084 w 3456900"/>
              <a:gd name="connsiteY9" fmla="*/ 22184 h 1540417"/>
              <a:gd name="connsiteX10" fmla="*/ 2410673 w 3456900"/>
              <a:gd name="connsiteY10" fmla="*/ 0 h 154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6900" h="1540417">
                <a:moveTo>
                  <a:pt x="2410673" y="0"/>
                </a:moveTo>
                <a:lnTo>
                  <a:pt x="3456900" y="604040"/>
                </a:lnTo>
                <a:lnTo>
                  <a:pt x="3441959" y="628634"/>
                </a:lnTo>
                <a:cubicBezTo>
                  <a:pt x="3070316" y="1178739"/>
                  <a:pt x="2440946" y="1540417"/>
                  <a:pt x="1727101" y="1540417"/>
                </a:cubicBezTo>
                <a:cubicBezTo>
                  <a:pt x="1013257" y="1540417"/>
                  <a:pt x="383886" y="1178739"/>
                  <a:pt x="12243" y="628634"/>
                </a:cubicBezTo>
                <a:lnTo>
                  <a:pt x="0" y="608481"/>
                </a:lnTo>
                <a:lnTo>
                  <a:pt x="1046663" y="4190"/>
                </a:lnTo>
                <a:lnTo>
                  <a:pt x="1060118" y="22184"/>
                </a:lnTo>
                <a:cubicBezTo>
                  <a:pt x="1218655" y="214286"/>
                  <a:pt x="1458579" y="336731"/>
                  <a:pt x="1727101" y="336731"/>
                </a:cubicBezTo>
                <a:cubicBezTo>
                  <a:pt x="1995623" y="336731"/>
                  <a:pt x="2235548" y="214286"/>
                  <a:pt x="2394084" y="22184"/>
                </a:cubicBezTo>
                <a:lnTo>
                  <a:pt x="241067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Title 87">
            <a:extLst>
              <a:ext uri="{FF2B5EF4-FFF2-40B4-BE49-F238E27FC236}">
                <a16:creationId xmlns:a16="http://schemas.microsoft.com/office/drawing/2014/main" id="{EC562E5E-3EE0-9E45-8B07-7226C91AAFFE}"/>
              </a:ext>
            </a:extLst>
          </p:cNvPr>
          <p:cNvSpPr>
            <a:spLocks noGrp="1"/>
          </p:cNvSpPr>
          <p:nvPr userDrawn="1">
            <p:ph type="title"/>
          </p:nvPr>
        </p:nvSpPr>
        <p:spPr>
          <a:xfrm>
            <a:off x="380999" y="365126"/>
            <a:ext cx="11429999" cy="757632"/>
          </a:xfrm>
        </p:spPr>
        <p:txBody>
          <a:bodyPr/>
          <a:lstStyle/>
          <a:p>
            <a:r>
              <a:rPr lang="en-US"/>
              <a:t>Click to edit Master title style</a:t>
            </a:r>
          </a:p>
        </p:txBody>
      </p:sp>
      <p:sp>
        <p:nvSpPr>
          <p:cNvPr id="98" name="Picture Placeholder 13">
            <a:extLst>
              <a:ext uri="{FF2B5EF4-FFF2-40B4-BE49-F238E27FC236}">
                <a16:creationId xmlns:a16="http://schemas.microsoft.com/office/drawing/2014/main" id="{FE16C169-0BE9-5942-872C-03582757013A}"/>
              </a:ext>
            </a:extLst>
          </p:cNvPr>
          <p:cNvSpPr>
            <a:spLocks noGrp="1"/>
          </p:cNvSpPr>
          <p:nvPr userDrawn="1">
            <p:ph type="pic" sz="quarter" idx="15"/>
          </p:nvPr>
        </p:nvSpPr>
        <p:spPr>
          <a:xfrm>
            <a:off x="4208965" y="2665125"/>
            <a:ext cx="1098769" cy="1098769"/>
          </a:xfrm>
          <a:noFill/>
        </p:spPr>
        <p:txBody>
          <a:bodyPr>
            <a:normAutofit/>
          </a:bodyPr>
          <a:lstStyle>
            <a:lvl1pPr>
              <a:defRPr sz="1800"/>
            </a:lvl1pPr>
          </a:lstStyle>
          <a:p>
            <a:endParaRPr lang="en-US"/>
          </a:p>
        </p:txBody>
      </p:sp>
      <p:sp>
        <p:nvSpPr>
          <p:cNvPr id="105" name="Text Placeholder 104">
            <a:extLst>
              <a:ext uri="{FF2B5EF4-FFF2-40B4-BE49-F238E27FC236}">
                <a16:creationId xmlns:a16="http://schemas.microsoft.com/office/drawing/2014/main" id="{4268A7AA-BCA7-F040-B83E-43696695F44A}"/>
              </a:ext>
            </a:extLst>
          </p:cNvPr>
          <p:cNvSpPr>
            <a:spLocks noGrp="1"/>
          </p:cNvSpPr>
          <p:nvPr userDrawn="1">
            <p:ph type="body" sz="quarter" idx="21" hasCustomPrompt="1"/>
          </p:nvPr>
        </p:nvSpPr>
        <p:spPr>
          <a:xfrm>
            <a:off x="1155449"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7" name="Text Placeholder 104">
            <a:extLst>
              <a:ext uri="{FF2B5EF4-FFF2-40B4-BE49-F238E27FC236}">
                <a16:creationId xmlns:a16="http://schemas.microsoft.com/office/drawing/2014/main" id="{1E57DDD4-14EC-0943-9407-2CE9C71C109B}"/>
              </a:ext>
            </a:extLst>
          </p:cNvPr>
          <p:cNvSpPr>
            <a:spLocks noGrp="1"/>
          </p:cNvSpPr>
          <p:nvPr userDrawn="1">
            <p:ph type="body" sz="quarter" idx="23" hasCustomPrompt="1"/>
          </p:nvPr>
        </p:nvSpPr>
        <p:spPr>
          <a:xfrm>
            <a:off x="1155449" y="4360631"/>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8" name="Oval 107">
            <a:extLst>
              <a:ext uri="{FF2B5EF4-FFF2-40B4-BE49-F238E27FC236}">
                <a16:creationId xmlns:a16="http://schemas.microsoft.com/office/drawing/2014/main" id="{D38E2AE5-5592-1542-8DBA-D59771D60290}"/>
              </a:ext>
            </a:extLst>
          </p:cNvPr>
          <p:cNvSpPr/>
          <p:nvPr userDrawn="1"/>
        </p:nvSpPr>
        <p:spPr>
          <a:xfrm flipH="1">
            <a:off x="2710275"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09" name="Oval 108">
            <a:extLst>
              <a:ext uri="{FF2B5EF4-FFF2-40B4-BE49-F238E27FC236}">
                <a16:creationId xmlns:a16="http://schemas.microsoft.com/office/drawing/2014/main" id="{8EBF4AD1-DB27-0A48-9266-0BE502047A06}"/>
              </a:ext>
            </a:extLst>
          </p:cNvPr>
          <p:cNvSpPr/>
          <p:nvPr userDrawn="1"/>
        </p:nvSpPr>
        <p:spPr>
          <a:xfrm flipH="1">
            <a:off x="2710275" y="436918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1" name="Text Placeholder 104">
            <a:extLst>
              <a:ext uri="{FF2B5EF4-FFF2-40B4-BE49-F238E27FC236}">
                <a16:creationId xmlns:a16="http://schemas.microsoft.com/office/drawing/2014/main" id="{CEF18AAB-E2C2-7C4C-A81E-B5F795A591EE}"/>
              </a:ext>
            </a:extLst>
          </p:cNvPr>
          <p:cNvSpPr>
            <a:spLocks noGrp="1"/>
          </p:cNvSpPr>
          <p:nvPr userDrawn="1">
            <p:ph type="body" sz="quarter" idx="24" hasCustomPrompt="1"/>
          </p:nvPr>
        </p:nvSpPr>
        <p:spPr>
          <a:xfrm>
            <a:off x="9708706"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4" name="Oval 113">
            <a:extLst>
              <a:ext uri="{FF2B5EF4-FFF2-40B4-BE49-F238E27FC236}">
                <a16:creationId xmlns:a16="http://schemas.microsoft.com/office/drawing/2014/main" id="{1018D259-F2AB-D048-8403-F25AC3E96FCF}"/>
              </a:ext>
            </a:extLst>
          </p:cNvPr>
          <p:cNvSpPr/>
          <p:nvPr userDrawn="1"/>
        </p:nvSpPr>
        <p:spPr>
          <a:xfrm>
            <a:off x="9157204"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6" name="Text Placeholder 104">
            <a:extLst>
              <a:ext uri="{FF2B5EF4-FFF2-40B4-BE49-F238E27FC236}">
                <a16:creationId xmlns:a16="http://schemas.microsoft.com/office/drawing/2014/main" id="{C592A37F-750A-D945-8C29-BA52C41470F6}"/>
              </a:ext>
            </a:extLst>
          </p:cNvPr>
          <p:cNvSpPr>
            <a:spLocks noGrp="1"/>
          </p:cNvSpPr>
          <p:nvPr userDrawn="1">
            <p:ph type="body" sz="quarter" idx="27" hasCustomPrompt="1"/>
          </p:nvPr>
        </p:nvSpPr>
        <p:spPr>
          <a:xfrm>
            <a:off x="2736959"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18" name="Text Placeholder 104">
            <a:extLst>
              <a:ext uri="{FF2B5EF4-FFF2-40B4-BE49-F238E27FC236}">
                <a16:creationId xmlns:a16="http://schemas.microsoft.com/office/drawing/2014/main" id="{25F9B88A-4DBC-AB41-8C7C-EFF3A4A15175}"/>
              </a:ext>
            </a:extLst>
          </p:cNvPr>
          <p:cNvSpPr>
            <a:spLocks noGrp="1"/>
          </p:cNvSpPr>
          <p:nvPr userDrawn="1">
            <p:ph type="body" sz="quarter" idx="29" hasCustomPrompt="1"/>
          </p:nvPr>
        </p:nvSpPr>
        <p:spPr>
          <a:xfrm>
            <a:off x="2731830" y="4369187"/>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1" name="Text Placeholder 104">
            <a:extLst>
              <a:ext uri="{FF2B5EF4-FFF2-40B4-BE49-F238E27FC236}">
                <a16:creationId xmlns:a16="http://schemas.microsoft.com/office/drawing/2014/main" id="{1EA022F8-F907-0E49-950F-3797995297AA}"/>
              </a:ext>
            </a:extLst>
          </p:cNvPr>
          <p:cNvSpPr>
            <a:spLocks noGrp="1"/>
          </p:cNvSpPr>
          <p:nvPr userDrawn="1">
            <p:ph type="body" sz="quarter" idx="31" hasCustomPrompt="1"/>
          </p:nvPr>
        </p:nvSpPr>
        <p:spPr>
          <a:xfrm>
            <a:off x="9176250"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3" name="Text Placeholder 104">
            <a:extLst>
              <a:ext uri="{FF2B5EF4-FFF2-40B4-BE49-F238E27FC236}">
                <a16:creationId xmlns:a16="http://schemas.microsoft.com/office/drawing/2014/main" id="{4BAB7351-6E0E-5E47-910B-4D62C98AB9EB}"/>
              </a:ext>
            </a:extLst>
          </p:cNvPr>
          <p:cNvSpPr>
            <a:spLocks noGrp="1"/>
          </p:cNvSpPr>
          <p:nvPr>
            <p:ph type="body" sz="quarter" idx="33"/>
          </p:nvPr>
        </p:nvSpPr>
        <p:spPr>
          <a:xfrm>
            <a:off x="1155449" y="2826494"/>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5" name="Text Placeholder 104">
            <a:extLst>
              <a:ext uri="{FF2B5EF4-FFF2-40B4-BE49-F238E27FC236}">
                <a16:creationId xmlns:a16="http://schemas.microsoft.com/office/drawing/2014/main" id="{67B53091-A5CB-384E-9C3C-6F1602933086}"/>
              </a:ext>
            </a:extLst>
          </p:cNvPr>
          <p:cNvSpPr>
            <a:spLocks noGrp="1"/>
          </p:cNvSpPr>
          <p:nvPr>
            <p:ph type="body" sz="quarter" idx="35"/>
          </p:nvPr>
        </p:nvSpPr>
        <p:spPr>
          <a:xfrm>
            <a:off x="1155448" y="4727066"/>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6" name="Text Placeholder 104">
            <a:extLst>
              <a:ext uri="{FF2B5EF4-FFF2-40B4-BE49-F238E27FC236}">
                <a16:creationId xmlns:a16="http://schemas.microsoft.com/office/drawing/2014/main" id="{1AEBE026-A2BC-AB48-BC84-7A0F304329B6}"/>
              </a:ext>
            </a:extLst>
          </p:cNvPr>
          <p:cNvSpPr>
            <a:spLocks noGrp="1"/>
          </p:cNvSpPr>
          <p:nvPr>
            <p:ph type="body" sz="quarter" idx="36"/>
          </p:nvPr>
        </p:nvSpPr>
        <p:spPr>
          <a:xfrm>
            <a:off x="9713826" y="283631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9" name="Picture Placeholder 13">
            <a:extLst>
              <a:ext uri="{FF2B5EF4-FFF2-40B4-BE49-F238E27FC236}">
                <a16:creationId xmlns:a16="http://schemas.microsoft.com/office/drawing/2014/main" id="{F2B4DBCF-813C-9A4C-AF80-189DF1A1F017}"/>
              </a:ext>
            </a:extLst>
          </p:cNvPr>
          <p:cNvSpPr>
            <a:spLocks noGrp="1"/>
          </p:cNvSpPr>
          <p:nvPr>
            <p:ph type="pic" sz="quarter" idx="39"/>
          </p:nvPr>
        </p:nvSpPr>
        <p:spPr>
          <a:xfrm>
            <a:off x="6776391" y="2665125"/>
            <a:ext cx="1098769" cy="1098769"/>
          </a:xfrm>
          <a:noFill/>
        </p:spPr>
        <p:txBody>
          <a:bodyPr>
            <a:normAutofit/>
          </a:bodyPr>
          <a:lstStyle>
            <a:lvl1pPr>
              <a:defRPr sz="1800"/>
            </a:lvl1pPr>
          </a:lstStyle>
          <a:p>
            <a:endParaRPr lang="en-US"/>
          </a:p>
        </p:txBody>
      </p:sp>
      <p:sp>
        <p:nvSpPr>
          <p:cNvPr id="134" name="Picture Placeholder 13">
            <a:extLst>
              <a:ext uri="{FF2B5EF4-FFF2-40B4-BE49-F238E27FC236}">
                <a16:creationId xmlns:a16="http://schemas.microsoft.com/office/drawing/2014/main" id="{25255C17-9C8A-A441-9F4A-96495F6C5BEF}"/>
              </a:ext>
            </a:extLst>
          </p:cNvPr>
          <p:cNvSpPr>
            <a:spLocks noGrp="1"/>
          </p:cNvSpPr>
          <p:nvPr>
            <p:ph type="pic" sz="quarter" idx="44"/>
          </p:nvPr>
        </p:nvSpPr>
        <p:spPr>
          <a:xfrm>
            <a:off x="5493770" y="3336994"/>
            <a:ext cx="1098769" cy="1098769"/>
          </a:xfrm>
          <a:noFill/>
        </p:spPr>
        <p:txBody>
          <a:bodyPr>
            <a:normAutofit/>
          </a:bodyPr>
          <a:lstStyle>
            <a:lvl1pPr>
              <a:defRPr sz="1800"/>
            </a:lvl1pPr>
          </a:lstStyle>
          <a:p>
            <a:endParaRPr lang="en-US"/>
          </a:p>
        </p:txBody>
      </p:sp>
      <p:sp>
        <p:nvSpPr>
          <p:cNvPr id="54" name="Picture Placeholder 13">
            <a:extLst>
              <a:ext uri="{FF2B5EF4-FFF2-40B4-BE49-F238E27FC236}">
                <a16:creationId xmlns:a16="http://schemas.microsoft.com/office/drawing/2014/main" id="{3099765C-2A35-4F46-9915-EEED905292F2}"/>
              </a:ext>
            </a:extLst>
          </p:cNvPr>
          <p:cNvSpPr>
            <a:spLocks noGrp="1"/>
          </p:cNvSpPr>
          <p:nvPr>
            <p:ph type="pic" sz="quarter" idx="46"/>
          </p:nvPr>
        </p:nvSpPr>
        <p:spPr>
          <a:xfrm>
            <a:off x="5492298" y="4852423"/>
            <a:ext cx="1098769" cy="1098769"/>
          </a:xfrm>
          <a:noFill/>
        </p:spPr>
        <p:txBody>
          <a:bodyPr>
            <a:normAutofit/>
          </a:bodyPr>
          <a:lstStyle>
            <a:lvl1pPr>
              <a:defRPr sz="1800"/>
            </a:lvl1pPr>
          </a:lstStyle>
          <a:p>
            <a:endParaRPr lang="en-US"/>
          </a:p>
        </p:txBody>
      </p:sp>
    </p:spTree>
    <p:extLst>
      <p:ext uri="{BB962C8B-B14F-4D97-AF65-F5344CB8AC3E}">
        <p14:creationId xmlns:p14="http://schemas.microsoft.com/office/powerpoint/2010/main" val="1377165821"/>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51" name="Freeform 50">
            <a:extLst>
              <a:ext uri="{FF2B5EF4-FFF2-40B4-BE49-F238E27FC236}">
                <a16:creationId xmlns:a16="http://schemas.microsoft.com/office/drawing/2014/main" id="{09B660AC-9F27-D546-9E1D-43CB59EE1150}"/>
              </a:ext>
            </a:extLst>
          </p:cNvPr>
          <p:cNvSpPr/>
          <p:nvPr userDrawn="1"/>
        </p:nvSpPr>
        <p:spPr>
          <a:xfrm>
            <a:off x="6157051" y="1838328"/>
            <a:ext cx="1964626" cy="1988000"/>
          </a:xfrm>
          <a:custGeom>
            <a:avLst/>
            <a:gdLst>
              <a:gd name="connsiteX0" fmla="*/ 0 w 1964626"/>
              <a:gd name="connsiteY0" fmla="*/ 0 h 1988000"/>
              <a:gd name="connsiteX1" fmla="*/ 98936 w 1964626"/>
              <a:gd name="connsiteY1" fmla="*/ 4693 h 1988000"/>
              <a:gd name="connsiteX2" fmla="*/ 1957909 w 1964626"/>
              <a:gd name="connsiteY2" fmla="*/ 1854770 h 1988000"/>
              <a:gd name="connsiteX3" fmla="*/ 1964626 w 1964626"/>
              <a:gd name="connsiteY3" fmla="*/ 1988000 h 1988000"/>
              <a:gd name="connsiteX4" fmla="*/ 760939 w 1964626"/>
              <a:gd name="connsiteY4" fmla="*/ 1988000 h 1988000"/>
              <a:gd name="connsiteX5" fmla="*/ 760436 w 1964626"/>
              <a:gd name="connsiteY5" fmla="*/ 1978031 h 1988000"/>
              <a:gd name="connsiteX6" fmla="*/ 64163 w 1964626"/>
              <a:gd name="connsiteY6" fmla="*/ 1216331 h 1988000"/>
              <a:gd name="connsiteX7" fmla="*/ 0 w 1964626"/>
              <a:gd name="connsiteY7" fmla="*/ 1207142 h 1988000"/>
              <a:gd name="connsiteX8" fmla="*/ 0 w 1964626"/>
              <a:gd name="connsiteY8" fmla="*/ 0 h 19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626" h="1988000">
                <a:moveTo>
                  <a:pt x="0" y="0"/>
                </a:moveTo>
                <a:lnTo>
                  <a:pt x="98936" y="4693"/>
                </a:lnTo>
                <a:cubicBezTo>
                  <a:pt x="1078365" y="98060"/>
                  <a:pt x="1858623" y="875602"/>
                  <a:pt x="1957909" y="1854770"/>
                </a:cubicBezTo>
                <a:lnTo>
                  <a:pt x="1964626" y="1988000"/>
                </a:lnTo>
                <a:lnTo>
                  <a:pt x="760939" y="1988000"/>
                </a:lnTo>
                <a:lnTo>
                  <a:pt x="760436" y="1978031"/>
                </a:lnTo>
                <a:cubicBezTo>
                  <a:pt x="721706" y="1596062"/>
                  <a:pt x="435040" y="1287502"/>
                  <a:pt x="64163" y="1216331"/>
                </a:cubicBezTo>
                <a:lnTo>
                  <a:pt x="0" y="1207142"/>
                </a:lnTo>
                <a:lnTo>
                  <a:pt x="0" y="0"/>
                </a:lnTo>
                <a:close/>
              </a:path>
            </a:pathLst>
          </a:custGeom>
          <a:solidFill>
            <a:schemeClr val="accent2"/>
          </a:solidFill>
          <a:ln>
            <a:noFill/>
          </a:ln>
          <a:effectLst>
            <a:outerShdw blurRad="381000" dist="152400" dir="8100000" sx="105000" sy="105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8FA39FC6-9EEE-C540-81D5-3EDED6EBBDE3}"/>
              </a:ext>
            </a:extLst>
          </p:cNvPr>
          <p:cNvSpPr/>
          <p:nvPr userDrawn="1"/>
        </p:nvSpPr>
        <p:spPr>
          <a:xfrm>
            <a:off x="3993501" y="1838417"/>
            <a:ext cx="1962738" cy="1987910"/>
          </a:xfrm>
          <a:custGeom>
            <a:avLst/>
            <a:gdLst>
              <a:gd name="connsiteX0" fmla="*/ 1962738 w 1962738"/>
              <a:gd name="connsiteY0" fmla="*/ 0 h 1987910"/>
              <a:gd name="connsiteX1" fmla="*/ 1962738 w 1962738"/>
              <a:gd name="connsiteY1" fmla="*/ 1207322 h 1987910"/>
              <a:gd name="connsiteX2" fmla="*/ 1900462 w 1962738"/>
              <a:gd name="connsiteY2" fmla="*/ 1216241 h 1987910"/>
              <a:gd name="connsiteX3" fmla="*/ 1204189 w 1962738"/>
              <a:gd name="connsiteY3" fmla="*/ 1977942 h 1987910"/>
              <a:gd name="connsiteX4" fmla="*/ 1203687 w 1962738"/>
              <a:gd name="connsiteY4" fmla="*/ 1987910 h 1987910"/>
              <a:gd name="connsiteX5" fmla="*/ 0 w 1962738"/>
              <a:gd name="connsiteY5" fmla="*/ 1987910 h 1987910"/>
              <a:gd name="connsiteX6" fmla="*/ 6717 w 1962738"/>
              <a:gd name="connsiteY6" fmla="*/ 1854680 h 1987910"/>
              <a:gd name="connsiteX7" fmla="*/ 1865689 w 1962738"/>
              <a:gd name="connsiteY7" fmla="*/ 4603 h 1987910"/>
              <a:gd name="connsiteX8" fmla="*/ 1962738 w 1962738"/>
              <a:gd name="connsiteY8" fmla="*/ 0 h 198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2738" h="1987910">
                <a:moveTo>
                  <a:pt x="1962738" y="0"/>
                </a:moveTo>
                <a:lnTo>
                  <a:pt x="1962738" y="1207322"/>
                </a:lnTo>
                <a:lnTo>
                  <a:pt x="1900462" y="1216241"/>
                </a:lnTo>
                <a:cubicBezTo>
                  <a:pt x="1529586" y="1287412"/>
                  <a:pt x="1242920" y="1595972"/>
                  <a:pt x="1204189" y="1977942"/>
                </a:cubicBezTo>
                <a:lnTo>
                  <a:pt x="1203687" y="1987910"/>
                </a:lnTo>
                <a:lnTo>
                  <a:pt x="0" y="1987910"/>
                </a:lnTo>
                <a:lnTo>
                  <a:pt x="6717" y="1854680"/>
                </a:lnTo>
                <a:cubicBezTo>
                  <a:pt x="106003" y="875512"/>
                  <a:pt x="886261" y="97970"/>
                  <a:pt x="1865689" y="4603"/>
                </a:cubicBezTo>
                <a:lnTo>
                  <a:pt x="196273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30ED3FEC-18E8-2842-BC27-BC84026FBAFB}"/>
              </a:ext>
            </a:extLst>
          </p:cNvPr>
          <p:cNvSpPr/>
          <p:nvPr userDrawn="1"/>
        </p:nvSpPr>
        <p:spPr>
          <a:xfrm>
            <a:off x="3995721" y="4027451"/>
            <a:ext cx="1960518" cy="1943876"/>
          </a:xfrm>
          <a:custGeom>
            <a:avLst/>
            <a:gdLst>
              <a:gd name="connsiteX0" fmla="*/ 0 w 1960518"/>
              <a:gd name="connsiteY0" fmla="*/ 0 h 1943876"/>
              <a:gd name="connsiteX1" fmla="*/ 1207160 w 1960518"/>
              <a:gd name="connsiteY1" fmla="*/ 0 h 1943876"/>
              <a:gd name="connsiteX2" fmla="*/ 1215068 w 1960518"/>
              <a:gd name="connsiteY2" fmla="*/ 51891 h 1943876"/>
              <a:gd name="connsiteX3" fmla="*/ 1908861 w 1960518"/>
              <a:gd name="connsiteY3" fmla="*/ 729604 h 1943876"/>
              <a:gd name="connsiteX4" fmla="*/ 1960518 w 1960518"/>
              <a:gd name="connsiteY4" fmla="*/ 736505 h 1943876"/>
              <a:gd name="connsiteX5" fmla="*/ 1960518 w 1960518"/>
              <a:gd name="connsiteY5" fmla="*/ 1943876 h 1943876"/>
              <a:gd name="connsiteX6" fmla="*/ 1863469 w 1960518"/>
              <a:gd name="connsiteY6" fmla="*/ 1939274 h 1943876"/>
              <a:gd name="connsiteX7" fmla="*/ 4497 w 1960518"/>
              <a:gd name="connsiteY7" fmla="*/ 89195 h 1943876"/>
              <a:gd name="connsiteX8" fmla="*/ 0 w 1960518"/>
              <a:gd name="connsiteY8" fmla="*/ 0 h 19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0518" h="1943876">
                <a:moveTo>
                  <a:pt x="0" y="0"/>
                </a:moveTo>
                <a:lnTo>
                  <a:pt x="1207160" y="0"/>
                </a:lnTo>
                <a:lnTo>
                  <a:pt x="1215068" y="51891"/>
                </a:lnTo>
                <a:cubicBezTo>
                  <a:pt x="1285592" y="397066"/>
                  <a:pt x="1561227" y="667411"/>
                  <a:pt x="1908861" y="729604"/>
                </a:cubicBezTo>
                <a:lnTo>
                  <a:pt x="1960518" y="736505"/>
                </a:lnTo>
                <a:lnTo>
                  <a:pt x="1960518" y="1943876"/>
                </a:lnTo>
                <a:lnTo>
                  <a:pt x="1863469" y="1939274"/>
                </a:lnTo>
                <a:cubicBezTo>
                  <a:pt x="884041" y="1845905"/>
                  <a:pt x="103783" y="1068363"/>
                  <a:pt x="4497" y="89195"/>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1DDE1F71-031D-8647-B144-35A5CFAE5A3D}"/>
              </a:ext>
            </a:extLst>
          </p:cNvPr>
          <p:cNvSpPr/>
          <p:nvPr userDrawn="1"/>
        </p:nvSpPr>
        <p:spPr>
          <a:xfrm>
            <a:off x="6157051" y="4027451"/>
            <a:ext cx="1962406" cy="1943965"/>
          </a:xfrm>
          <a:custGeom>
            <a:avLst/>
            <a:gdLst>
              <a:gd name="connsiteX0" fmla="*/ 755245 w 1962406"/>
              <a:gd name="connsiteY0" fmla="*/ 0 h 1943965"/>
              <a:gd name="connsiteX1" fmla="*/ 1962406 w 1962406"/>
              <a:gd name="connsiteY1" fmla="*/ 0 h 1943965"/>
              <a:gd name="connsiteX2" fmla="*/ 1957909 w 1962406"/>
              <a:gd name="connsiteY2" fmla="*/ 89195 h 1943965"/>
              <a:gd name="connsiteX3" fmla="*/ 98936 w 1962406"/>
              <a:gd name="connsiteY3" fmla="*/ 1939274 h 1943965"/>
              <a:gd name="connsiteX4" fmla="*/ 0 w 1962406"/>
              <a:gd name="connsiteY4" fmla="*/ 1943965 h 1943965"/>
              <a:gd name="connsiteX5" fmla="*/ 0 w 1962406"/>
              <a:gd name="connsiteY5" fmla="*/ 736757 h 1943965"/>
              <a:gd name="connsiteX6" fmla="*/ 53544 w 1962406"/>
              <a:gd name="connsiteY6" fmla="*/ 729604 h 1943965"/>
              <a:gd name="connsiteX7" fmla="*/ 747338 w 1962406"/>
              <a:gd name="connsiteY7" fmla="*/ 51891 h 1943965"/>
              <a:gd name="connsiteX8" fmla="*/ 755245 w 1962406"/>
              <a:gd name="connsiteY8" fmla="*/ 0 h 194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2406" h="1943965">
                <a:moveTo>
                  <a:pt x="755245" y="0"/>
                </a:moveTo>
                <a:lnTo>
                  <a:pt x="1962406" y="0"/>
                </a:lnTo>
                <a:lnTo>
                  <a:pt x="1957909" y="89195"/>
                </a:lnTo>
                <a:cubicBezTo>
                  <a:pt x="1858623" y="1068363"/>
                  <a:pt x="1078365" y="1845905"/>
                  <a:pt x="98936" y="1939274"/>
                </a:cubicBezTo>
                <a:lnTo>
                  <a:pt x="0" y="1943965"/>
                </a:lnTo>
                <a:lnTo>
                  <a:pt x="0" y="736757"/>
                </a:lnTo>
                <a:lnTo>
                  <a:pt x="53544" y="729604"/>
                </a:lnTo>
                <a:cubicBezTo>
                  <a:pt x="401178" y="667411"/>
                  <a:pt x="676814" y="397066"/>
                  <a:pt x="747338" y="51891"/>
                </a:cubicBezTo>
                <a:lnTo>
                  <a:pt x="755245"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Title 87">
            <a:extLst>
              <a:ext uri="{FF2B5EF4-FFF2-40B4-BE49-F238E27FC236}">
                <a16:creationId xmlns:a16="http://schemas.microsoft.com/office/drawing/2014/main" id="{EC562E5E-3EE0-9E45-8B07-7226C91AAFFE}"/>
              </a:ext>
            </a:extLst>
          </p:cNvPr>
          <p:cNvSpPr>
            <a:spLocks noGrp="1"/>
          </p:cNvSpPr>
          <p:nvPr userDrawn="1">
            <p:ph type="title"/>
          </p:nvPr>
        </p:nvSpPr>
        <p:spPr>
          <a:xfrm>
            <a:off x="380999" y="365126"/>
            <a:ext cx="11429999" cy="757632"/>
          </a:xfrm>
        </p:spPr>
        <p:txBody>
          <a:bodyPr/>
          <a:lstStyle/>
          <a:p>
            <a:r>
              <a:rPr lang="en-US"/>
              <a:t>Click to edit Master title style</a:t>
            </a:r>
          </a:p>
        </p:txBody>
      </p:sp>
      <p:sp>
        <p:nvSpPr>
          <p:cNvPr id="98" name="Picture Placeholder 13">
            <a:extLst>
              <a:ext uri="{FF2B5EF4-FFF2-40B4-BE49-F238E27FC236}">
                <a16:creationId xmlns:a16="http://schemas.microsoft.com/office/drawing/2014/main" id="{FE16C169-0BE9-5942-872C-03582757013A}"/>
              </a:ext>
            </a:extLst>
          </p:cNvPr>
          <p:cNvSpPr>
            <a:spLocks noGrp="1"/>
          </p:cNvSpPr>
          <p:nvPr userDrawn="1">
            <p:ph type="pic" sz="quarter" idx="15"/>
          </p:nvPr>
        </p:nvSpPr>
        <p:spPr>
          <a:xfrm>
            <a:off x="4406677" y="2370949"/>
            <a:ext cx="1098769" cy="1098769"/>
          </a:xfrm>
          <a:noFill/>
        </p:spPr>
        <p:txBody>
          <a:bodyPr>
            <a:normAutofit/>
          </a:bodyPr>
          <a:lstStyle>
            <a:lvl1pPr>
              <a:defRPr sz="1800"/>
            </a:lvl1pPr>
          </a:lstStyle>
          <a:p>
            <a:endParaRPr lang="en-US"/>
          </a:p>
        </p:txBody>
      </p:sp>
      <p:sp>
        <p:nvSpPr>
          <p:cNvPr id="105" name="Text Placeholder 104">
            <a:extLst>
              <a:ext uri="{FF2B5EF4-FFF2-40B4-BE49-F238E27FC236}">
                <a16:creationId xmlns:a16="http://schemas.microsoft.com/office/drawing/2014/main" id="{4268A7AA-BCA7-F040-B83E-43696695F44A}"/>
              </a:ext>
            </a:extLst>
          </p:cNvPr>
          <p:cNvSpPr>
            <a:spLocks noGrp="1"/>
          </p:cNvSpPr>
          <p:nvPr userDrawn="1">
            <p:ph type="body" sz="quarter" idx="21" hasCustomPrompt="1"/>
          </p:nvPr>
        </p:nvSpPr>
        <p:spPr>
          <a:xfrm>
            <a:off x="1155449"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7" name="Text Placeholder 104">
            <a:extLst>
              <a:ext uri="{FF2B5EF4-FFF2-40B4-BE49-F238E27FC236}">
                <a16:creationId xmlns:a16="http://schemas.microsoft.com/office/drawing/2014/main" id="{1E57DDD4-14EC-0943-9407-2CE9C71C109B}"/>
              </a:ext>
            </a:extLst>
          </p:cNvPr>
          <p:cNvSpPr>
            <a:spLocks noGrp="1"/>
          </p:cNvSpPr>
          <p:nvPr userDrawn="1">
            <p:ph type="body" sz="quarter" idx="23" hasCustomPrompt="1"/>
          </p:nvPr>
        </p:nvSpPr>
        <p:spPr>
          <a:xfrm>
            <a:off x="1155449" y="4360631"/>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8" name="Oval 107">
            <a:extLst>
              <a:ext uri="{FF2B5EF4-FFF2-40B4-BE49-F238E27FC236}">
                <a16:creationId xmlns:a16="http://schemas.microsoft.com/office/drawing/2014/main" id="{D38E2AE5-5592-1542-8DBA-D59771D60290}"/>
              </a:ext>
            </a:extLst>
          </p:cNvPr>
          <p:cNvSpPr/>
          <p:nvPr userDrawn="1"/>
        </p:nvSpPr>
        <p:spPr>
          <a:xfrm flipH="1">
            <a:off x="2710275"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09" name="Oval 108">
            <a:extLst>
              <a:ext uri="{FF2B5EF4-FFF2-40B4-BE49-F238E27FC236}">
                <a16:creationId xmlns:a16="http://schemas.microsoft.com/office/drawing/2014/main" id="{8EBF4AD1-DB27-0A48-9266-0BE502047A06}"/>
              </a:ext>
            </a:extLst>
          </p:cNvPr>
          <p:cNvSpPr/>
          <p:nvPr userDrawn="1"/>
        </p:nvSpPr>
        <p:spPr>
          <a:xfrm flipH="1">
            <a:off x="2710275" y="436918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1" name="Text Placeholder 104">
            <a:extLst>
              <a:ext uri="{FF2B5EF4-FFF2-40B4-BE49-F238E27FC236}">
                <a16:creationId xmlns:a16="http://schemas.microsoft.com/office/drawing/2014/main" id="{CEF18AAB-E2C2-7C4C-A81E-B5F795A591EE}"/>
              </a:ext>
            </a:extLst>
          </p:cNvPr>
          <p:cNvSpPr>
            <a:spLocks noGrp="1"/>
          </p:cNvSpPr>
          <p:nvPr userDrawn="1">
            <p:ph type="body" sz="quarter" idx="24" hasCustomPrompt="1"/>
          </p:nvPr>
        </p:nvSpPr>
        <p:spPr>
          <a:xfrm>
            <a:off x="9708706"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3" name="Text Placeholder 104">
            <a:extLst>
              <a:ext uri="{FF2B5EF4-FFF2-40B4-BE49-F238E27FC236}">
                <a16:creationId xmlns:a16="http://schemas.microsoft.com/office/drawing/2014/main" id="{FF6749D1-B5CF-C241-9E2C-533C749BB1A0}"/>
              </a:ext>
            </a:extLst>
          </p:cNvPr>
          <p:cNvSpPr>
            <a:spLocks noGrp="1"/>
          </p:cNvSpPr>
          <p:nvPr userDrawn="1">
            <p:ph type="body" sz="quarter" idx="26" hasCustomPrompt="1"/>
          </p:nvPr>
        </p:nvSpPr>
        <p:spPr>
          <a:xfrm>
            <a:off x="9708706" y="4360631"/>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4" name="Oval 113">
            <a:extLst>
              <a:ext uri="{FF2B5EF4-FFF2-40B4-BE49-F238E27FC236}">
                <a16:creationId xmlns:a16="http://schemas.microsoft.com/office/drawing/2014/main" id="{1018D259-F2AB-D048-8403-F25AC3E96FCF}"/>
              </a:ext>
            </a:extLst>
          </p:cNvPr>
          <p:cNvSpPr/>
          <p:nvPr userDrawn="1"/>
        </p:nvSpPr>
        <p:spPr>
          <a:xfrm>
            <a:off x="9157204"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5" name="Oval 114">
            <a:extLst>
              <a:ext uri="{FF2B5EF4-FFF2-40B4-BE49-F238E27FC236}">
                <a16:creationId xmlns:a16="http://schemas.microsoft.com/office/drawing/2014/main" id="{9901B9B7-9D83-3F4C-ABA7-87C9964E6CCC}"/>
              </a:ext>
            </a:extLst>
          </p:cNvPr>
          <p:cNvSpPr/>
          <p:nvPr userDrawn="1"/>
        </p:nvSpPr>
        <p:spPr>
          <a:xfrm>
            <a:off x="9157204" y="436918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6" name="Text Placeholder 104">
            <a:extLst>
              <a:ext uri="{FF2B5EF4-FFF2-40B4-BE49-F238E27FC236}">
                <a16:creationId xmlns:a16="http://schemas.microsoft.com/office/drawing/2014/main" id="{C592A37F-750A-D945-8C29-BA52C41470F6}"/>
              </a:ext>
            </a:extLst>
          </p:cNvPr>
          <p:cNvSpPr>
            <a:spLocks noGrp="1"/>
          </p:cNvSpPr>
          <p:nvPr userDrawn="1">
            <p:ph type="body" sz="quarter" idx="27" hasCustomPrompt="1"/>
          </p:nvPr>
        </p:nvSpPr>
        <p:spPr>
          <a:xfrm>
            <a:off x="2736959"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18" name="Text Placeholder 104">
            <a:extLst>
              <a:ext uri="{FF2B5EF4-FFF2-40B4-BE49-F238E27FC236}">
                <a16:creationId xmlns:a16="http://schemas.microsoft.com/office/drawing/2014/main" id="{25F9B88A-4DBC-AB41-8C7C-EFF3A4A15175}"/>
              </a:ext>
            </a:extLst>
          </p:cNvPr>
          <p:cNvSpPr>
            <a:spLocks noGrp="1"/>
          </p:cNvSpPr>
          <p:nvPr userDrawn="1">
            <p:ph type="body" sz="quarter" idx="29" hasCustomPrompt="1"/>
          </p:nvPr>
        </p:nvSpPr>
        <p:spPr>
          <a:xfrm>
            <a:off x="2731830" y="4369187"/>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1" name="Text Placeholder 104">
            <a:extLst>
              <a:ext uri="{FF2B5EF4-FFF2-40B4-BE49-F238E27FC236}">
                <a16:creationId xmlns:a16="http://schemas.microsoft.com/office/drawing/2014/main" id="{1EA022F8-F907-0E49-950F-3797995297AA}"/>
              </a:ext>
            </a:extLst>
          </p:cNvPr>
          <p:cNvSpPr>
            <a:spLocks noGrp="1"/>
          </p:cNvSpPr>
          <p:nvPr userDrawn="1">
            <p:ph type="body" sz="quarter" idx="31" hasCustomPrompt="1"/>
          </p:nvPr>
        </p:nvSpPr>
        <p:spPr>
          <a:xfrm>
            <a:off x="9176250"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2" name="Text Placeholder 104">
            <a:extLst>
              <a:ext uri="{FF2B5EF4-FFF2-40B4-BE49-F238E27FC236}">
                <a16:creationId xmlns:a16="http://schemas.microsoft.com/office/drawing/2014/main" id="{B759CC63-CF31-F945-BBD4-4F60DB363768}"/>
              </a:ext>
            </a:extLst>
          </p:cNvPr>
          <p:cNvSpPr>
            <a:spLocks noGrp="1"/>
          </p:cNvSpPr>
          <p:nvPr userDrawn="1">
            <p:ph type="body" sz="quarter" idx="32" hasCustomPrompt="1"/>
          </p:nvPr>
        </p:nvSpPr>
        <p:spPr>
          <a:xfrm>
            <a:off x="9175159" y="4369187"/>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3" name="Text Placeholder 104">
            <a:extLst>
              <a:ext uri="{FF2B5EF4-FFF2-40B4-BE49-F238E27FC236}">
                <a16:creationId xmlns:a16="http://schemas.microsoft.com/office/drawing/2014/main" id="{4BAB7351-6E0E-5E47-910B-4D62C98AB9EB}"/>
              </a:ext>
            </a:extLst>
          </p:cNvPr>
          <p:cNvSpPr>
            <a:spLocks noGrp="1"/>
          </p:cNvSpPr>
          <p:nvPr>
            <p:ph type="body" sz="quarter" idx="33"/>
          </p:nvPr>
        </p:nvSpPr>
        <p:spPr>
          <a:xfrm>
            <a:off x="1155449" y="2826494"/>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5" name="Text Placeholder 104">
            <a:extLst>
              <a:ext uri="{FF2B5EF4-FFF2-40B4-BE49-F238E27FC236}">
                <a16:creationId xmlns:a16="http://schemas.microsoft.com/office/drawing/2014/main" id="{67B53091-A5CB-384E-9C3C-6F1602933086}"/>
              </a:ext>
            </a:extLst>
          </p:cNvPr>
          <p:cNvSpPr>
            <a:spLocks noGrp="1"/>
          </p:cNvSpPr>
          <p:nvPr>
            <p:ph type="body" sz="quarter" idx="35"/>
          </p:nvPr>
        </p:nvSpPr>
        <p:spPr>
          <a:xfrm>
            <a:off x="1155448" y="4727066"/>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6" name="Text Placeholder 104">
            <a:extLst>
              <a:ext uri="{FF2B5EF4-FFF2-40B4-BE49-F238E27FC236}">
                <a16:creationId xmlns:a16="http://schemas.microsoft.com/office/drawing/2014/main" id="{1AEBE026-A2BC-AB48-BC84-7A0F304329B6}"/>
              </a:ext>
            </a:extLst>
          </p:cNvPr>
          <p:cNvSpPr>
            <a:spLocks noGrp="1"/>
          </p:cNvSpPr>
          <p:nvPr>
            <p:ph type="body" sz="quarter" idx="36"/>
          </p:nvPr>
        </p:nvSpPr>
        <p:spPr>
          <a:xfrm>
            <a:off x="9713826" y="283631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8" name="Text Placeholder 104">
            <a:extLst>
              <a:ext uri="{FF2B5EF4-FFF2-40B4-BE49-F238E27FC236}">
                <a16:creationId xmlns:a16="http://schemas.microsoft.com/office/drawing/2014/main" id="{C4B47887-0848-9D4A-99FF-1FBFEF5BEF1F}"/>
              </a:ext>
            </a:extLst>
          </p:cNvPr>
          <p:cNvSpPr>
            <a:spLocks noGrp="1"/>
          </p:cNvSpPr>
          <p:nvPr>
            <p:ph type="body" sz="quarter" idx="38"/>
          </p:nvPr>
        </p:nvSpPr>
        <p:spPr>
          <a:xfrm>
            <a:off x="9713825" y="4727066"/>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9" name="Picture Placeholder 13">
            <a:extLst>
              <a:ext uri="{FF2B5EF4-FFF2-40B4-BE49-F238E27FC236}">
                <a16:creationId xmlns:a16="http://schemas.microsoft.com/office/drawing/2014/main" id="{F2B4DBCF-813C-9A4C-AF80-189DF1A1F017}"/>
              </a:ext>
            </a:extLst>
          </p:cNvPr>
          <p:cNvSpPr>
            <a:spLocks noGrp="1"/>
          </p:cNvSpPr>
          <p:nvPr>
            <p:ph type="pic" sz="quarter" idx="39"/>
          </p:nvPr>
        </p:nvSpPr>
        <p:spPr>
          <a:xfrm>
            <a:off x="6578679" y="2370949"/>
            <a:ext cx="1098769" cy="1098769"/>
          </a:xfrm>
          <a:noFill/>
        </p:spPr>
        <p:txBody>
          <a:bodyPr>
            <a:normAutofit/>
          </a:bodyPr>
          <a:lstStyle>
            <a:lvl1pPr>
              <a:defRPr sz="1800"/>
            </a:lvl1pPr>
          </a:lstStyle>
          <a:p>
            <a:endParaRPr lang="en-US"/>
          </a:p>
        </p:txBody>
      </p:sp>
      <p:sp>
        <p:nvSpPr>
          <p:cNvPr id="134" name="Picture Placeholder 13">
            <a:extLst>
              <a:ext uri="{FF2B5EF4-FFF2-40B4-BE49-F238E27FC236}">
                <a16:creationId xmlns:a16="http://schemas.microsoft.com/office/drawing/2014/main" id="{25255C17-9C8A-A441-9F4A-96495F6C5BEF}"/>
              </a:ext>
            </a:extLst>
          </p:cNvPr>
          <p:cNvSpPr>
            <a:spLocks noGrp="1"/>
          </p:cNvSpPr>
          <p:nvPr>
            <p:ph type="pic" sz="quarter" idx="44"/>
          </p:nvPr>
        </p:nvSpPr>
        <p:spPr>
          <a:xfrm>
            <a:off x="5493770" y="3336994"/>
            <a:ext cx="1098769" cy="1098769"/>
          </a:xfrm>
          <a:noFill/>
        </p:spPr>
        <p:txBody>
          <a:bodyPr>
            <a:normAutofit/>
          </a:bodyPr>
          <a:lstStyle>
            <a:lvl1pPr>
              <a:defRPr sz="1800"/>
            </a:lvl1pPr>
          </a:lstStyle>
          <a:p>
            <a:endParaRPr lang="en-US"/>
          </a:p>
        </p:txBody>
      </p:sp>
      <p:sp>
        <p:nvSpPr>
          <p:cNvPr id="53" name="Picture Placeholder 13">
            <a:extLst>
              <a:ext uri="{FF2B5EF4-FFF2-40B4-BE49-F238E27FC236}">
                <a16:creationId xmlns:a16="http://schemas.microsoft.com/office/drawing/2014/main" id="{098682FF-32A5-5E48-AFD7-B5ABF3ED4BFF}"/>
              </a:ext>
            </a:extLst>
          </p:cNvPr>
          <p:cNvSpPr>
            <a:spLocks noGrp="1"/>
          </p:cNvSpPr>
          <p:nvPr>
            <p:ph type="pic" sz="quarter" idx="45"/>
          </p:nvPr>
        </p:nvSpPr>
        <p:spPr>
          <a:xfrm>
            <a:off x="4406677" y="4413933"/>
            <a:ext cx="1098769" cy="1098769"/>
          </a:xfrm>
          <a:noFill/>
        </p:spPr>
        <p:txBody>
          <a:bodyPr>
            <a:normAutofit/>
          </a:bodyPr>
          <a:lstStyle>
            <a:lvl1pPr>
              <a:defRPr sz="1800"/>
            </a:lvl1pPr>
          </a:lstStyle>
          <a:p>
            <a:endParaRPr lang="en-US"/>
          </a:p>
        </p:txBody>
      </p:sp>
      <p:sp>
        <p:nvSpPr>
          <p:cNvPr id="54" name="Picture Placeholder 13">
            <a:extLst>
              <a:ext uri="{FF2B5EF4-FFF2-40B4-BE49-F238E27FC236}">
                <a16:creationId xmlns:a16="http://schemas.microsoft.com/office/drawing/2014/main" id="{3099765C-2A35-4F46-9915-EEED905292F2}"/>
              </a:ext>
            </a:extLst>
          </p:cNvPr>
          <p:cNvSpPr>
            <a:spLocks noGrp="1"/>
          </p:cNvSpPr>
          <p:nvPr>
            <p:ph type="pic" sz="quarter" idx="46"/>
          </p:nvPr>
        </p:nvSpPr>
        <p:spPr>
          <a:xfrm>
            <a:off x="6578679" y="4413933"/>
            <a:ext cx="1098769" cy="1098769"/>
          </a:xfrm>
          <a:noFill/>
        </p:spPr>
        <p:txBody>
          <a:bodyPr>
            <a:normAutofit/>
          </a:bodyPr>
          <a:lstStyle>
            <a:lvl1pPr>
              <a:defRPr sz="1800"/>
            </a:lvl1pPr>
          </a:lstStyle>
          <a:p>
            <a:endParaRPr lang="en-US"/>
          </a:p>
        </p:txBody>
      </p:sp>
    </p:spTree>
    <p:extLst>
      <p:ext uri="{BB962C8B-B14F-4D97-AF65-F5344CB8AC3E}">
        <p14:creationId xmlns:p14="http://schemas.microsoft.com/office/powerpoint/2010/main" val="3891722753"/>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78" name="Freeform 177">
            <a:extLst>
              <a:ext uri="{FF2B5EF4-FFF2-40B4-BE49-F238E27FC236}">
                <a16:creationId xmlns:a16="http://schemas.microsoft.com/office/drawing/2014/main" id="{D962594D-56D3-B241-B37E-1B707F0F6F2C}"/>
              </a:ext>
            </a:extLst>
          </p:cNvPr>
          <p:cNvSpPr/>
          <p:nvPr userDrawn="1"/>
        </p:nvSpPr>
        <p:spPr>
          <a:xfrm>
            <a:off x="6156687" y="1837544"/>
            <a:ext cx="1853422" cy="1733604"/>
          </a:xfrm>
          <a:custGeom>
            <a:avLst/>
            <a:gdLst>
              <a:gd name="connsiteX0" fmla="*/ 0 w 1853422"/>
              <a:gd name="connsiteY0" fmla="*/ 0 h 1733604"/>
              <a:gd name="connsiteX1" fmla="*/ 121221 w 1853422"/>
              <a:gd name="connsiteY1" fmla="*/ 6122 h 1733604"/>
              <a:gd name="connsiteX2" fmla="*/ 1834377 w 1853422"/>
              <a:gd name="connsiteY2" fmla="*/ 1305192 h 1733604"/>
              <a:gd name="connsiteX3" fmla="*/ 1853422 w 1853422"/>
              <a:gd name="connsiteY3" fmla="*/ 1360925 h 1733604"/>
              <a:gd name="connsiteX4" fmla="*/ 706435 w 1853422"/>
              <a:gd name="connsiteY4" fmla="*/ 1733604 h 1733604"/>
              <a:gd name="connsiteX5" fmla="*/ 659619 w 1853422"/>
              <a:gd name="connsiteY5" fmla="*/ 1633251 h 1733604"/>
              <a:gd name="connsiteX6" fmla="*/ 83974 w 1853422"/>
              <a:gd name="connsiteY6" fmla="*/ 1216692 h 1733604"/>
              <a:gd name="connsiteX7" fmla="*/ 0 w 1853422"/>
              <a:gd name="connsiteY7" fmla="*/ 1203876 h 1733604"/>
              <a:gd name="connsiteX8" fmla="*/ 0 w 1853422"/>
              <a:gd name="connsiteY8" fmla="*/ 0 h 173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422" h="1733604">
                <a:moveTo>
                  <a:pt x="0" y="0"/>
                </a:moveTo>
                <a:lnTo>
                  <a:pt x="121221" y="6122"/>
                </a:lnTo>
                <a:cubicBezTo>
                  <a:pt x="903341" y="85550"/>
                  <a:pt x="1556619" y="600801"/>
                  <a:pt x="1834377" y="1305192"/>
                </a:cubicBezTo>
                <a:lnTo>
                  <a:pt x="1853422" y="1360925"/>
                </a:lnTo>
                <a:lnTo>
                  <a:pt x="706435" y="1733604"/>
                </a:lnTo>
                <a:lnTo>
                  <a:pt x="659619" y="1633251"/>
                </a:lnTo>
                <a:cubicBezTo>
                  <a:pt x="538198" y="1422090"/>
                  <a:pt x="330146" y="1267066"/>
                  <a:pt x="83974" y="1216692"/>
                </a:cubicBezTo>
                <a:lnTo>
                  <a:pt x="0" y="1203876"/>
                </a:lnTo>
                <a:lnTo>
                  <a:pt x="0" y="0"/>
                </a:lnTo>
                <a:close/>
              </a:path>
            </a:pathLst>
          </a:custGeom>
          <a:solidFill>
            <a:schemeClr val="accent2"/>
          </a:solidFill>
          <a:ln>
            <a:noFill/>
          </a:ln>
          <a:effectLst>
            <a:outerShdw blurRad="381000" dist="152400" dir="8100000" sx="105000" sy="105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7" name="Freeform 176">
            <a:extLst>
              <a:ext uri="{FF2B5EF4-FFF2-40B4-BE49-F238E27FC236}">
                <a16:creationId xmlns:a16="http://schemas.microsoft.com/office/drawing/2014/main" id="{BDAED54C-CA9F-B54D-8171-BDB6B7474AF5}"/>
              </a:ext>
            </a:extLst>
          </p:cNvPr>
          <p:cNvSpPr/>
          <p:nvPr userDrawn="1"/>
        </p:nvSpPr>
        <p:spPr>
          <a:xfrm>
            <a:off x="4121867" y="1838574"/>
            <a:ext cx="1834008" cy="1735256"/>
          </a:xfrm>
          <a:custGeom>
            <a:avLst/>
            <a:gdLst>
              <a:gd name="connsiteX0" fmla="*/ 1834008 w 1834008"/>
              <a:gd name="connsiteY0" fmla="*/ 0 h 1735256"/>
              <a:gd name="connsiteX1" fmla="*/ 1834008 w 1834008"/>
              <a:gd name="connsiteY1" fmla="*/ 1205954 h 1735256"/>
              <a:gd name="connsiteX2" fmla="*/ 1770397 w 1834008"/>
              <a:gd name="connsiteY2" fmla="*/ 1215663 h 1735256"/>
              <a:gd name="connsiteX3" fmla="*/ 1194753 w 1834008"/>
              <a:gd name="connsiteY3" fmla="*/ 1632222 h 1735256"/>
              <a:gd name="connsiteX4" fmla="*/ 1146685 w 1834008"/>
              <a:gd name="connsiteY4" fmla="*/ 1735256 h 1735256"/>
              <a:gd name="connsiteX5" fmla="*/ 0 w 1834008"/>
              <a:gd name="connsiteY5" fmla="*/ 1362675 h 1735256"/>
              <a:gd name="connsiteX6" fmla="*/ 19995 w 1834008"/>
              <a:gd name="connsiteY6" fmla="*/ 1304163 h 1735256"/>
              <a:gd name="connsiteX7" fmla="*/ 1733150 w 1834008"/>
              <a:gd name="connsiteY7" fmla="*/ 5093 h 1735256"/>
              <a:gd name="connsiteX8" fmla="*/ 1834008 w 1834008"/>
              <a:gd name="connsiteY8" fmla="*/ 0 h 173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008" h="1735256">
                <a:moveTo>
                  <a:pt x="1834008" y="0"/>
                </a:moveTo>
                <a:lnTo>
                  <a:pt x="1834008" y="1205954"/>
                </a:lnTo>
                <a:lnTo>
                  <a:pt x="1770397" y="1215663"/>
                </a:lnTo>
                <a:cubicBezTo>
                  <a:pt x="1524226" y="1266037"/>
                  <a:pt x="1316174" y="1421060"/>
                  <a:pt x="1194753" y="1632222"/>
                </a:cubicBezTo>
                <a:lnTo>
                  <a:pt x="1146685" y="1735256"/>
                </a:lnTo>
                <a:lnTo>
                  <a:pt x="0" y="1362675"/>
                </a:lnTo>
                <a:lnTo>
                  <a:pt x="19995" y="1304163"/>
                </a:lnTo>
                <a:cubicBezTo>
                  <a:pt x="297752" y="599772"/>
                  <a:pt x="951031" y="84521"/>
                  <a:pt x="1733150" y="5093"/>
                </a:cubicBezTo>
                <a:lnTo>
                  <a:pt x="183400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6" name="Freeform 175">
            <a:extLst>
              <a:ext uri="{FF2B5EF4-FFF2-40B4-BE49-F238E27FC236}">
                <a16:creationId xmlns:a16="http://schemas.microsoft.com/office/drawing/2014/main" id="{4EF6DA3B-54AD-3B4B-931F-9E28AFE2D9C7}"/>
              </a:ext>
            </a:extLst>
          </p:cNvPr>
          <p:cNvSpPr/>
          <p:nvPr userDrawn="1"/>
        </p:nvSpPr>
        <p:spPr>
          <a:xfrm>
            <a:off x="6632122" y="3390523"/>
            <a:ext cx="1502389" cy="2137582"/>
          </a:xfrm>
          <a:custGeom>
            <a:avLst/>
            <a:gdLst>
              <a:gd name="connsiteX0" fmla="*/ 1436749 w 1502389"/>
              <a:gd name="connsiteY0" fmla="*/ 0 h 2137582"/>
              <a:gd name="connsiteX1" fmla="*/ 1465386 w 1502389"/>
              <a:gd name="connsiteY1" fmla="*/ 119028 h 2137582"/>
              <a:gd name="connsiteX2" fmla="*/ 1502389 w 1502389"/>
              <a:gd name="connsiteY2" fmla="*/ 510514 h 2137582"/>
              <a:gd name="connsiteX3" fmla="*/ 749812 w 1502389"/>
              <a:gd name="connsiteY3" fmla="*/ 2106320 h 2137582"/>
              <a:gd name="connsiteX4" fmla="*/ 708005 w 1502389"/>
              <a:gd name="connsiteY4" fmla="*/ 2137582 h 2137582"/>
              <a:gd name="connsiteX5" fmla="*/ 0 w 1502389"/>
              <a:gd name="connsiteY5" fmla="*/ 1163097 h 2137582"/>
              <a:gd name="connsiteX6" fmla="*/ 45537 w 1502389"/>
              <a:gd name="connsiteY6" fmla="*/ 1121709 h 2137582"/>
              <a:gd name="connsiteX7" fmla="*/ 298703 w 1502389"/>
              <a:gd name="connsiteY7" fmla="*/ 510514 h 2137582"/>
              <a:gd name="connsiteX8" fmla="*/ 295279 w 1502389"/>
              <a:gd name="connsiteY8" fmla="*/ 433054 h 2137582"/>
              <a:gd name="connsiteX9" fmla="*/ 287331 w 1502389"/>
              <a:gd name="connsiteY9" fmla="*/ 373468 h 2137582"/>
              <a:gd name="connsiteX10" fmla="*/ 1436749 w 1502389"/>
              <a:gd name="connsiteY10" fmla="*/ 0 h 213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2389" h="2137582">
                <a:moveTo>
                  <a:pt x="1436749" y="0"/>
                </a:moveTo>
                <a:lnTo>
                  <a:pt x="1465386" y="119028"/>
                </a:lnTo>
                <a:cubicBezTo>
                  <a:pt x="1489674" y="245793"/>
                  <a:pt x="1502389" y="376668"/>
                  <a:pt x="1502389" y="510514"/>
                </a:cubicBezTo>
                <a:cubicBezTo>
                  <a:pt x="1502389" y="1152974"/>
                  <a:pt x="1209430" y="1727009"/>
                  <a:pt x="749812" y="2106320"/>
                </a:cubicBezTo>
                <a:lnTo>
                  <a:pt x="708005" y="2137582"/>
                </a:lnTo>
                <a:lnTo>
                  <a:pt x="0" y="1163097"/>
                </a:lnTo>
                <a:lnTo>
                  <a:pt x="45537" y="1121709"/>
                </a:lnTo>
                <a:cubicBezTo>
                  <a:pt x="201956" y="965291"/>
                  <a:pt x="298703" y="749200"/>
                  <a:pt x="298703" y="510514"/>
                </a:cubicBezTo>
                <a:cubicBezTo>
                  <a:pt x="298703" y="484407"/>
                  <a:pt x="297545" y="458571"/>
                  <a:pt x="295279" y="433054"/>
                </a:cubicBezTo>
                <a:lnTo>
                  <a:pt x="287331" y="373468"/>
                </a:lnTo>
                <a:lnTo>
                  <a:pt x="1436749"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5" name="Freeform 174">
            <a:extLst>
              <a:ext uri="{FF2B5EF4-FFF2-40B4-BE49-F238E27FC236}">
                <a16:creationId xmlns:a16="http://schemas.microsoft.com/office/drawing/2014/main" id="{D9A5230B-C771-B940-B52E-6C7EE7750453}"/>
              </a:ext>
            </a:extLst>
          </p:cNvPr>
          <p:cNvSpPr/>
          <p:nvPr userDrawn="1"/>
        </p:nvSpPr>
        <p:spPr>
          <a:xfrm>
            <a:off x="3998414" y="3393386"/>
            <a:ext cx="1496056" cy="2129622"/>
          </a:xfrm>
          <a:custGeom>
            <a:avLst/>
            <a:gdLst>
              <a:gd name="connsiteX0" fmla="*/ 64951 w 1496056"/>
              <a:gd name="connsiteY0" fmla="*/ 0 h 2129622"/>
              <a:gd name="connsiteX1" fmla="*/ 1214663 w 1496056"/>
              <a:gd name="connsiteY1" fmla="*/ 373564 h 2129622"/>
              <a:gd name="connsiteX2" fmla="*/ 1207111 w 1496056"/>
              <a:gd name="connsiteY2" fmla="*/ 430190 h 2129622"/>
              <a:gd name="connsiteX3" fmla="*/ 1203687 w 1496056"/>
              <a:gd name="connsiteY3" fmla="*/ 507650 h 2129622"/>
              <a:gd name="connsiteX4" fmla="*/ 1456853 w 1496056"/>
              <a:gd name="connsiteY4" fmla="*/ 1118845 h 2129622"/>
              <a:gd name="connsiteX5" fmla="*/ 1496056 w 1496056"/>
              <a:gd name="connsiteY5" fmla="*/ 1154476 h 2129622"/>
              <a:gd name="connsiteX6" fmla="*/ 787570 w 1496056"/>
              <a:gd name="connsiteY6" fmla="*/ 2129622 h 2129622"/>
              <a:gd name="connsiteX7" fmla="*/ 752578 w 1496056"/>
              <a:gd name="connsiteY7" fmla="*/ 2103456 h 2129622"/>
              <a:gd name="connsiteX8" fmla="*/ 0 w 1496056"/>
              <a:gd name="connsiteY8" fmla="*/ 507650 h 2129622"/>
              <a:gd name="connsiteX9" fmla="*/ 37004 w 1496056"/>
              <a:gd name="connsiteY9" fmla="*/ 116164 h 2129622"/>
              <a:gd name="connsiteX10" fmla="*/ 64951 w 1496056"/>
              <a:gd name="connsiteY10" fmla="*/ 0 h 21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6056" h="2129622">
                <a:moveTo>
                  <a:pt x="64951" y="0"/>
                </a:moveTo>
                <a:lnTo>
                  <a:pt x="1214663" y="373564"/>
                </a:lnTo>
                <a:lnTo>
                  <a:pt x="1207111" y="430190"/>
                </a:lnTo>
                <a:cubicBezTo>
                  <a:pt x="1204844" y="455707"/>
                  <a:pt x="1203687" y="481543"/>
                  <a:pt x="1203687" y="507650"/>
                </a:cubicBezTo>
                <a:cubicBezTo>
                  <a:pt x="1203687" y="746336"/>
                  <a:pt x="1300434" y="962427"/>
                  <a:pt x="1456853" y="1118845"/>
                </a:cubicBezTo>
                <a:lnTo>
                  <a:pt x="1496056" y="1154476"/>
                </a:lnTo>
                <a:lnTo>
                  <a:pt x="787570" y="2129622"/>
                </a:lnTo>
                <a:lnTo>
                  <a:pt x="752578" y="2103456"/>
                </a:lnTo>
                <a:cubicBezTo>
                  <a:pt x="292960" y="1724145"/>
                  <a:pt x="0" y="1150110"/>
                  <a:pt x="0" y="507650"/>
                </a:cubicBezTo>
                <a:cubicBezTo>
                  <a:pt x="0" y="373804"/>
                  <a:pt x="12716" y="242929"/>
                  <a:pt x="37004" y="116164"/>
                </a:cubicBezTo>
                <a:lnTo>
                  <a:pt x="6495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74" name="Freeform 173">
            <a:extLst>
              <a:ext uri="{FF2B5EF4-FFF2-40B4-BE49-F238E27FC236}">
                <a16:creationId xmlns:a16="http://schemas.microsoft.com/office/drawing/2014/main" id="{EF0F602A-0E7C-8D4A-B105-822E96473A35}"/>
              </a:ext>
            </a:extLst>
          </p:cNvPr>
          <p:cNvSpPr/>
          <p:nvPr userDrawn="1"/>
        </p:nvSpPr>
        <p:spPr>
          <a:xfrm>
            <a:off x="4949410" y="4663206"/>
            <a:ext cx="2226811" cy="1305878"/>
          </a:xfrm>
          <a:custGeom>
            <a:avLst/>
            <a:gdLst>
              <a:gd name="connsiteX0" fmla="*/ 709475 w 2226811"/>
              <a:gd name="connsiteY0" fmla="*/ 0 h 1305878"/>
              <a:gd name="connsiteX1" fmla="*/ 780606 w 2226811"/>
              <a:gd name="connsiteY1" fmla="*/ 34266 h 1305878"/>
              <a:gd name="connsiteX2" fmla="*/ 1117054 w 2226811"/>
              <a:gd name="connsiteY2" fmla="*/ 102192 h 1305878"/>
              <a:gd name="connsiteX3" fmla="*/ 1453502 w 2226811"/>
              <a:gd name="connsiteY3" fmla="*/ 34266 h 1305878"/>
              <a:gd name="connsiteX4" fmla="*/ 1516841 w 2226811"/>
              <a:gd name="connsiteY4" fmla="*/ 3754 h 1305878"/>
              <a:gd name="connsiteX5" fmla="*/ 2226811 w 2226811"/>
              <a:gd name="connsiteY5" fmla="*/ 980942 h 1305878"/>
              <a:gd name="connsiteX6" fmla="*/ 2102808 w 2226811"/>
              <a:gd name="connsiteY6" fmla="*/ 1056276 h 1305878"/>
              <a:gd name="connsiteX7" fmla="*/ 1117054 w 2226811"/>
              <a:gd name="connsiteY7" fmla="*/ 1305878 h 1305878"/>
              <a:gd name="connsiteX8" fmla="*/ 131300 w 2226811"/>
              <a:gd name="connsiteY8" fmla="*/ 1056276 h 1305878"/>
              <a:gd name="connsiteX9" fmla="*/ 0 w 2226811"/>
              <a:gd name="connsiteY9" fmla="*/ 976510 h 1305878"/>
              <a:gd name="connsiteX10" fmla="*/ 709475 w 2226811"/>
              <a:gd name="connsiteY10" fmla="*/ 0 h 13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6811" h="1305878">
                <a:moveTo>
                  <a:pt x="709475" y="0"/>
                </a:moveTo>
                <a:lnTo>
                  <a:pt x="780606" y="34266"/>
                </a:lnTo>
                <a:cubicBezTo>
                  <a:pt x="884016" y="78005"/>
                  <a:pt x="997711" y="102192"/>
                  <a:pt x="1117054" y="102192"/>
                </a:cubicBezTo>
                <a:cubicBezTo>
                  <a:pt x="1236397" y="102192"/>
                  <a:pt x="1350091" y="78005"/>
                  <a:pt x="1453502" y="34266"/>
                </a:cubicBezTo>
                <a:lnTo>
                  <a:pt x="1516841" y="3754"/>
                </a:lnTo>
                <a:lnTo>
                  <a:pt x="2226811" y="980942"/>
                </a:lnTo>
                <a:lnTo>
                  <a:pt x="2102808" y="1056276"/>
                </a:lnTo>
                <a:cubicBezTo>
                  <a:pt x="1809780" y="1215459"/>
                  <a:pt x="1473976" y="1305878"/>
                  <a:pt x="1117054" y="1305878"/>
                </a:cubicBezTo>
                <a:cubicBezTo>
                  <a:pt x="760132" y="1305878"/>
                  <a:pt x="424328" y="1215459"/>
                  <a:pt x="131300" y="1056276"/>
                </a:cubicBezTo>
                <a:lnTo>
                  <a:pt x="0" y="976510"/>
                </a:lnTo>
                <a:lnTo>
                  <a:pt x="709475"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8" name="Oval 57">
            <a:extLst>
              <a:ext uri="{FF2B5EF4-FFF2-40B4-BE49-F238E27FC236}">
                <a16:creationId xmlns:a16="http://schemas.microsoft.com/office/drawing/2014/main" id="{619C2DFD-5D31-3541-BC3C-360A60404990}"/>
              </a:ext>
            </a:extLst>
          </p:cNvPr>
          <p:cNvSpPr/>
          <p:nvPr/>
        </p:nvSpPr>
        <p:spPr>
          <a:xfrm flipH="1">
            <a:off x="2394053" y="3413639"/>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88" name="Title 87">
            <a:extLst>
              <a:ext uri="{FF2B5EF4-FFF2-40B4-BE49-F238E27FC236}">
                <a16:creationId xmlns:a16="http://schemas.microsoft.com/office/drawing/2014/main" id="{EC562E5E-3EE0-9E45-8B07-7226C91AAFFE}"/>
              </a:ext>
            </a:extLst>
          </p:cNvPr>
          <p:cNvSpPr>
            <a:spLocks noGrp="1"/>
          </p:cNvSpPr>
          <p:nvPr userDrawn="1">
            <p:ph type="title"/>
          </p:nvPr>
        </p:nvSpPr>
        <p:spPr>
          <a:xfrm>
            <a:off x="380999" y="365126"/>
            <a:ext cx="11429999" cy="757632"/>
          </a:xfrm>
        </p:spPr>
        <p:txBody>
          <a:bodyPr/>
          <a:lstStyle/>
          <a:p>
            <a:r>
              <a:rPr lang="en-US"/>
              <a:t>Click to edit Master title style</a:t>
            </a:r>
          </a:p>
        </p:txBody>
      </p:sp>
      <p:sp>
        <p:nvSpPr>
          <p:cNvPr id="98" name="Picture Placeholder 13">
            <a:extLst>
              <a:ext uri="{FF2B5EF4-FFF2-40B4-BE49-F238E27FC236}">
                <a16:creationId xmlns:a16="http://schemas.microsoft.com/office/drawing/2014/main" id="{FE16C169-0BE9-5942-872C-03582757013A}"/>
              </a:ext>
            </a:extLst>
          </p:cNvPr>
          <p:cNvSpPr>
            <a:spLocks noGrp="1"/>
          </p:cNvSpPr>
          <p:nvPr userDrawn="1">
            <p:ph type="pic" sz="quarter" idx="15"/>
          </p:nvPr>
        </p:nvSpPr>
        <p:spPr>
          <a:xfrm>
            <a:off x="4593704" y="2202158"/>
            <a:ext cx="1098769" cy="1098769"/>
          </a:xfrm>
          <a:noFill/>
        </p:spPr>
        <p:txBody>
          <a:bodyPr>
            <a:normAutofit/>
          </a:bodyPr>
          <a:lstStyle>
            <a:lvl1pPr>
              <a:defRPr sz="1800"/>
            </a:lvl1pPr>
          </a:lstStyle>
          <a:p>
            <a:endParaRPr lang="en-US"/>
          </a:p>
        </p:txBody>
      </p:sp>
      <p:sp>
        <p:nvSpPr>
          <p:cNvPr id="105" name="Text Placeholder 104">
            <a:extLst>
              <a:ext uri="{FF2B5EF4-FFF2-40B4-BE49-F238E27FC236}">
                <a16:creationId xmlns:a16="http://schemas.microsoft.com/office/drawing/2014/main" id="{4268A7AA-BCA7-F040-B83E-43696695F44A}"/>
              </a:ext>
            </a:extLst>
          </p:cNvPr>
          <p:cNvSpPr>
            <a:spLocks noGrp="1"/>
          </p:cNvSpPr>
          <p:nvPr userDrawn="1">
            <p:ph type="body" sz="quarter" idx="21" hasCustomPrompt="1"/>
          </p:nvPr>
        </p:nvSpPr>
        <p:spPr>
          <a:xfrm>
            <a:off x="1155449"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6" name="Text Placeholder 104">
            <a:extLst>
              <a:ext uri="{FF2B5EF4-FFF2-40B4-BE49-F238E27FC236}">
                <a16:creationId xmlns:a16="http://schemas.microsoft.com/office/drawing/2014/main" id="{ACA2E8C0-D3B3-B94A-A000-60B8AB6F2D84}"/>
              </a:ext>
            </a:extLst>
          </p:cNvPr>
          <p:cNvSpPr>
            <a:spLocks noGrp="1"/>
          </p:cNvSpPr>
          <p:nvPr userDrawn="1">
            <p:ph type="body" sz="quarter" idx="22" hasCustomPrompt="1"/>
          </p:nvPr>
        </p:nvSpPr>
        <p:spPr>
          <a:xfrm>
            <a:off x="888912" y="3423457"/>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7" name="Text Placeholder 104">
            <a:extLst>
              <a:ext uri="{FF2B5EF4-FFF2-40B4-BE49-F238E27FC236}">
                <a16:creationId xmlns:a16="http://schemas.microsoft.com/office/drawing/2014/main" id="{1E57DDD4-14EC-0943-9407-2CE9C71C109B}"/>
              </a:ext>
            </a:extLst>
          </p:cNvPr>
          <p:cNvSpPr>
            <a:spLocks noGrp="1"/>
          </p:cNvSpPr>
          <p:nvPr userDrawn="1">
            <p:ph type="body" sz="quarter" idx="23" hasCustomPrompt="1"/>
          </p:nvPr>
        </p:nvSpPr>
        <p:spPr>
          <a:xfrm>
            <a:off x="1155449" y="4360631"/>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8" name="Oval 107">
            <a:extLst>
              <a:ext uri="{FF2B5EF4-FFF2-40B4-BE49-F238E27FC236}">
                <a16:creationId xmlns:a16="http://schemas.microsoft.com/office/drawing/2014/main" id="{D38E2AE5-5592-1542-8DBA-D59771D60290}"/>
              </a:ext>
            </a:extLst>
          </p:cNvPr>
          <p:cNvSpPr/>
          <p:nvPr userDrawn="1"/>
        </p:nvSpPr>
        <p:spPr>
          <a:xfrm flipH="1">
            <a:off x="2710275"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09" name="Oval 108">
            <a:extLst>
              <a:ext uri="{FF2B5EF4-FFF2-40B4-BE49-F238E27FC236}">
                <a16:creationId xmlns:a16="http://schemas.microsoft.com/office/drawing/2014/main" id="{8EBF4AD1-DB27-0A48-9266-0BE502047A06}"/>
              </a:ext>
            </a:extLst>
          </p:cNvPr>
          <p:cNvSpPr/>
          <p:nvPr userDrawn="1"/>
        </p:nvSpPr>
        <p:spPr>
          <a:xfrm flipH="1">
            <a:off x="2710275" y="436918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0" name="Oval 109">
            <a:extLst>
              <a:ext uri="{FF2B5EF4-FFF2-40B4-BE49-F238E27FC236}">
                <a16:creationId xmlns:a16="http://schemas.microsoft.com/office/drawing/2014/main" id="{C3E5DE00-C0F7-134E-B226-F95ED39045C9}"/>
              </a:ext>
            </a:extLst>
          </p:cNvPr>
          <p:cNvSpPr/>
          <p:nvPr userDrawn="1"/>
        </p:nvSpPr>
        <p:spPr>
          <a:xfrm>
            <a:off x="9472138" y="342345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1" name="Text Placeholder 104">
            <a:extLst>
              <a:ext uri="{FF2B5EF4-FFF2-40B4-BE49-F238E27FC236}">
                <a16:creationId xmlns:a16="http://schemas.microsoft.com/office/drawing/2014/main" id="{CEF18AAB-E2C2-7C4C-A81E-B5F795A591EE}"/>
              </a:ext>
            </a:extLst>
          </p:cNvPr>
          <p:cNvSpPr>
            <a:spLocks noGrp="1"/>
          </p:cNvSpPr>
          <p:nvPr userDrawn="1">
            <p:ph type="body" sz="quarter" idx="24" hasCustomPrompt="1"/>
          </p:nvPr>
        </p:nvSpPr>
        <p:spPr>
          <a:xfrm>
            <a:off x="9708706"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2" name="Text Placeholder 104">
            <a:extLst>
              <a:ext uri="{FF2B5EF4-FFF2-40B4-BE49-F238E27FC236}">
                <a16:creationId xmlns:a16="http://schemas.microsoft.com/office/drawing/2014/main" id="{4B25A8AC-2DC8-B046-8E05-ABE10A2175AF}"/>
              </a:ext>
            </a:extLst>
          </p:cNvPr>
          <p:cNvSpPr>
            <a:spLocks noGrp="1"/>
          </p:cNvSpPr>
          <p:nvPr userDrawn="1">
            <p:ph type="body" sz="quarter" idx="25" hasCustomPrompt="1"/>
          </p:nvPr>
        </p:nvSpPr>
        <p:spPr>
          <a:xfrm>
            <a:off x="9971396" y="3423457"/>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4" name="Oval 113">
            <a:extLst>
              <a:ext uri="{FF2B5EF4-FFF2-40B4-BE49-F238E27FC236}">
                <a16:creationId xmlns:a16="http://schemas.microsoft.com/office/drawing/2014/main" id="{1018D259-F2AB-D048-8403-F25AC3E96FCF}"/>
              </a:ext>
            </a:extLst>
          </p:cNvPr>
          <p:cNvSpPr/>
          <p:nvPr userDrawn="1"/>
        </p:nvSpPr>
        <p:spPr>
          <a:xfrm>
            <a:off x="9157204"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6" name="Text Placeholder 104">
            <a:extLst>
              <a:ext uri="{FF2B5EF4-FFF2-40B4-BE49-F238E27FC236}">
                <a16:creationId xmlns:a16="http://schemas.microsoft.com/office/drawing/2014/main" id="{C592A37F-750A-D945-8C29-BA52C41470F6}"/>
              </a:ext>
            </a:extLst>
          </p:cNvPr>
          <p:cNvSpPr>
            <a:spLocks noGrp="1"/>
          </p:cNvSpPr>
          <p:nvPr userDrawn="1">
            <p:ph type="body" sz="quarter" idx="27" hasCustomPrompt="1"/>
          </p:nvPr>
        </p:nvSpPr>
        <p:spPr>
          <a:xfrm>
            <a:off x="2736959"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17" name="Text Placeholder 104">
            <a:extLst>
              <a:ext uri="{FF2B5EF4-FFF2-40B4-BE49-F238E27FC236}">
                <a16:creationId xmlns:a16="http://schemas.microsoft.com/office/drawing/2014/main" id="{C016944C-DD38-9841-BBB9-E0C120E11E4F}"/>
              </a:ext>
            </a:extLst>
          </p:cNvPr>
          <p:cNvSpPr>
            <a:spLocks noGrp="1"/>
          </p:cNvSpPr>
          <p:nvPr userDrawn="1">
            <p:ph type="body" sz="quarter" idx="28" hasCustomPrompt="1"/>
          </p:nvPr>
        </p:nvSpPr>
        <p:spPr>
          <a:xfrm>
            <a:off x="2410412" y="3412829"/>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18" name="Text Placeholder 104">
            <a:extLst>
              <a:ext uri="{FF2B5EF4-FFF2-40B4-BE49-F238E27FC236}">
                <a16:creationId xmlns:a16="http://schemas.microsoft.com/office/drawing/2014/main" id="{25F9B88A-4DBC-AB41-8C7C-EFF3A4A15175}"/>
              </a:ext>
            </a:extLst>
          </p:cNvPr>
          <p:cNvSpPr>
            <a:spLocks noGrp="1"/>
          </p:cNvSpPr>
          <p:nvPr userDrawn="1">
            <p:ph type="body" sz="quarter" idx="29" hasCustomPrompt="1"/>
          </p:nvPr>
        </p:nvSpPr>
        <p:spPr>
          <a:xfrm>
            <a:off x="2731830" y="4369187"/>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0" name="Text Placeholder 104">
            <a:extLst>
              <a:ext uri="{FF2B5EF4-FFF2-40B4-BE49-F238E27FC236}">
                <a16:creationId xmlns:a16="http://schemas.microsoft.com/office/drawing/2014/main" id="{4D9FF18F-0EC0-AF45-B3A4-031C21F221F7}"/>
              </a:ext>
            </a:extLst>
          </p:cNvPr>
          <p:cNvSpPr>
            <a:spLocks noGrp="1"/>
          </p:cNvSpPr>
          <p:nvPr userDrawn="1">
            <p:ph type="body" sz="quarter" idx="30" hasCustomPrompt="1"/>
          </p:nvPr>
        </p:nvSpPr>
        <p:spPr>
          <a:xfrm>
            <a:off x="9485041" y="3412829"/>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1" name="Text Placeholder 104">
            <a:extLst>
              <a:ext uri="{FF2B5EF4-FFF2-40B4-BE49-F238E27FC236}">
                <a16:creationId xmlns:a16="http://schemas.microsoft.com/office/drawing/2014/main" id="{1EA022F8-F907-0E49-950F-3797995297AA}"/>
              </a:ext>
            </a:extLst>
          </p:cNvPr>
          <p:cNvSpPr>
            <a:spLocks noGrp="1"/>
          </p:cNvSpPr>
          <p:nvPr userDrawn="1">
            <p:ph type="body" sz="quarter" idx="31" hasCustomPrompt="1"/>
          </p:nvPr>
        </p:nvSpPr>
        <p:spPr>
          <a:xfrm>
            <a:off x="9176250"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3" name="Text Placeholder 104">
            <a:extLst>
              <a:ext uri="{FF2B5EF4-FFF2-40B4-BE49-F238E27FC236}">
                <a16:creationId xmlns:a16="http://schemas.microsoft.com/office/drawing/2014/main" id="{4BAB7351-6E0E-5E47-910B-4D62C98AB9EB}"/>
              </a:ext>
            </a:extLst>
          </p:cNvPr>
          <p:cNvSpPr>
            <a:spLocks noGrp="1"/>
          </p:cNvSpPr>
          <p:nvPr>
            <p:ph type="body" sz="quarter" idx="33"/>
          </p:nvPr>
        </p:nvSpPr>
        <p:spPr>
          <a:xfrm>
            <a:off x="1155449" y="2826494"/>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4" name="Text Placeholder 104">
            <a:extLst>
              <a:ext uri="{FF2B5EF4-FFF2-40B4-BE49-F238E27FC236}">
                <a16:creationId xmlns:a16="http://schemas.microsoft.com/office/drawing/2014/main" id="{65183B0A-A8EA-A84F-B9A4-515B8B4D959B}"/>
              </a:ext>
            </a:extLst>
          </p:cNvPr>
          <p:cNvSpPr>
            <a:spLocks noGrp="1"/>
          </p:cNvSpPr>
          <p:nvPr>
            <p:ph type="body" sz="quarter" idx="34"/>
          </p:nvPr>
        </p:nvSpPr>
        <p:spPr>
          <a:xfrm>
            <a:off x="888911" y="378007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5" name="Text Placeholder 104">
            <a:extLst>
              <a:ext uri="{FF2B5EF4-FFF2-40B4-BE49-F238E27FC236}">
                <a16:creationId xmlns:a16="http://schemas.microsoft.com/office/drawing/2014/main" id="{67B53091-A5CB-384E-9C3C-6F1602933086}"/>
              </a:ext>
            </a:extLst>
          </p:cNvPr>
          <p:cNvSpPr>
            <a:spLocks noGrp="1"/>
          </p:cNvSpPr>
          <p:nvPr>
            <p:ph type="body" sz="quarter" idx="35"/>
          </p:nvPr>
        </p:nvSpPr>
        <p:spPr>
          <a:xfrm>
            <a:off x="1155448" y="4727066"/>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6" name="Text Placeholder 104">
            <a:extLst>
              <a:ext uri="{FF2B5EF4-FFF2-40B4-BE49-F238E27FC236}">
                <a16:creationId xmlns:a16="http://schemas.microsoft.com/office/drawing/2014/main" id="{1AEBE026-A2BC-AB48-BC84-7A0F304329B6}"/>
              </a:ext>
            </a:extLst>
          </p:cNvPr>
          <p:cNvSpPr>
            <a:spLocks noGrp="1"/>
          </p:cNvSpPr>
          <p:nvPr>
            <p:ph type="body" sz="quarter" idx="36"/>
          </p:nvPr>
        </p:nvSpPr>
        <p:spPr>
          <a:xfrm>
            <a:off x="9713826" y="283631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7" name="Text Placeholder 104">
            <a:extLst>
              <a:ext uri="{FF2B5EF4-FFF2-40B4-BE49-F238E27FC236}">
                <a16:creationId xmlns:a16="http://schemas.microsoft.com/office/drawing/2014/main" id="{20F5EAAB-85D9-8E41-AABD-12EC8FC44065}"/>
              </a:ext>
            </a:extLst>
          </p:cNvPr>
          <p:cNvSpPr>
            <a:spLocks noGrp="1"/>
          </p:cNvSpPr>
          <p:nvPr>
            <p:ph type="body" sz="quarter" idx="37"/>
          </p:nvPr>
        </p:nvSpPr>
        <p:spPr>
          <a:xfrm>
            <a:off x="9971395" y="378007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9" name="Picture Placeholder 13">
            <a:extLst>
              <a:ext uri="{FF2B5EF4-FFF2-40B4-BE49-F238E27FC236}">
                <a16:creationId xmlns:a16="http://schemas.microsoft.com/office/drawing/2014/main" id="{F2B4DBCF-813C-9A4C-AF80-189DF1A1F017}"/>
              </a:ext>
            </a:extLst>
          </p:cNvPr>
          <p:cNvSpPr>
            <a:spLocks noGrp="1"/>
          </p:cNvSpPr>
          <p:nvPr>
            <p:ph type="pic" sz="quarter" idx="39"/>
          </p:nvPr>
        </p:nvSpPr>
        <p:spPr>
          <a:xfrm>
            <a:off x="6408975" y="2202158"/>
            <a:ext cx="1098769" cy="1098769"/>
          </a:xfrm>
          <a:noFill/>
        </p:spPr>
        <p:txBody>
          <a:bodyPr>
            <a:normAutofit/>
          </a:bodyPr>
          <a:lstStyle>
            <a:lvl1pPr>
              <a:defRPr sz="1800"/>
            </a:lvl1pPr>
          </a:lstStyle>
          <a:p>
            <a:endParaRPr lang="en-US"/>
          </a:p>
        </p:txBody>
      </p:sp>
      <p:sp>
        <p:nvSpPr>
          <p:cNvPr id="130" name="Picture Placeholder 13">
            <a:extLst>
              <a:ext uri="{FF2B5EF4-FFF2-40B4-BE49-F238E27FC236}">
                <a16:creationId xmlns:a16="http://schemas.microsoft.com/office/drawing/2014/main" id="{A55E3DE6-A980-D94B-A75A-E896FA782163}"/>
              </a:ext>
            </a:extLst>
          </p:cNvPr>
          <p:cNvSpPr>
            <a:spLocks noGrp="1"/>
          </p:cNvSpPr>
          <p:nvPr>
            <p:ph type="pic" sz="quarter" idx="40"/>
          </p:nvPr>
        </p:nvSpPr>
        <p:spPr>
          <a:xfrm>
            <a:off x="5488127" y="4842398"/>
            <a:ext cx="1098769" cy="1098769"/>
          </a:xfrm>
          <a:noFill/>
        </p:spPr>
        <p:txBody>
          <a:bodyPr>
            <a:normAutofit/>
          </a:bodyPr>
          <a:lstStyle>
            <a:lvl1pPr>
              <a:defRPr sz="1800"/>
            </a:lvl1pPr>
          </a:lstStyle>
          <a:p>
            <a:endParaRPr lang="en-US"/>
          </a:p>
        </p:txBody>
      </p:sp>
      <p:sp>
        <p:nvSpPr>
          <p:cNvPr id="132" name="Picture Placeholder 13">
            <a:extLst>
              <a:ext uri="{FF2B5EF4-FFF2-40B4-BE49-F238E27FC236}">
                <a16:creationId xmlns:a16="http://schemas.microsoft.com/office/drawing/2014/main" id="{74150088-3705-0140-994B-26F200F653A0}"/>
              </a:ext>
            </a:extLst>
          </p:cNvPr>
          <p:cNvSpPr>
            <a:spLocks noGrp="1"/>
          </p:cNvSpPr>
          <p:nvPr>
            <p:ph type="pic" sz="quarter" idx="42"/>
          </p:nvPr>
        </p:nvSpPr>
        <p:spPr>
          <a:xfrm>
            <a:off x="6941739" y="3819802"/>
            <a:ext cx="1098769" cy="1098769"/>
          </a:xfrm>
          <a:noFill/>
        </p:spPr>
        <p:txBody>
          <a:bodyPr>
            <a:normAutofit/>
          </a:bodyPr>
          <a:lstStyle>
            <a:lvl1pPr>
              <a:defRPr sz="1800"/>
            </a:lvl1pPr>
          </a:lstStyle>
          <a:p>
            <a:endParaRPr lang="en-US"/>
          </a:p>
        </p:txBody>
      </p:sp>
      <p:sp>
        <p:nvSpPr>
          <p:cNvPr id="133" name="Picture Placeholder 13">
            <a:extLst>
              <a:ext uri="{FF2B5EF4-FFF2-40B4-BE49-F238E27FC236}">
                <a16:creationId xmlns:a16="http://schemas.microsoft.com/office/drawing/2014/main" id="{A93A6EC5-52CC-B443-B513-8503A38ACA55}"/>
              </a:ext>
            </a:extLst>
          </p:cNvPr>
          <p:cNvSpPr>
            <a:spLocks noGrp="1"/>
          </p:cNvSpPr>
          <p:nvPr>
            <p:ph type="pic" sz="quarter" idx="43"/>
          </p:nvPr>
        </p:nvSpPr>
        <p:spPr>
          <a:xfrm>
            <a:off x="4074455" y="3819802"/>
            <a:ext cx="1098769" cy="1098769"/>
          </a:xfrm>
          <a:noFill/>
        </p:spPr>
        <p:txBody>
          <a:bodyPr>
            <a:normAutofit/>
          </a:bodyPr>
          <a:lstStyle>
            <a:lvl1pPr>
              <a:defRPr sz="1800"/>
            </a:lvl1pPr>
          </a:lstStyle>
          <a:p>
            <a:endParaRPr lang="en-US"/>
          </a:p>
        </p:txBody>
      </p:sp>
      <p:sp>
        <p:nvSpPr>
          <p:cNvPr id="134" name="Picture Placeholder 13">
            <a:extLst>
              <a:ext uri="{FF2B5EF4-FFF2-40B4-BE49-F238E27FC236}">
                <a16:creationId xmlns:a16="http://schemas.microsoft.com/office/drawing/2014/main" id="{25255C17-9C8A-A441-9F4A-96495F6C5BEF}"/>
              </a:ext>
            </a:extLst>
          </p:cNvPr>
          <p:cNvSpPr>
            <a:spLocks noGrp="1"/>
          </p:cNvSpPr>
          <p:nvPr>
            <p:ph type="pic" sz="quarter" idx="44"/>
          </p:nvPr>
        </p:nvSpPr>
        <p:spPr>
          <a:xfrm>
            <a:off x="5493770" y="3336994"/>
            <a:ext cx="1098769" cy="1098769"/>
          </a:xfrm>
          <a:noFill/>
        </p:spPr>
        <p:txBody>
          <a:bodyPr>
            <a:normAutofit/>
          </a:bodyPr>
          <a:lstStyle>
            <a:lvl1pPr>
              <a:defRPr sz="1800"/>
            </a:lvl1pPr>
          </a:lstStyle>
          <a:p>
            <a:endParaRPr lang="en-US"/>
          </a:p>
        </p:txBody>
      </p:sp>
    </p:spTree>
    <p:extLst>
      <p:ext uri="{BB962C8B-B14F-4D97-AF65-F5344CB8AC3E}">
        <p14:creationId xmlns:p14="http://schemas.microsoft.com/office/powerpoint/2010/main" val="2285073401"/>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166" name="Freeform 165">
            <a:extLst>
              <a:ext uri="{FF2B5EF4-FFF2-40B4-BE49-F238E27FC236}">
                <a16:creationId xmlns:a16="http://schemas.microsoft.com/office/drawing/2014/main" id="{F4CDD8AD-3500-7440-A105-568EC6709EA7}"/>
              </a:ext>
            </a:extLst>
          </p:cNvPr>
          <p:cNvSpPr/>
          <p:nvPr userDrawn="1"/>
        </p:nvSpPr>
        <p:spPr>
          <a:xfrm>
            <a:off x="6157536" y="1838328"/>
            <a:ext cx="1652053" cy="1568335"/>
          </a:xfrm>
          <a:custGeom>
            <a:avLst/>
            <a:gdLst>
              <a:gd name="connsiteX0" fmla="*/ 0 w 1652053"/>
              <a:gd name="connsiteY0" fmla="*/ 0 h 1568335"/>
              <a:gd name="connsiteX1" fmla="*/ 113498 w 1652053"/>
              <a:gd name="connsiteY1" fmla="*/ 5741 h 1568335"/>
              <a:gd name="connsiteX2" fmla="*/ 1551780 w 1652053"/>
              <a:gd name="connsiteY2" fmla="*/ 817187 h 1568335"/>
              <a:gd name="connsiteX3" fmla="*/ 1652053 w 1652053"/>
              <a:gd name="connsiteY3" fmla="*/ 963025 h 1568335"/>
              <a:gd name="connsiteX4" fmla="*/ 605372 w 1652053"/>
              <a:gd name="connsiteY4" fmla="*/ 1568335 h 1568335"/>
              <a:gd name="connsiteX5" fmla="*/ 569036 w 1652053"/>
              <a:gd name="connsiteY5" fmla="*/ 1515813 h 1568335"/>
              <a:gd name="connsiteX6" fmla="*/ 76251 w 1652053"/>
              <a:gd name="connsiteY6" fmla="*/ 1218331 h 1568335"/>
              <a:gd name="connsiteX7" fmla="*/ 0 w 1652053"/>
              <a:gd name="connsiteY7" fmla="*/ 1206674 h 1568335"/>
              <a:gd name="connsiteX8" fmla="*/ 0 w 1652053"/>
              <a:gd name="connsiteY8" fmla="*/ 0 h 156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2053" h="1568335">
                <a:moveTo>
                  <a:pt x="0" y="0"/>
                </a:moveTo>
                <a:lnTo>
                  <a:pt x="113498" y="5741"/>
                </a:lnTo>
                <a:cubicBezTo>
                  <a:pt x="700088" y="65411"/>
                  <a:pt x="1214205" y="370641"/>
                  <a:pt x="1551780" y="817187"/>
                </a:cubicBezTo>
                <a:lnTo>
                  <a:pt x="1652053" y="963025"/>
                </a:lnTo>
                <a:lnTo>
                  <a:pt x="605372" y="1568335"/>
                </a:lnTo>
                <a:lnTo>
                  <a:pt x="569036" y="1515813"/>
                </a:lnTo>
                <a:cubicBezTo>
                  <a:pt x="445730" y="1366151"/>
                  <a:pt x="273189" y="1258697"/>
                  <a:pt x="76251" y="1218331"/>
                </a:cubicBezTo>
                <a:lnTo>
                  <a:pt x="0" y="120667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5" name="Freeform 164">
            <a:extLst>
              <a:ext uri="{FF2B5EF4-FFF2-40B4-BE49-F238E27FC236}">
                <a16:creationId xmlns:a16="http://schemas.microsoft.com/office/drawing/2014/main" id="{48A07EC0-9B5A-0248-A128-AD729F4C4375}"/>
              </a:ext>
            </a:extLst>
          </p:cNvPr>
          <p:cNvSpPr/>
          <p:nvPr userDrawn="1"/>
        </p:nvSpPr>
        <p:spPr>
          <a:xfrm>
            <a:off x="4312544" y="1838576"/>
            <a:ext cx="1644179" cy="1563795"/>
          </a:xfrm>
          <a:custGeom>
            <a:avLst/>
            <a:gdLst>
              <a:gd name="connsiteX0" fmla="*/ 1644179 w 1644179"/>
              <a:gd name="connsiteY0" fmla="*/ 0 h 1563795"/>
              <a:gd name="connsiteX1" fmla="*/ 1644179 w 1644179"/>
              <a:gd name="connsiteY1" fmla="*/ 1207178 h 1563795"/>
              <a:gd name="connsiteX2" fmla="*/ 1572845 w 1644179"/>
              <a:gd name="connsiteY2" fmla="*/ 1218083 h 1563795"/>
              <a:gd name="connsiteX3" fmla="*/ 1080062 w 1644179"/>
              <a:gd name="connsiteY3" fmla="*/ 1515565 h 1563795"/>
              <a:gd name="connsiteX4" fmla="*/ 1046695 w 1644179"/>
              <a:gd name="connsiteY4" fmla="*/ 1563795 h 1563795"/>
              <a:gd name="connsiteX5" fmla="*/ 0 w 1644179"/>
              <a:gd name="connsiteY5" fmla="*/ 958478 h 1563795"/>
              <a:gd name="connsiteX6" fmla="*/ 97317 w 1644179"/>
              <a:gd name="connsiteY6" fmla="*/ 816939 h 1563795"/>
              <a:gd name="connsiteX7" fmla="*/ 1535598 w 1644179"/>
              <a:gd name="connsiteY7" fmla="*/ 5493 h 1563795"/>
              <a:gd name="connsiteX8" fmla="*/ 1644179 w 1644179"/>
              <a:gd name="connsiteY8" fmla="*/ 0 h 156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179" h="1563795">
                <a:moveTo>
                  <a:pt x="1644179" y="0"/>
                </a:moveTo>
                <a:lnTo>
                  <a:pt x="1644179" y="1207178"/>
                </a:lnTo>
                <a:lnTo>
                  <a:pt x="1572845" y="1218083"/>
                </a:lnTo>
                <a:cubicBezTo>
                  <a:pt x="1375908" y="1258449"/>
                  <a:pt x="1203368" y="1365903"/>
                  <a:pt x="1080062" y="1515565"/>
                </a:cubicBezTo>
                <a:lnTo>
                  <a:pt x="1046695" y="1563795"/>
                </a:lnTo>
                <a:lnTo>
                  <a:pt x="0" y="958478"/>
                </a:lnTo>
                <a:lnTo>
                  <a:pt x="97317" y="816939"/>
                </a:lnTo>
                <a:cubicBezTo>
                  <a:pt x="434893" y="370393"/>
                  <a:pt x="949009" y="65163"/>
                  <a:pt x="1535598" y="5493"/>
                </a:cubicBezTo>
                <a:lnTo>
                  <a:pt x="1644179"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0" name="Freeform 159">
            <a:extLst>
              <a:ext uri="{FF2B5EF4-FFF2-40B4-BE49-F238E27FC236}">
                <a16:creationId xmlns:a16="http://schemas.microsoft.com/office/drawing/2014/main" id="{FDE58A82-F919-234C-99EA-C68926A54C36}"/>
              </a:ext>
            </a:extLst>
          </p:cNvPr>
          <p:cNvSpPr/>
          <p:nvPr userDrawn="1"/>
        </p:nvSpPr>
        <p:spPr>
          <a:xfrm>
            <a:off x="3991541" y="2971666"/>
            <a:ext cx="1285628" cy="1899098"/>
          </a:xfrm>
          <a:custGeom>
            <a:avLst/>
            <a:gdLst>
              <a:gd name="connsiteX0" fmla="*/ 221318 w 1285628"/>
              <a:gd name="connsiteY0" fmla="*/ 0 h 1899098"/>
              <a:gd name="connsiteX1" fmla="*/ 1269735 w 1285628"/>
              <a:gd name="connsiteY1" fmla="*/ 606314 h 1899098"/>
              <a:gd name="connsiteX2" fmla="*/ 1256136 w 1285628"/>
              <a:gd name="connsiteY2" fmla="*/ 635512 h 1899098"/>
              <a:gd name="connsiteX3" fmla="*/ 1203687 w 1285628"/>
              <a:gd name="connsiteY3" fmla="*/ 933204 h 1899098"/>
              <a:gd name="connsiteX4" fmla="*/ 1256136 w 1285628"/>
              <a:gd name="connsiteY4" fmla="*/ 1230896 h 1899098"/>
              <a:gd name="connsiteX5" fmla="*/ 1285628 w 1285628"/>
              <a:gd name="connsiteY5" fmla="*/ 1294218 h 1899098"/>
              <a:gd name="connsiteX6" fmla="*/ 239689 w 1285628"/>
              <a:gd name="connsiteY6" fmla="*/ 1899098 h 1899098"/>
              <a:gd name="connsiteX7" fmla="*/ 220567 w 1285628"/>
              <a:gd name="connsiteY7" fmla="*/ 1865072 h 1899098"/>
              <a:gd name="connsiteX8" fmla="*/ 0 w 1285628"/>
              <a:gd name="connsiteY8" fmla="*/ 933204 h 1899098"/>
              <a:gd name="connsiteX9" fmla="*/ 220567 w 1285628"/>
              <a:gd name="connsiteY9" fmla="*/ 1336 h 1899098"/>
              <a:gd name="connsiteX10" fmla="*/ 221318 w 1285628"/>
              <a:gd name="connsiteY10" fmla="*/ 0 h 189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628" h="1899098">
                <a:moveTo>
                  <a:pt x="221318" y="0"/>
                </a:moveTo>
                <a:lnTo>
                  <a:pt x="1269735" y="606314"/>
                </a:lnTo>
                <a:lnTo>
                  <a:pt x="1256136" y="635512"/>
                </a:lnTo>
                <a:cubicBezTo>
                  <a:pt x="1222205" y="728337"/>
                  <a:pt x="1203687" y="828604"/>
                  <a:pt x="1203687" y="933204"/>
                </a:cubicBezTo>
                <a:cubicBezTo>
                  <a:pt x="1203687" y="1037804"/>
                  <a:pt x="1222205" y="1138071"/>
                  <a:pt x="1256136" y="1230896"/>
                </a:cubicBezTo>
                <a:lnTo>
                  <a:pt x="1285628" y="1294218"/>
                </a:lnTo>
                <a:lnTo>
                  <a:pt x="239689" y="1899098"/>
                </a:lnTo>
                <a:lnTo>
                  <a:pt x="220567" y="1865072"/>
                </a:lnTo>
                <a:cubicBezTo>
                  <a:pt x="79470" y="1584958"/>
                  <a:pt x="0" y="1268377"/>
                  <a:pt x="0" y="933204"/>
                </a:cubicBezTo>
                <a:cubicBezTo>
                  <a:pt x="0" y="598031"/>
                  <a:pt x="79470" y="281451"/>
                  <a:pt x="220567" y="1336"/>
                </a:cubicBezTo>
                <a:lnTo>
                  <a:pt x="22131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4" name="Freeform 153">
            <a:extLst>
              <a:ext uri="{FF2B5EF4-FFF2-40B4-BE49-F238E27FC236}">
                <a16:creationId xmlns:a16="http://schemas.microsoft.com/office/drawing/2014/main" id="{0CA771D0-4CB0-6C43-A624-A4AAAF1C80FE}"/>
              </a:ext>
            </a:extLst>
          </p:cNvPr>
          <p:cNvSpPr/>
          <p:nvPr userDrawn="1"/>
        </p:nvSpPr>
        <p:spPr>
          <a:xfrm>
            <a:off x="6844214" y="2976371"/>
            <a:ext cx="1283422" cy="1889861"/>
          </a:xfrm>
          <a:custGeom>
            <a:avLst/>
            <a:gdLst>
              <a:gd name="connsiteX0" fmla="*/ 1064362 w 1283422"/>
              <a:gd name="connsiteY0" fmla="*/ 0 h 1889861"/>
              <a:gd name="connsiteX1" fmla="*/ 1139976 w 1283422"/>
              <a:gd name="connsiteY1" fmla="*/ 168935 h 1889861"/>
              <a:gd name="connsiteX2" fmla="*/ 1283422 w 1283422"/>
              <a:gd name="connsiteY2" fmla="*/ 928501 h 1889861"/>
              <a:gd name="connsiteX3" fmla="*/ 1062855 w 1283422"/>
              <a:gd name="connsiteY3" fmla="*/ 1860368 h 1889861"/>
              <a:gd name="connsiteX4" fmla="*/ 1046282 w 1283422"/>
              <a:gd name="connsiteY4" fmla="*/ 1889861 h 1889861"/>
              <a:gd name="connsiteX5" fmla="*/ 0 w 1283422"/>
              <a:gd name="connsiteY5" fmla="*/ 1284781 h 1889861"/>
              <a:gd name="connsiteX6" fmla="*/ 27287 w 1283422"/>
              <a:gd name="connsiteY6" fmla="*/ 1226193 h 1889861"/>
              <a:gd name="connsiteX7" fmla="*/ 79736 w 1283422"/>
              <a:gd name="connsiteY7" fmla="*/ 928501 h 1889861"/>
              <a:gd name="connsiteX8" fmla="*/ 27287 w 1283422"/>
              <a:gd name="connsiteY8" fmla="*/ 630809 h 1889861"/>
              <a:gd name="connsiteX9" fmla="*/ 15893 w 1283422"/>
              <a:gd name="connsiteY9" fmla="*/ 606345 h 1889861"/>
              <a:gd name="connsiteX10" fmla="*/ 1064362 w 1283422"/>
              <a:gd name="connsiteY10" fmla="*/ 0 h 188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3422" h="1889861">
                <a:moveTo>
                  <a:pt x="1064362" y="0"/>
                </a:moveTo>
                <a:lnTo>
                  <a:pt x="1139976" y="168935"/>
                </a:lnTo>
                <a:cubicBezTo>
                  <a:pt x="1232561" y="404123"/>
                  <a:pt x="1283422" y="660363"/>
                  <a:pt x="1283422" y="928501"/>
                </a:cubicBezTo>
                <a:cubicBezTo>
                  <a:pt x="1283422" y="1263674"/>
                  <a:pt x="1203952" y="1580255"/>
                  <a:pt x="1062855" y="1860368"/>
                </a:cubicBezTo>
                <a:lnTo>
                  <a:pt x="1046282" y="1889861"/>
                </a:lnTo>
                <a:lnTo>
                  <a:pt x="0" y="1284781"/>
                </a:lnTo>
                <a:lnTo>
                  <a:pt x="27287" y="1226193"/>
                </a:lnTo>
                <a:cubicBezTo>
                  <a:pt x="61218" y="1133368"/>
                  <a:pt x="79736" y="1033100"/>
                  <a:pt x="79736" y="928501"/>
                </a:cubicBezTo>
                <a:cubicBezTo>
                  <a:pt x="79736" y="823901"/>
                  <a:pt x="61218" y="723634"/>
                  <a:pt x="27287" y="630809"/>
                </a:cubicBezTo>
                <a:lnTo>
                  <a:pt x="15893" y="606345"/>
                </a:lnTo>
                <a:lnTo>
                  <a:pt x="1064362" y="0"/>
                </a:lnTo>
                <a:close/>
              </a:path>
            </a:pathLst>
          </a:custGeom>
          <a:solidFill>
            <a:schemeClr val="accent2"/>
          </a:solidFill>
          <a:ln>
            <a:noFill/>
          </a:ln>
          <a:effectLst>
            <a:outerShdw blurRad="381000" dist="152400" dir="8100000" sx="105000" sy="105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0" name="Freeform 149">
            <a:extLst>
              <a:ext uri="{FF2B5EF4-FFF2-40B4-BE49-F238E27FC236}">
                <a16:creationId xmlns:a16="http://schemas.microsoft.com/office/drawing/2014/main" id="{B22BA074-E220-5F46-8C07-A92F1060610B}"/>
              </a:ext>
            </a:extLst>
          </p:cNvPr>
          <p:cNvSpPr/>
          <p:nvPr userDrawn="1"/>
        </p:nvSpPr>
        <p:spPr>
          <a:xfrm>
            <a:off x="6157536" y="4434017"/>
            <a:ext cx="1630744" cy="1537398"/>
          </a:xfrm>
          <a:custGeom>
            <a:avLst/>
            <a:gdLst>
              <a:gd name="connsiteX0" fmla="*/ 583968 w 1630744"/>
              <a:gd name="connsiteY0" fmla="*/ 0 h 1537398"/>
              <a:gd name="connsiteX1" fmla="*/ 1630744 w 1630744"/>
              <a:gd name="connsiteY1" fmla="*/ 605365 h 1537398"/>
              <a:gd name="connsiteX2" fmla="*/ 1551780 w 1630744"/>
              <a:gd name="connsiteY2" fmla="*/ 720211 h 1537398"/>
              <a:gd name="connsiteX3" fmla="*/ 113498 w 1630744"/>
              <a:gd name="connsiteY3" fmla="*/ 1531657 h 1537398"/>
              <a:gd name="connsiteX4" fmla="*/ 0 w 1630744"/>
              <a:gd name="connsiteY4" fmla="*/ 1537398 h 1537398"/>
              <a:gd name="connsiteX5" fmla="*/ 0 w 1630744"/>
              <a:gd name="connsiteY5" fmla="*/ 330724 h 1537398"/>
              <a:gd name="connsiteX6" fmla="*/ 76251 w 1630744"/>
              <a:gd name="connsiteY6" fmla="*/ 319067 h 1537398"/>
              <a:gd name="connsiteX7" fmla="*/ 569036 w 1630744"/>
              <a:gd name="connsiteY7" fmla="*/ 21585 h 1537398"/>
              <a:gd name="connsiteX8" fmla="*/ 583968 w 1630744"/>
              <a:gd name="connsiteY8" fmla="*/ 0 h 15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0744" h="1537398">
                <a:moveTo>
                  <a:pt x="583968" y="0"/>
                </a:moveTo>
                <a:lnTo>
                  <a:pt x="1630744" y="605365"/>
                </a:lnTo>
                <a:lnTo>
                  <a:pt x="1551780" y="720211"/>
                </a:lnTo>
                <a:cubicBezTo>
                  <a:pt x="1214205" y="1166757"/>
                  <a:pt x="700088" y="1471987"/>
                  <a:pt x="113498" y="1531657"/>
                </a:cubicBezTo>
                <a:lnTo>
                  <a:pt x="0" y="1537398"/>
                </a:lnTo>
                <a:lnTo>
                  <a:pt x="0" y="330724"/>
                </a:lnTo>
                <a:lnTo>
                  <a:pt x="76251" y="319067"/>
                </a:lnTo>
                <a:cubicBezTo>
                  <a:pt x="273189" y="278701"/>
                  <a:pt x="445730" y="171247"/>
                  <a:pt x="569036" y="21585"/>
                </a:cubicBezTo>
                <a:lnTo>
                  <a:pt x="58396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 name="Freeform 142">
            <a:extLst>
              <a:ext uri="{FF2B5EF4-FFF2-40B4-BE49-F238E27FC236}">
                <a16:creationId xmlns:a16="http://schemas.microsoft.com/office/drawing/2014/main" id="{61F5481F-AE5A-5A46-AE70-17F364786933}"/>
              </a:ext>
            </a:extLst>
          </p:cNvPr>
          <p:cNvSpPr/>
          <p:nvPr userDrawn="1"/>
        </p:nvSpPr>
        <p:spPr>
          <a:xfrm>
            <a:off x="4333853" y="4438309"/>
            <a:ext cx="1622870" cy="1532857"/>
          </a:xfrm>
          <a:custGeom>
            <a:avLst/>
            <a:gdLst>
              <a:gd name="connsiteX0" fmla="*/ 1046788 w 1622870"/>
              <a:gd name="connsiteY0" fmla="*/ 0 h 1532857"/>
              <a:gd name="connsiteX1" fmla="*/ 1058753 w 1622870"/>
              <a:gd name="connsiteY1" fmla="*/ 17294 h 1532857"/>
              <a:gd name="connsiteX2" fmla="*/ 1551536 w 1622870"/>
              <a:gd name="connsiteY2" fmla="*/ 314776 h 1532857"/>
              <a:gd name="connsiteX3" fmla="*/ 1622870 w 1622870"/>
              <a:gd name="connsiteY3" fmla="*/ 325680 h 1532857"/>
              <a:gd name="connsiteX4" fmla="*/ 1622870 w 1622870"/>
              <a:gd name="connsiteY4" fmla="*/ 1532857 h 1532857"/>
              <a:gd name="connsiteX5" fmla="*/ 1514289 w 1622870"/>
              <a:gd name="connsiteY5" fmla="*/ 1527365 h 1532857"/>
              <a:gd name="connsiteX6" fmla="*/ 76008 w 1622870"/>
              <a:gd name="connsiteY6" fmla="*/ 715919 h 1532857"/>
              <a:gd name="connsiteX7" fmla="*/ 0 w 1622870"/>
              <a:gd name="connsiteY7" fmla="*/ 605372 h 1532857"/>
              <a:gd name="connsiteX8" fmla="*/ 1046788 w 1622870"/>
              <a:gd name="connsiteY8" fmla="*/ 0 h 15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870" h="1532857">
                <a:moveTo>
                  <a:pt x="1046788" y="0"/>
                </a:moveTo>
                <a:lnTo>
                  <a:pt x="1058753" y="17294"/>
                </a:lnTo>
                <a:cubicBezTo>
                  <a:pt x="1182059" y="166955"/>
                  <a:pt x="1354599" y="274409"/>
                  <a:pt x="1551536" y="314776"/>
                </a:cubicBezTo>
                <a:lnTo>
                  <a:pt x="1622870" y="325680"/>
                </a:lnTo>
                <a:lnTo>
                  <a:pt x="1622870" y="1532857"/>
                </a:lnTo>
                <a:lnTo>
                  <a:pt x="1514289" y="1527365"/>
                </a:lnTo>
                <a:cubicBezTo>
                  <a:pt x="927700" y="1467695"/>
                  <a:pt x="413584" y="1162465"/>
                  <a:pt x="76008" y="715919"/>
                </a:cubicBezTo>
                <a:lnTo>
                  <a:pt x="0" y="605372"/>
                </a:lnTo>
                <a:lnTo>
                  <a:pt x="104678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Oval 57">
            <a:extLst>
              <a:ext uri="{FF2B5EF4-FFF2-40B4-BE49-F238E27FC236}">
                <a16:creationId xmlns:a16="http://schemas.microsoft.com/office/drawing/2014/main" id="{619C2DFD-5D31-3541-BC3C-360A60404990}"/>
              </a:ext>
            </a:extLst>
          </p:cNvPr>
          <p:cNvSpPr/>
          <p:nvPr/>
        </p:nvSpPr>
        <p:spPr>
          <a:xfrm flipH="1">
            <a:off x="2394053" y="3413639"/>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88" name="Title 87">
            <a:extLst>
              <a:ext uri="{FF2B5EF4-FFF2-40B4-BE49-F238E27FC236}">
                <a16:creationId xmlns:a16="http://schemas.microsoft.com/office/drawing/2014/main" id="{EC562E5E-3EE0-9E45-8B07-7226C91AAFFE}"/>
              </a:ext>
            </a:extLst>
          </p:cNvPr>
          <p:cNvSpPr>
            <a:spLocks noGrp="1"/>
          </p:cNvSpPr>
          <p:nvPr userDrawn="1">
            <p:ph type="title"/>
          </p:nvPr>
        </p:nvSpPr>
        <p:spPr>
          <a:xfrm>
            <a:off x="380999" y="365126"/>
            <a:ext cx="11429999" cy="757632"/>
          </a:xfrm>
        </p:spPr>
        <p:txBody>
          <a:bodyPr/>
          <a:lstStyle/>
          <a:p>
            <a:r>
              <a:rPr lang="en-US"/>
              <a:t>Click to edit Master title style</a:t>
            </a:r>
          </a:p>
        </p:txBody>
      </p:sp>
      <p:sp>
        <p:nvSpPr>
          <p:cNvPr id="98" name="Picture Placeholder 13">
            <a:extLst>
              <a:ext uri="{FF2B5EF4-FFF2-40B4-BE49-F238E27FC236}">
                <a16:creationId xmlns:a16="http://schemas.microsoft.com/office/drawing/2014/main" id="{FE16C169-0BE9-5942-872C-03582757013A}"/>
              </a:ext>
            </a:extLst>
          </p:cNvPr>
          <p:cNvSpPr>
            <a:spLocks noGrp="1"/>
          </p:cNvSpPr>
          <p:nvPr userDrawn="1">
            <p:ph type="pic" sz="quarter" idx="15"/>
          </p:nvPr>
        </p:nvSpPr>
        <p:spPr>
          <a:xfrm>
            <a:off x="4744453" y="2052479"/>
            <a:ext cx="1098769" cy="1098769"/>
          </a:xfrm>
          <a:noFill/>
        </p:spPr>
        <p:txBody>
          <a:bodyPr>
            <a:normAutofit/>
          </a:bodyPr>
          <a:lstStyle>
            <a:lvl1pPr>
              <a:defRPr sz="1800"/>
            </a:lvl1pPr>
          </a:lstStyle>
          <a:p>
            <a:endParaRPr lang="en-US"/>
          </a:p>
        </p:txBody>
      </p:sp>
      <p:sp>
        <p:nvSpPr>
          <p:cNvPr id="105" name="Text Placeholder 104">
            <a:extLst>
              <a:ext uri="{FF2B5EF4-FFF2-40B4-BE49-F238E27FC236}">
                <a16:creationId xmlns:a16="http://schemas.microsoft.com/office/drawing/2014/main" id="{4268A7AA-BCA7-F040-B83E-43696695F44A}"/>
              </a:ext>
            </a:extLst>
          </p:cNvPr>
          <p:cNvSpPr>
            <a:spLocks noGrp="1"/>
          </p:cNvSpPr>
          <p:nvPr userDrawn="1">
            <p:ph type="body" sz="quarter" idx="21" hasCustomPrompt="1"/>
          </p:nvPr>
        </p:nvSpPr>
        <p:spPr>
          <a:xfrm>
            <a:off x="1155449"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6" name="Text Placeholder 104">
            <a:extLst>
              <a:ext uri="{FF2B5EF4-FFF2-40B4-BE49-F238E27FC236}">
                <a16:creationId xmlns:a16="http://schemas.microsoft.com/office/drawing/2014/main" id="{ACA2E8C0-D3B3-B94A-A000-60B8AB6F2D84}"/>
              </a:ext>
            </a:extLst>
          </p:cNvPr>
          <p:cNvSpPr>
            <a:spLocks noGrp="1"/>
          </p:cNvSpPr>
          <p:nvPr userDrawn="1">
            <p:ph type="body" sz="quarter" idx="22" hasCustomPrompt="1"/>
          </p:nvPr>
        </p:nvSpPr>
        <p:spPr>
          <a:xfrm>
            <a:off x="888912" y="3423457"/>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7" name="Text Placeholder 104">
            <a:extLst>
              <a:ext uri="{FF2B5EF4-FFF2-40B4-BE49-F238E27FC236}">
                <a16:creationId xmlns:a16="http://schemas.microsoft.com/office/drawing/2014/main" id="{1E57DDD4-14EC-0943-9407-2CE9C71C109B}"/>
              </a:ext>
            </a:extLst>
          </p:cNvPr>
          <p:cNvSpPr>
            <a:spLocks noGrp="1"/>
          </p:cNvSpPr>
          <p:nvPr userDrawn="1">
            <p:ph type="body" sz="quarter" idx="23" hasCustomPrompt="1"/>
          </p:nvPr>
        </p:nvSpPr>
        <p:spPr>
          <a:xfrm>
            <a:off x="1155449" y="4360631"/>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08" name="Oval 107">
            <a:extLst>
              <a:ext uri="{FF2B5EF4-FFF2-40B4-BE49-F238E27FC236}">
                <a16:creationId xmlns:a16="http://schemas.microsoft.com/office/drawing/2014/main" id="{D38E2AE5-5592-1542-8DBA-D59771D60290}"/>
              </a:ext>
            </a:extLst>
          </p:cNvPr>
          <p:cNvSpPr/>
          <p:nvPr userDrawn="1"/>
        </p:nvSpPr>
        <p:spPr>
          <a:xfrm flipH="1">
            <a:off x="2710275"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09" name="Oval 108">
            <a:extLst>
              <a:ext uri="{FF2B5EF4-FFF2-40B4-BE49-F238E27FC236}">
                <a16:creationId xmlns:a16="http://schemas.microsoft.com/office/drawing/2014/main" id="{8EBF4AD1-DB27-0A48-9266-0BE502047A06}"/>
              </a:ext>
            </a:extLst>
          </p:cNvPr>
          <p:cNvSpPr/>
          <p:nvPr userDrawn="1"/>
        </p:nvSpPr>
        <p:spPr>
          <a:xfrm flipH="1">
            <a:off x="2710275" y="436918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0" name="Oval 109">
            <a:extLst>
              <a:ext uri="{FF2B5EF4-FFF2-40B4-BE49-F238E27FC236}">
                <a16:creationId xmlns:a16="http://schemas.microsoft.com/office/drawing/2014/main" id="{C3E5DE00-C0F7-134E-B226-F95ED39045C9}"/>
              </a:ext>
            </a:extLst>
          </p:cNvPr>
          <p:cNvSpPr/>
          <p:nvPr userDrawn="1"/>
        </p:nvSpPr>
        <p:spPr>
          <a:xfrm>
            <a:off x="9472138" y="342345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1" name="Text Placeholder 104">
            <a:extLst>
              <a:ext uri="{FF2B5EF4-FFF2-40B4-BE49-F238E27FC236}">
                <a16:creationId xmlns:a16="http://schemas.microsoft.com/office/drawing/2014/main" id="{CEF18AAB-E2C2-7C4C-A81E-B5F795A591EE}"/>
              </a:ext>
            </a:extLst>
          </p:cNvPr>
          <p:cNvSpPr>
            <a:spLocks noGrp="1"/>
          </p:cNvSpPr>
          <p:nvPr userDrawn="1">
            <p:ph type="body" sz="quarter" idx="24" hasCustomPrompt="1"/>
          </p:nvPr>
        </p:nvSpPr>
        <p:spPr>
          <a:xfrm>
            <a:off x="9708706" y="2469878"/>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2" name="Text Placeholder 104">
            <a:extLst>
              <a:ext uri="{FF2B5EF4-FFF2-40B4-BE49-F238E27FC236}">
                <a16:creationId xmlns:a16="http://schemas.microsoft.com/office/drawing/2014/main" id="{4B25A8AC-2DC8-B046-8E05-ABE10A2175AF}"/>
              </a:ext>
            </a:extLst>
          </p:cNvPr>
          <p:cNvSpPr>
            <a:spLocks noGrp="1"/>
          </p:cNvSpPr>
          <p:nvPr userDrawn="1">
            <p:ph type="body" sz="quarter" idx="25" hasCustomPrompt="1"/>
          </p:nvPr>
        </p:nvSpPr>
        <p:spPr>
          <a:xfrm>
            <a:off x="9971396" y="3423457"/>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3" name="Text Placeholder 104">
            <a:extLst>
              <a:ext uri="{FF2B5EF4-FFF2-40B4-BE49-F238E27FC236}">
                <a16:creationId xmlns:a16="http://schemas.microsoft.com/office/drawing/2014/main" id="{FF6749D1-B5CF-C241-9E2C-533C749BB1A0}"/>
              </a:ext>
            </a:extLst>
          </p:cNvPr>
          <p:cNvSpPr>
            <a:spLocks noGrp="1"/>
          </p:cNvSpPr>
          <p:nvPr userDrawn="1">
            <p:ph type="body" sz="quarter" idx="26" hasCustomPrompt="1"/>
          </p:nvPr>
        </p:nvSpPr>
        <p:spPr>
          <a:xfrm>
            <a:off x="9708706" y="4360631"/>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114" name="Oval 113">
            <a:extLst>
              <a:ext uri="{FF2B5EF4-FFF2-40B4-BE49-F238E27FC236}">
                <a16:creationId xmlns:a16="http://schemas.microsoft.com/office/drawing/2014/main" id="{1018D259-F2AB-D048-8403-F25AC3E96FCF}"/>
              </a:ext>
            </a:extLst>
          </p:cNvPr>
          <p:cNvSpPr/>
          <p:nvPr userDrawn="1"/>
        </p:nvSpPr>
        <p:spPr>
          <a:xfrm>
            <a:off x="9157204" y="2476466"/>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5" name="Oval 114">
            <a:extLst>
              <a:ext uri="{FF2B5EF4-FFF2-40B4-BE49-F238E27FC236}">
                <a16:creationId xmlns:a16="http://schemas.microsoft.com/office/drawing/2014/main" id="{9901B9B7-9D83-3F4C-ABA7-87C9964E6CCC}"/>
              </a:ext>
            </a:extLst>
          </p:cNvPr>
          <p:cNvSpPr/>
          <p:nvPr userDrawn="1"/>
        </p:nvSpPr>
        <p:spPr>
          <a:xfrm>
            <a:off x="9157204" y="4369187"/>
            <a:ext cx="314934" cy="314934"/>
          </a:xfrm>
          <a:prstGeom prst="ellipse">
            <a:avLst/>
          </a:prstGeom>
          <a:solidFill>
            <a:schemeClr val="accent2"/>
          </a:soli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d-ID" sz="768">
              <a:latin typeface="Segoe UI" panose="020B0502040204020203" pitchFamily="34" charset="0"/>
              <a:cs typeface="Segoe UI" panose="020B0502040204020203" pitchFamily="34" charset="0"/>
            </a:endParaRPr>
          </a:p>
        </p:txBody>
      </p:sp>
      <p:sp>
        <p:nvSpPr>
          <p:cNvPr id="116" name="Text Placeholder 104">
            <a:extLst>
              <a:ext uri="{FF2B5EF4-FFF2-40B4-BE49-F238E27FC236}">
                <a16:creationId xmlns:a16="http://schemas.microsoft.com/office/drawing/2014/main" id="{C592A37F-750A-D945-8C29-BA52C41470F6}"/>
              </a:ext>
            </a:extLst>
          </p:cNvPr>
          <p:cNvSpPr>
            <a:spLocks noGrp="1"/>
          </p:cNvSpPr>
          <p:nvPr userDrawn="1">
            <p:ph type="body" sz="quarter" idx="27" hasCustomPrompt="1"/>
          </p:nvPr>
        </p:nvSpPr>
        <p:spPr>
          <a:xfrm>
            <a:off x="2736959"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17" name="Text Placeholder 104">
            <a:extLst>
              <a:ext uri="{FF2B5EF4-FFF2-40B4-BE49-F238E27FC236}">
                <a16:creationId xmlns:a16="http://schemas.microsoft.com/office/drawing/2014/main" id="{C016944C-DD38-9841-BBB9-E0C120E11E4F}"/>
              </a:ext>
            </a:extLst>
          </p:cNvPr>
          <p:cNvSpPr>
            <a:spLocks noGrp="1"/>
          </p:cNvSpPr>
          <p:nvPr userDrawn="1">
            <p:ph type="body" sz="quarter" idx="28" hasCustomPrompt="1"/>
          </p:nvPr>
        </p:nvSpPr>
        <p:spPr>
          <a:xfrm>
            <a:off x="2410412" y="3412829"/>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18" name="Text Placeholder 104">
            <a:extLst>
              <a:ext uri="{FF2B5EF4-FFF2-40B4-BE49-F238E27FC236}">
                <a16:creationId xmlns:a16="http://schemas.microsoft.com/office/drawing/2014/main" id="{25F9B88A-4DBC-AB41-8C7C-EFF3A4A15175}"/>
              </a:ext>
            </a:extLst>
          </p:cNvPr>
          <p:cNvSpPr>
            <a:spLocks noGrp="1"/>
          </p:cNvSpPr>
          <p:nvPr userDrawn="1">
            <p:ph type="body" sz="quarter" idx="29" hasCustomPrompt="1"/>
          </p:nvPr>
        </p:nvSpPr>
        <p:spPr>
          <a:xfrm>
            <a:off x="2731830" y="4369187"/>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0" name="Text Placeholder 104">
            <a:extLst>
              <a:ext uri="{FF2B5EF4-FFF2-40B4-BE49-F238E27FC236}">
                <a16:creationId xmlns:a16="http://schemas.microsoft.com/office/drawing/2014/main" id="{4D9FF18F-0EC0-AF45-B3A4-031C21F221F7}"/>
              </a:ext>
            </a:extLst>
          </p:cNvPr>
          <p:cNvSpPr>
            <a:spLocks noGrp="1"/>
          </p:cNvSpPr>
          <p:nvPr userDrawn="1">
            <p:ph type="body" sz="quarter" idx="30" hasCustomPrompt="1"/>
          </p:nvPr>
        </p:nvSpPr>
        <p:spPr>
          <a:xfrm>
            <a:off x="9485041" y="3412829"/>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1" name="Text Placeholder 104">
            <a:extLst>
              <a:ext uri="{FF2B5EF4-FFF2-40B4-BE49-F238E27FC236}">
                <a16:creationId xmlns:a16="http://schemas.microsoft.com/office/drawing/2014/main" id="{1EA022F8-F907-0E49-950F-3797995297AA}"/>
              </a:ext>
            </a:extLst>
          </p:cNvPr>
          <p:cNvSpPr>
            <a:spLocks noGrp="1"/>
          </p:cNvSpPr>
          <p:nvPr userDrawn="1">
            <p:ph type="body" sz="quarter" idx="31" hasCustomPrompt="1"/>
          </p:nvPr>
        </p:nvSpPr>
        <p:spPr>
          <a:xfrm>
            <a:off x="9176250" y="2469878"/>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2" name="Text Placeholder 104">
            <a:extLst>
              <a:ext uri="{FF2B5EF4-FFF2-40B4-BE49-F238E27FC236}">
                <a16:creationId xmlns:a16="http://schemas.microsoft.com/office/drawing/2014/main" id="{B759CC63-CF31-F945-BBD4-4F60DB363768}"/>
              </a:ext>
            </a:extLst>
          </p:cNvPr>
          <p:cNvSpPr>
            <a:spLocks noGrp="1"/>
          </p:cNvSpPr>
          <p:nvPr userDrawn="1">
            <p:ph type="body" sz="quarter" idx="32" hasCustomPrompt="1"/>
          </p:nvPr>
        </p:nvSpPr>
        <p:spPr>
          <a:xfrm>
            <a:off x="9175159" y="4369187"/>
            <a:ext cx="276842" cy="314935"/>
          </a:xfrm>
        </p:spPr>
        <p:txBody>
          <a:bodyPr>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a:t>
            </a:r>
          </a:p>
        </p:txBody>
      </p:sp>
      <p:sp>
        <p:nvSpPr>
          <p:cNvPr id="123" name="Text Placeholder 104">
            <a:extLst>
              <a:ext uri="{FF2B5EF4-FFF2-40B4-BE49-F238E27FC236}">
                <a16:creationId xmlns:a16="http://schemas.microsoft.com/office/drawing/2014/main" id="{4BAB7351-6E0E-5E47-910B-4D62C98AB9EB}"/>
              </a:ext>
            </a:extLst>
          </p:cNvPr>
          <p:cNvSpPr>
            <a:spLocks noGrp="1"/>
          </p:cNvSpPr>
          <p:nvPr>
            <p:ph type="body" sz="quarter" idx="33"/>
          </p:nvPr>
        </p:nvSpPr>
        <p:spPr>
          <a:xfrm>
            <a:off x="1155449" y="2826494"/>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4" name="Text Placeholder 104">
            <a:extLst>
              <a:ext uri="{FF2B5EF4-FFF2-40B4-BE49-F238E27FC236}">
                <a16:creationId xmlns:a16="http://schemas.microsoft.com/office/drawing/2014/main" id="{65183B0A-A8EA-A84F-B9A4-515B8B4D959B}"/>
              </a:ext>
            </a:extLst>
          </p:cNvPr>
          <p:cNvSpPr>
            <a:spLocks noGrp="1"/>
          </p:cNvSpPr>
          <p:nvPr>
            <p:ph type="body" sz="quarter" idx="34"/>
          </p:nvPr>
        </p:nvSpPr>
        <p:spPr>
          <a:xfrm>
            <a:off x="888911" y="378007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5" name="Text Placeholder 104">
            <a:extLst>
              <a:ext uri="{FF2B5EF4-FFF2-40B4-BE49-F238E27FC236}">
                <a16:creationId xmlns:a16="http://schemas.microsoft.com/office/drawing/2014/main" id="{67B53091-A5CB-384E-9C3C-6F1602933086}"/>
              </a:ext>
            </a:extLst>
          </p:cNvPr>
          <p:cNvSpPr>
            <a:spLocks noGrp="1"/>
          </p:cNvSpPr>
          <p:nvPr>
            <p:ph type="body" sz="quarter" idx="35"/>
          </p:nvPr>
        </p:nvSpPr>
        <p:spPr>
          <a:xfrm>
            <a:off x="1155448" y="4727066"/>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6" name="Text Placeholder 104">
            <a:extLst>
              <a:ext uri="{FF2B5EF4-FFF2-40B4-BE49-F238E27FC236}">
                <a16:creationId xmlns:a16="http://schemas.microsoft.com/office/drawing/2014/main" id="{1AEBE026-A2BC-AB48-BC84-7A0F304329B6}"/>
              </a:ext>
            </a:extLst>
          </p:cNvPr>
          <p:cNvSpPr>
            <a:spLocks noGrp="1"/>
          </p:cNvSpPr>
          <p:nvPr>
            <p:ph type="body" sz="quarter" idx="36"/>
          </p:nvPr>
        </p:nvSpPr>
        <p:spPr>
          <a:xfrm>
            <a:off x="9713826" y="283631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7" name="Text Placeholder 104">
            <a:extLst>
              <a:ext uri="{FF2B5EF4-FFF2-40B4-BE49-F238E27FC236}">
                <a16:creationId xmlns:a16="http://schemas.microsoft.com/office/drawing/2014/main" id="{20F5EAAB-85D9-8E41-AABD-12EC8FC44065}"/>
              </a:ext>
            </a:extLst>
          </p:cNvPr>
          <p:cNvSpPr>
            <a:spLocks noGrp="1"/>
          </p:cNvSpPr>
          <p:nvPr>
            <p:ph type="body" sz="quarter" idx="37"/>
          </p:nvPr>
        </p:nvSpPr>
        <p:spPr>
          <a:xfrm>
            <a:off x="9971395" y="3780073"/>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8" name="Text Placeholder 104">
            <a:extLst>
              <a:ext uri="{FF2B5EF4-FFF2-40B4-BE49-F238E27FC236}">
                <a16:creationId xmlns:a16="http://schemas.microsoft.com/office/drawing/2014/main" id="{C4B47887-0848-9D4A-99FF-1FBFEF5BEF1F}"/>
              </a:ext>
            </a:extLst>
          </p:cNvPr>
          <p:cNvSpPr>
            <a:spLocks noGrp="1"/>
          </p:cNvSpPr>
          <p:nvPr>
            <p:ph type="body" sz="quarter" idx="38"/>
          </p:nvPr>
        </p:nvSpPr>
        <p:spPr>
          <a:xfrm>
            <a:off x="9713825" y="4727066"/>
            <a:ext cx="1296967" cy="314935"/>
          </a:xfrm>
        </p:spPr>
        <p:txBody>
          <a:bodyPr>
            <a:noAutofit/>
          </a:bodyPr>
          <a:lstStyle>
            <a:lvl1pPr marL="0" indent="0">
              <a:lnSpc>
                <a:spcPct val="80000"/>
              </a:lnSpc>
              <a:buNone/>
              <a:defRPr sz="8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129" name="Picture Placeholder 13">
            <a:extLst>
              <a:ext uri="{FF2B5EF4-FFF2-40B4-BE49-F238E27FC236}">
                <a16:creationId xmlns:a16="http://schemas.microsoft.com/office/drawing/2014/main" id="{F2B4DBCF-813C-9A4C-AF80-189DF1A1F017}"/>
              </a:ext>
            </a:extLst>
          </p:cNvPr>
          <p:cNvSpPr>
            <a:spLocks noGrp="1"/>
          </p:cNvSpPr>
          <p:nvPr>
            <p:ph type="pic" sz="quarter" idx="39"/>
          </p:nvPr>
        </p:nvSpPr>
        <p:spPr>
          <a:xfrm>
            <a:off x="6224554" y="2052479"/>
            <a:ext cx="1098769" cy="1098769"/>
          </a:xfrm>
          <a:noFill/>
        </p:spPr>
        <p:txBody>
          <a:bodyPr>
            <a:normAutofit/>
          </a:bodyPr>
          <a:lstStyle>
            <a:lvl1pPr>
              <a:defRPr sz="1800"/>
            </a:lvl1pPr>
          </a:lstStyle>
          <a:p>
            <a:endParaRPr lang="en-US"/>
          </a:p>
        </p:txBody>
      </p:sp>
      <p:sp>
        <p:nvSpPr>
          <p:cNvPr id="130" name="Picture Placeholder 13">
            <a:extLst>
              <a:ext uri="{FF2B5EF4-FFF2-40B4-BE49-F238E27FC236}">
                <a16:creationId xmlns:a16="http://schemas.microsoft.com/office/drawing/2014/main" id="{A55E3DE6-A980-D94B-A75A-E896FA782163}"/>
              </a:ext>
            </a:extLst>
          </p:cNvPr>
          <p:cNvSpPr>
            <a:spLocks noGrp="1"/>
          </p:cNvSpPr>
          <p:nvPr>
            <p:ph type="pic" sz="quarter" idx="40"/>
          </p:nvPr>
        </p:nvSpPr>
        <p:spPr>
          <a:xfrm>
            <a:off x="4744453" y="4708594"/>
            <a:ext cx="1098769" cy="1098769"/>
          </a:xfrm>
          <a:noFill/>
        </p:spPr>
        <p:txBody>
          <a:bodyPr>
            <a:normAutofit/>
          </a:bodyPr>
          <a:lstStyle>
            <a:lvl1pPr>
              <a:defRPr sz="1800"/>
            </a:lvl1pPr>
          </a:lstStyle>
          <a:p>
            <a:endParaRPr lang="en-US"/>
          </a:p>
        </p:txBody>
      </p:sp>
      <p:sp>
        <p:nvSpPr>
          <p:cNvPr id="131" name="Picture Placeholder 13">
            <a:extLst>
              <a:ext uri="{FF2B5EF4-FFF2-40B4-BE49-F238E27FC236}">
                <a16:creationId xmlns:a16="http://schemas.microsoft.com/office/drawing/2014/main" id="{5D3DE9FD-681B-3444-A42C-9CD53A95B3F6}"/>
              </a:ext>
            </a:extLst>
          </p:cNvPr>
          <p:cNvSpPr>
            <a:spLocks noGrp="1"/>
          </p:cNvSpPr>
          <p:nvPr>
            <p:ph type="pic" sz="quarter" idx="41"/>
          </p:nvPr>
        </p:nvSpPr>
        <p:spPr>
          <a:xfrm>
            <a:off x="6224554" y="4708594"/>
            <a:ext cx="1098769" cy="1098769"/>
          </a:xfrm>
          <a:noFill/>
        </p:spPr>
        <p:txBody>
          <a:bodyPr>
            <a:normAutofit/>
          </a:bodyPr>
          <a:lstStyle>
            <a:lvl1pPr>
              <a:defRPr sz="1800"/>
            </a:lvl1pPr>
          </a:lstStyle>
          <a:p>
            <a:endParaRPr lang="en-US"/>
          </a:p>
        </p:txBody>
      </p:sp>
      <p:sp>
        <p:nvSpPr>
          <p:cNvPr id="132" name="Picture Placeholder 13">
            <a:extLst>
              <a:ext uri="{FF2B5EF4-FFF2-40B4-BE49-F238E27FC236}">
                <a16:creationId xmlns:a16="http://schemas.microsoft.com/office/drawing/2014/main" id="{74150088-3705-0140-994B-26F200F653A0}"/>
              </a:ext>
            </a:extLst>
          </p:cNvPr>
          <p:cNvSpPr>
            <a:spLocks noGrp="1"/>
          </p:cNvSpPr>
          <p:nvPr>
            <p:ph type="pic" sz="quarter" idx="42"/>
          </p:nvPr>
        </p:nvSpPr>
        <p:spPr>
          <a:xfrm>
            <a:off x="6984065" y="3336994"/>
            <a:ext cx="1098769" cy="1098769"/>
          </a:xfrm>
          <a:noFill/>
        </p:spPr>
        <p:txBody>
          <a:bodyPr>
            <a:normAutofit/>
          </a:bodyPr>
          <a:lstStyle>
            <a:lvl1pPr>
              <a:defRPr sz="1800"/>
            </a:lvl1pPr>
          </a:lstStyle>
          <a:p>
            <a:endParaRPr lang="en-US"/>
          </a:p>
        </p:txBody>
      </p:sp>
      <p:sp>
        <p:nvSpPr>
          <p:cNvPr id="133" name="Picture Placeholder 13">
            <a:extLst>
              <a:ext uri="{FF2B5EF4-FFF2-40B4-BE49-F238E27FC236}">
                <a16:creationId xmlns:a16="http://schemas.microsoft.com/office/drawing/2014/main" id="{A93A6EC5-52CC-B443-B513-8503A38ACA55}"/>
              </a:ext>
            </a:extLst>
          </p:cNvPr>
          <p:cNvSpPr>
            <a:spLocks noGrp="1"/>
          </p:cNvSpPr>
          <p:nvPr>
            <p:ph type="pic" sz="quarter" idx="43"/>
          </p:nvPr>
        </p:nvSpPr>
        <p:spPr>
          <a:xfrm>
            <a:off x="3991541" y="3336994"/>
            <a:ext cx="1098769" cy="1098769"/>
          </a:xfrm>
          <a:noFill/>
        </p:spPr>
        <p:txBody>
          <a:bodyPr>
            <a:normAutofit/>
          </a:bodyPr>
          <a:lstStyle>
            <a:lvl1pPr>
              <a:defRPr sz="1800"/>
            </a:lvl1pPr>
          </a:lstStyle>
          <a:p>
            <a:endParaRPr lang="en-US"/>
          </a:p>
        </p:txBody>
      </p:sp>
      <p:sp>
        <p:nvSpPr>
          <p:cNvPr id="134" name="Picture Placeholder 13">
            <a:extLst>
              <a:ext uri="{FF2B5EF4-FFF2-40B4-BE49-F238E27FC236}">
                <a16:creationId xmlns:a16="http://schemas.microsoft.com/office/drawing/2014/main" id="{25255C17-9C8A-A441-9F4A-96495F6C5BEF}"/>
              </a:ext>
            </a:extLst>
          </p:cNvPr>
          <p:cNvSpPr>
            <a:spLocks noGrp="1"/>
          </p:cNvSpPr>
          <p:nvPr>
            <p:ph type="pic" sz="quarter" idx="44"/>
          </p:nvPr>
        </p:nvSpPr>
        <p:spPr>
          <a:xfrm>
            <a:off x="5493770" y="3336994"/>
            <a:ext cx="1098769" cy="1098769"/>
          </a:xfrm>
          <a:noFill/>
        </p:spPr>
        <p:txBody>
          <a:bodyPr>
            <a:normAutofit/>
          </a:bodyPr>
          <a:lstStyle>
            <a:lvl1pPr>
              <a:defRPr sz="1800"/>
            </a:lvl1pPr>
          </a:lstStyle>
          <a:p>
            <a:endParaRPr lang="en-US"/>
          </a:p>
        </p:txBody>
      </p:sp>
    </p:spTree>
    <p:extLst>
      <p:ext uri="{BB962C8B-B14F-4D97-AF65-F5344CB8AC3E}">
        <p14:creationId xmlns:p14="http://schemas.microsoft.com/office/powerpoint/2010/main" val="2812537867"/>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EB8A-BA21-B147-979F-0B45D5219F6A}"/>
              </a:ext>
            </a:extLst>
          </p:cNvPr>
          <p:cNvSpPr>
            <a:spLocks noGrp="1"/>
          </p:cNvSpPr>
          <p:nvPr>
            <p:ph type="title"/>
          </p:nvPr>
        </p:nvSpPr>
        <p:spPr>
          <a:xfrm>
            <a:off x="380999" y="365125"/>
            <a:ext cx="11429999" cy="759587"/>
          </a:xfrm>
        </p:spPr>
        <p:txBody>
          <a:bodyPr/>
          <a:lstStyle/>
          <a:p>
            <a:r>
              <a:rPr lang="en-US"/>
              <a:t>Click to edit Master title style</a:t>
            </a:r>
          </a:p>
        </p:txBody>
      </p:sp>
      <p:sp>
        <p:nvSpPr>
          <p:cNvPr id="57" name="Rectangle: Rounded Corners 1">
            <a:extLst>
              <a:ext uri="{FF2B5EF4-FFF2-40B4-BE49-F238E27FC236}">
                <a16:creationId xmlns:a16="http://schemas.microsoft.com/office/drawing/2014/main" id="{D2814E3F-9690-664E-B70A-4DCB1B5062E8}"/>
              </a:ext>
            </a:extLst>
          </p:cNvPr>
          <p:cNvSpPr/>
          <p:nvPr userDrawn="1"/>
        </p:nvSpPr>
        <p:spPr>
          <a:xfrm>
            <a:off x="1714466" y="3945849"/>
            <a:ext cx="8736616" cy="13494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58" name="Speech Bubble: Rectangle with Corners Rounded 2">
            <a:extLst>
              <a:ext uri="{FF2B5EF4-FFF2-40B4-BE49-F238E27FC236}">
                <a16:creationId xmlns:a16="http://schemas.microsoft.com/office/drawing/2014/main" id="{A3FD2934-278E-DF48-A79A-72F913958429}"/>
              </a:ext>
            </a:extLst>
          </p:cNvPr>
          <p:cNvSpPr/>
          <p:nvPr userDrawn="1"/>
        </p:nvSpPr>
        <p:spPr>
          <a:xfrm>
            <a:off x="1218212" y="2567943"/>
            <a:ext cx="1941604" cy="1089893"/>
          </a:xfrm>
          <a:prstGeom prst="wedgeRoundRectCallout">
            <a:avLst>
              <a:gd name="adj1" fmla="val -7982"/>
              <a:gd name="adj2" fmla="val 74549"/>
              <a:gd name="adj3" fmla="val 16667"/>
            </a:avLst>
          </a:prstGeom>
          <a:solidFill>
            <a:schemeClr val="bg1"/>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59" name="Speech Bubble: Rectangle with Corners Rounded 3">
            <a:extLst>
              <a:ext uri="{FF2B5EF4-FFF2-40B4-BE49-F238E27FC236}">
                <a16:creationId xmlns:a16="http://schemas.microsoft.com/office/drawing/2014/main" id="{35EA82BA-849B-9F4D-A402-0EFDEC6CC0EB}"/>
              </a:ext>
            </a:extLst>
          </p:cNvPr>
          <p:cNvSpPr/>
          <p:nvPr userDrawn="1"/>
        </p:nvSpPr>
        <p:spPr>
          <a:xfrm>
            <a:off x="2783539" y="2328489"/>
            <a:ext cx="1787489" cy="1163830"/>
          </a:xfrm>
          <a:prstGeom prst="wedgeRoundRectCallout">
            <a:avLst>
              <a:gd name="adj1" fmla="val -5405"/>
              <a:gd name="adj2" fmla="val 85067"/>
              <a:gd name="adj3" fmla="val 16667"/>
            </a:avLst>
          </a:prstGeom>
          <a:solidFill>
            <a:schemeClr val="accent2"/>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60" name="Speech Bubble: Rectangle with Corners Rounded 4">
            <a:extLst>
              <a:ext uri="{FF2B5EF4-FFF2-40B4-BE49-F238E27FC236}">
                <a16:creationId xmlns:a16="http://schemas.microsoft.com/office/drawing/2014/main" id="{4E094BB5-53C3-9745-8BA0-367C34F9D8E2}"/>
              </a:ext>
            </a:extLst>
          </p:cNvPr>
          <p:cNvSpPr/>
          <p:nvPr userDrawn="1"/>
        </p:nvSpPr>
        <p:spPr>
          <a:xfrm>
            <a:off x="4406435" y="2160893"/>
            <a:ext cx="1957868" cy="1179235"/>
          </a:xfrm>
          <a:prstGeom prst="wedgeRoundRectCallout">
            <a:avLst>
              <a:gd name="adj1" fmla="val -5406"/>
              <a:gd name="adj2" fmla="val 100363"/>
              <a:gd name="adj3" fmla="val 16667"/>
            </a:avLst>
          </a:prstGeom>
          <a:solidFill>
            <a:schemeClr val="bg1"/>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61" name="Speech Bubble: Rectangle with Corners Rounded 5">
            <a:extLst>
              <a:ext uri="{FF2B5EF4-FFF2-40B4-BE49-F238E27FC236}">
                <a16:creationId xmlns:a16="http://schemas.microsoft.com/office/drawing/2014/main" id="{2F817E09-9EE7-FB4A-ADD5-9269F257D01D}"/>
              </a:ext>
            </a:extLst>
          </p:cNvPr>
          <p:cNvSpPr/>
          <p:nvPr userDrawn="1"/>
        </p:nvSpPr>
        <p:spPr>
          <a:xfrm>
            <a:off x="6173951" y="2455908"/>
            <a:ext cx="1708618" cy="1235411"/>
          </a:xfrm>
          <a:prstGeom prst="wedgeRoundRectCallout">
            <a:avLst>
              <a:gd name="adj1" fmla="val -37741"/>
              <a:gd name="adj2" fmla="val 66752"/>
              <a:gd name="adj3" fmla="val 16667"/>
            </a:avLst>
          </a:prstGeom>
          <a:solidFill>
            <a:schemeClr val="bg1"/>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63" name="Speech Bubble: Rectangle with Corners Rounded 6">
            <a:extLst>
              <a:ext uri="{FF2B5EF4-FFF2-40B4-BE49-F238E27FC236}">
                <a16:creationId xmlns:a16="http://schemas.microsoft.com/office/drawing/2014/main" id="{012597F7-D119-F142-A43C-CB45042EC9BB}"/>
              </a:ext>
            </a:extLst>
          </p:cNvPr>
          <p:cNvSpPr/>
          <p:nvPr userDrawn="1"/>
        </p:nvSpPr>
        <p:spPr>
          <a:xfrm>
            <a:off x="7793287" y="2245717"/>
            <a:ext cx="1796892" cy="1194866"/>
          </a:xfrm>
          <a:prstGeom prst="wedgeRoundRectCallout">
            <a:avLst>
              <a:gd name="adj1" fmla="val -44219"/>
              <a:gd name="adj2" fmla="val 89976"/>
              <a:gd name="adj3" fmla="val 16667"/>
            </a:avLst>
          </a:prstGeom>
          <a:solidFill>
            <a:schemeClr val="bg1"/>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64" name="Speech Bubble: Rectangle with Corners Rounded 7">
            <a:extLst>
              <a:ext uri="{FF2B5EF4-FFF2-40B4-BE49-F238E27FC236}">
                <a16:creationId xmlns:a16="http://schemas.microsoft.com/office/drawing/2014/main" id="{077C3B07-7689-5045-883F-CFDEB3B26B50}"/>
              </a:ext>
            </a:extLst>
          </p:cNvPr>
          <p:cNvSpPr/>
          <p:nvPr userDrawn="1"/>
        </p:nvSpPr>
        <p:spPr>
          <a:xfrm>
            <a:off x="9311555" y="2567943"/>
            <a:ext cx="1662233" cy="1063915"/>
          </a:xfrm>
          <a:prstGeom prst="wedgeRoundRectCallout">
            <a:avLst>
              <a:gd name="adj1" fmla="val -46114"/>
              <a:gd name="adj2" fmla="val 76078"/>
              <a:gd name="adj3" fmla="val 16667"/>
            </a:avLst>
          </a:prstGeom>
          <a:solidFill>
            <a:schemeClr val="bg1"/>
          </a:solidFill>
          <a:ln>
            <a:noFill/>
          </a:ln>
          <a:effectLst>
            <a:outerShdw blurRad="635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2"/>
          </a:p>
        </p:txBody>
      </p:sp>
      <p:sp>
        <p:nvSpPr>
          <p:cNvPr id="65" name="Text Placeholder 104">
            <a:extLst>
              <a:ext uri="{FF2B5EF4-FFF2-40B4-BE49-F238E27FC236}">
                <a16:creationId xmlns:a16="http://schemas.microsoft.com/office/drawing/2014/main" id="{AC2E428A-1132-D74F-9F32-E1F18FD8FD62}"/>
              </a:ext>
            </a:extLst>
          </p:cNvPr>
          <p:cNvSpPr>
            <a:spLocks noGrp="1"/>
          </p:cNvSpPr>
          <p:nvPr>
            <p:ph type="body" sz="quarter" idx="21" hasCustomPrompt="1"/>
          </p:nvPr>
        </p:nvSpPr>
        <p:spPr>
          <a:xfrm>
            <a:off x="1714466" y="4429516"/>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66" name="Text Placeholder 104">
            <a:extLst>
              <a:ext uri="{FF2B5EF4-FFF2-40B4-BE49-F238E27FC236}">
                <a16:creationId xmlns:a16="http://schemas.microsoft.com/office/drawing/2014/main" id="{A79DF0B0-3B42-1546-8FEA-C1D8B8C70E26}"/>
              </a:ext>
            </a:extLst>
          </p:cNvPr>
          <p:cNvSpPr>
            <a:spLocks noGrp="1"/>
          </p:cNvSpPr>
          <p:nvPr>
            <p:ph type="body" sz="quarter" idx="33"/>
          </p:nvPr>
        </p:nvSpPr>
        <p:spPr>
          <a:xfrm>
            <a:off x="1714466" y="4786132"/>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67" name="Text Placeholder 104">
            <a:extLst>
              <a:ext uri="{FF2B5EF4-FFF2-40B4-BE49-F238E27FC236}">
                <a16:creationId xmlns:a16="http://schemas.microsoft.com/office/drawing/2014/main" id="{302AC39A-3E53-5947-911B-405D7454EA23}"/>
              </a:ext>
            </a:extLst>
          </p:cNvPr>
          <p:cNvSpPr>
            <a:spLocks noGrp="1"/>
          </p:cNvSpPr>
          <p:nvPr>
            <p:ph type="body" sz="quarter" idx="34" hasCustomPrompt="1"/>
          </p:nvPr>
        </p:nvSpPr>
        <p:spPr>
          <a:xfrm>
            <a:off x="9154115" y="4429516"/>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68" name="Text Placeholder 104">
            <a:extLst>
              <a:ext uri="{FF2B5EF4-FFF2-40B4-BE49-F238E27FC236}">
                <a16:creationId xmlns:a16="http://schemas.microsoft.com/office/drawing/2014/main" id="{CDB95D69-44FA-D247-B603-F8512C8EF965}"/>
              </a:ext>
            </a:extLst>
          </p:cNvPr>
          <p:cNvSpPr>
            <a:spLocks noGrp="1"/>
          </p:cNvSpPr>
          <p:nvPr>
            <p:ph type="body" sz="quarter" idx="35"/>
          </p:nvPr>
        </p:nvSpPr>
        <p:spPr>
          <a:xfrm>
            <a:off x="9154115" y="4786132"/>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69" name="Text Placeholder 104">
            <a:extLst>
              <a:ext uri="{FF2B5EF4-FFF2-40B4-BE49-F238E27FC236}">
                <a16:creationId xmlns:a16="http://schemas.microsoft.com/office/drawing/2014/main" id="{F06A21D6-5427-4A42-AA64-8F5C54BAE615}"/>
              </a:ext>
            </a:extLst>
          </p:cNvPr>
          <p:cNvSpPr>
            <a:spLocks noGrp="1"/>
          </p:cNvSpPr>
          <p:nvPr>
            <p:ph type="body" sz="quarter" idx="36" hasCustomPrompt="1"/>
          </p:nvPr>
        </p:nvSpPr>
        <p:spPr>
          <a:xfrm>
            <a:off x="3207476" y="4430073"/>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70" name="Text Placeholder 104">
            <a:extLst>
              <a:ext uri="{FF2B5EF4-FFF2-40B4-BE49-F238E27FC236}">
                <a16:creationId xmlns:a16="http://schemas.microsoft.com/office/drawing/2014/main" id="{AE73F336-C7A2-BC4B-927E-764AD0BCEB07}"/>
              </a:ext>
            </a:extLst>
          </p:cNvPr>
          <p:cNvSpPr>
            <a:spLocks noGrp="1"/>
          </p:cNvSpPr>
          <p:nvPr>
            <p:ph type="body" sz="quarter" idx="37"/>
          </p:nvPr>
        </p:nvSpPr>
        <p:spPr>
          <a:xfrm>
            <a:off x="3207476" y="4786689"/>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71" name="Text Placeholder 104">
            <a:extLst>
              <a:ext uri="{FF2B5EF4-FFF2-40B4-BE49-F238E27FC236}">
                <a16:creationId xmlns:a16="http://schemas.microsoft.com/office/drawing/2014/main" id="{A8063257-DCD8-7A4C-A1C6-0DABAD6D2D92}"/>
              </a:ext>
            </a:extLst>
          </p:cNvPr>
          <p:cNvSpPr>
            <a:spLocks noGrp="1"/>
          </p:cNvSpPr>
          <p:nvPr>
            <p:ph type="body" sz="quarter" idx="38" hasCustomPrompt="1"/>
          </p:nvPr>
        </p:nvSpPr>
        <p:spPr>
          <a:xfrm>
            <a:off x="4675085" y="4429516"/>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72" name="Text Placeholder 104">
            <a:extLst>
              <a:ext uri="{FF2B5EF4-FFF2-40B4-BE49-F238E27FC236}">
                <a16:creationId xmlns:a16="http://schemas.microsoft.com/office/drawing/2014/main" id="{E07E64C4-BA28-1140-9BBB-2C1BD4C5F191}"/>
              </a:ext>
            </a:extLst>
          </p:cNvPr>
          <p:cNvSpPr>
            <a:spLocks noGrp="1"/>
          </p:cNvSpPr>
          <p:nvPr>
            <p:ph type="body" sz="quarter" idx="39"/>
          </p:nvPr>
        </p:nvSpPr>
        <p:spPr>
          <a:xfrm>
            <a:off x="4675085" y="4786132"/>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73" name="Text Placeholder 104">
            <a:extLst>
              <a:ext uri="{FF2B5EF4-FFF2-40B4-BE49-F238E27FC236}">
                <a16:creationId xmlns:a16="http://schemas.microsoft.com/office/drawing/2014/main" id="{19A82EFE-5DD8-EC44-A5B9-2859F661C2CB}"/>
              </a:ext>
            </a:extLst>
          </p:cNvPr>
          <p:cNvSpPr>
            <a:spLocks noGrp="1"/>
          </p:cNvSpPr>
          <p:nvPr>
            <p:ph type="body" sz="quarter" idx="40" hasCustomPrompt="1"/>
          </p:nvPr>
        </p:nvSpPr>
        <p:spPr>
          <a:xfrm>
            <a:off x="6168095" y="4429516"/>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74" name="Text Placeholder 104">
            <a:extLst>
              <a:ext uri="{FF2B5EF4-FFF2-40B4-BE49-F238E27FC236}">
                <a16:creationId xmlns:a16="http://schemas.microsoft.com/office/drawing/2014/main" id="{304DF51F-1571-0748-AE5B-37E4117AC7A5}"/>
              </a:ext>
            </a:extLst>
          </p:cNvPr>
          <p:cNvSpPr>
            <a:spLocks noGrp="1"/>
          </p:cNvSpPr>
          <p:nvPr>
            <p:ph type="body" sz="quarter" idx="41"/>
          </p:nvPr>
        </p:nvSpPr>
        <p:spPr>
          <a:xfrm>
            <a:off x="6168095" y="4786132"/>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75" name="Text Placeholder 104">
            <a:extLst>
              <a:ext uri="{FF2B5EF4-FFF2-40B4-BE49-F238E27FC236}">
                <a16:creationId xmlns:a16="http://schemas.microsoft.com/office/drawing/2014/main" id="{E533C96E-C14B-474F-AC77-5D32B042246D}"/>
              </a:ext>
            </a:extLst>
          </p:cNvPr>
          <p:cNvSpPr>
            <a:spLocks noGrp="1"/>
          </p:cNvSpPr>
          <p:nvPr>
            <p:ph type="body" sz="quarter" idx="42" hasCustomPrompt="1"/>
          </p:nvPr>
        </p:nvSpPr>
        <p:spPr>
          <a:xfrm>
            <a:off x="7661105" y="4429516"/>
            <a:ext cx="1296967" cy="314935"/>
          </a:xfrm>
        </p:spPr>
        <p:txBody>
          <a:bodyPr>
            <a:noAutofit/>
          </a:bodyPr>
          <a:lstStyle>
            <a:lvl1pPr marL="0" indent="0">
              <a:lnSpc>
                <a:spcPct val="80000"/>
              </a:lnSpc>
              <a:buNone/>
              <a:defRPr sz="1200" b="1"/>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76" name="Text Placeholder 104">
            <a:extLst>
              <a:ext uri="{FF2B5EF4-FFF2-40B4-BE49-F238E27FC236}">
                <a16:creationId xmlns:a16="http://schemas.microsoft.com/office/drawing/2014/main" id="{AA206933-41C8-7545-A691-A22ED4A26964}"/>
              </a:ext>
            </a:extLst>
          </p:cNvPr>
          <p:cNvSpPr>
            <a:spLocks noGrp="1"/>
          </p:cNvSpPr>
          <p:nvPr>
            <p:ph type="body" sz="quarter" idx="43"/>
          </p:nvPr>
        </p:nvSpPr>
        <p:spPr>
          <a:xfrm>
            <a:off x="7661105" y="4786132"/>
            <a:ext cx="1296967" cy="314935"/>
          </a:xfrm>
        </p:spPr>
        <p:txBody>
          <a:bodyPr>
            <a:noAutofit/>
          </a:bodyPr>
          <a:lstStyle>
            <a:lvl1pPr marL="0" indent="0">
              <a:lnSpc>
                <a:spcPct val="8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77" name="Picture Placeholder 12">
            <a:extLst>
              <a:ext uri="{FF2B5EF4-FFF2-40B4-BE49-F238E27FC236}">
                <a16:creationId xmlns:a16="http://schemas.microsoft.com/office/drawing/2014/main" id="{760B0DB2-E34D-DF44-AE81-7A0AF0233161}"/>
              </a:ext>
            </a:extLst>
          </p:cNvPr>
          <p:cNvSpPr>
            <a:spLocks noGrp="1"/>
          </p:cNvSpPr>
          <p:nvPr>
            <p:ph type="pic" sz="quarter" idx="10"/>
          </p:nvPr>
        </p:nvSpPr>
        <p:spPr>
          <a:xfrm>
            <a:off x="1372327" y="2559862"/>
            <a:ext cx="847313" cy="847313"/>
          </a:xfrm>
        </p:spPr>
        <p:txBody>
          <a:bodyPr>
            <a:normAutofit/>
          </a:bodyPr>
          <a:lstStyle>
            <a:lvl1pPr>
              <a:defRPr sz="1600"/>
            </a:lvl1pPr>
          </a:lstStyle>
          <a:p>
            <a:endParaRPr lang="en-US"/>
          </a:p>
        </p:txBody>
      </p:sp>
      <p:sp>
        <p:nvSpPr>
          <p:cNvPr id="78" name="Picture Placeholder 12">
            <a:extLst>
              <a:ext uri="{FF2B5EF4-FFF2-40B4-BE49-F238E27FC236}">
                <a16:creationId xmlns:a16="http://schemas.microsoft.com/office/drawing/2014/main" id="{FFC88C01-696F-654C-AB2E-CFAF2DC78665}"/>
              </a:ext>
            </a:extLst>
          </p:cNvPr>
          <p:cNvSpPr>
            <a:spLocks noGrp="1"/>
          </p:cNvSpPr>
          <p:nvPr>
            <p:ph type="pic" sz="quarter" idx="50"/>
          </p:nvPr>
        </p:nvSpPr>
        <p:spPr>
          <a:xfrm>
            <a:off x="2911073" y="2361117"/>
            <a:ext cx="847313" cy="847313"/>
          </a:xfrm>
        </p:spPr>
        <p:txBody>
          <a:bodyPr>
            <a:normAutofit/>
          </a:bodyPr>
          <a:lstStyle>
            <a:lvl1pPr>
              <a:defRPr sz="1600"/>
            </a:lvl1pPr>
          </a:lstStyle>
          <a:p>
            <a:endParaRPr lang="en-US"/>
          </a:p>
        </p:txBody>
      </p:sp>
      <p:sp>
        <p:nvSpPr>
          <p:cNvPr id="79" name="Picture Placeholder 12">
            <a:extLst>
              <a:ext uri="{FF2B5EF4-FFF2-40B4-BE49-F238E27FC236}">
                <a16:creationId xmlns:a16="http://schemas.microsoft.com/office/drawing/2014/main" id="{FFAD8B5D-FFAB-C745-91A4-681CF56E5BCC}"/>
              </a:ext>
            </a:extLst>
          </p:cNvPr>
          <p:cNvSpPr>
            <a:spLocks noGrp="1"/>
          </p:cNvSpPr>
          <p:nvPr>
            <p:ph type="pic" sz="quarter" idx="51"/>
          </p:nvPr>
        </p:nvSpPr>
        <p:spPr>
          <a:xfrm>
            <a:off x="4548946" y="2175120"/>
            <a:ext cx="847313" cy="847313"/>
          </a:xfrm>
        </p:spPr>
        <p:txBody>
          <a:bodyPr>
            <a:normAutofit/>
          </a:bodyPr>
          <a:lstStyle>
            <a:lvl1pPr>
              <a:defRPr sz="1600"/>
            </a:lvl1pPr>
          </a:lstStyle>
          <a:p>
            <a:endParaRPr lang="en-US"/>
          </a:p>
        </p:txBody>
      </p:sp>
      <p:sp>
        <p:nvSpPr>
          <p:cNvPr id="80" name="Picture Placeholder 12">
            <a:extLst>
              <a:ext uri="{FF2B5EF4-FFF2-40B4-BE49-F238E27FC236}">
                <a16:creationId xmlns:a16="http://schemas.microsoft.com/office/drawing/2014/main" id="{D7394509-F32A-4A40-9244-8B3060FA5B46}"/>
              </a:ext>
            </a:extLst>
          </p:cNvPr>
          <p:cNvSpPr>
            <a:spLocks noGrp="1"/>
          </p:cNvSpPr>
          <p:nvPr>
            <p:ph type="pic" sz="quarter" idx="52"/>
          </p:nvPr>
        </p:nvSpPr>
        <p:spPr>
          <a:xfrm>
            <a:off x="6318060" y="2479906"/>
            <a:ext cx="847313" cy="847313"/>
          </a:xfrm>
        </p:spPr>
        <p:txBody>
          <a:bodyPr>
            <a:normAutofit/>
          </a:bodyPr>
          <a:lstStyle>
            <a:lvl1pPr>
              <a:defRPr sz="1600"/>
            </a:lvl1pPr>
          </a:lstStyle>
          <a:p>
            <a:endParaRPr lang="en-US"/>
          </a:p>
        </p:txBody>
      </p:sp>
      <p:sp>
        <p:nvSpPr>
          <p:cNvPr id="81" name="Picture Placeholder 12">
            <a:extLst>
              <a:ext uri="{FF2B5EF4-FFF2-40B4-BE49-F238E27FC236}">
                <a16:creationId xmlns:a16="http://schemas.microsoft.com/office/drawing/2014/main" id="{F2C75A7F-CD85-7047-AC4C-F14556F209AB}"/>
              </a:ext>
            </a:extLst>
          </p:cNvPr>
          <p:cNvSpPr>
            <a:spLocks noGrp="1"/>
          </p:cNvSpPr>
          <p:nvPr>
            <p:ph type="pic" sz="quarter" idx="53"/>
          </p:nvPr>
        </p:nvSpPr>
        <p:spPr>
          <a:xfrm>
            <a:off x="7950279" y="2264321"/>
            <a:ext cx="847313" cy="847313"/>
          </a:xfrm>
        </p:spPr>
        <p:txBody>
          <a:bodyPr>
            <a:normAutofit/>
          </a:bodyPr>
          <a:lstStyle>
            <a:lvl1pPr>
              <a:defRPr sz="1600"/>
            </a:lvl1pPr>
          </a:lstStyle>
          <a:p>
            <a:endParaRPr lang="en-US"/>
          </a:p>
        </p:txBody>
      </p:sp>
      <p:sp>
        <p:nvSpPr>
          <p:cNvPr id="82" name="Picture Placeholder 12">
            <a:extLst>
              <a:ext uri="{FF2B5EF4-FFF2-40B4-BE49-F238E27FC236}">
                <a16:creationId xmlns:a16="http://schemas.microsoft.com/office/drawing/2014/main" id="{22C5F811-C4B0-9C4A-8141-0F981114B7FF}"/>
              </a:ext>
            </a:extLst>
          </p:cNvPr>
          <p:cNvSpPr>
            <a:spLocks noGrp="1"/>
          </p:cNvSpPr>
          <p:nvPr>
            <p:ph type="pic" sz="quarter" idx="54"/>
          </p:nvPr>
        </p:nvSpPr>
        <p:spPr>
          <a:xfrm>
            <a:off x="9434670" y="2568443"/>
            <a:ext cx="847313" cy="847313"/>
          </a:xfrm>
        </p:spPr>
        <p:txBody>
          <a:bodyPr>
            <a:normAutofit/>
          </a:bodyPr>
          <a:lstStyle>
            <a:lvl1pPr>
              <a:defRPr sz="1600"/>
            </a:lvl1pPr>
          </a:lstStyle>
          <a:p>
            <a:endParaRPr lang="en-US"/>
          </a:p>
        </p:txBody>
      </p:sp>
      <p:sp>
        <p:nvSpPr>
          <p:cNvPr id="83" name="Text Placeholder 104">
            <a:extLst>
              <a:ext uri="{FF2B5EF4-FFF2-40B4-BE49-F238E27FC236}">
                <a16:creationId xmlns:a16="http://schemas.microsoft.com/office/drawing/2014/main" id="{73D755F5-0457-5A4D-B322-2AB4BDEEEAB9}"/>
              </a:ext>
            </a:extLst>
          </p:cNvPr>
          <p:cNvSpPr>
            <a:spLocks noGrp="1"/>
          </p:cNvSpPr>
          <p:nvPr>
            <p:ph type="body" sz="quarter" idx="44" hasCustomPrompt="1"/>
          </p:nvPr>
        </p:nvSpPr>
        <p:spPr>
          <a:xfrm>
            <a:off x="1372327" y="3271532"/>
            <a:ext cx="1296967" cy="314935"/>
          </a:xfrm>
        </p:spPr>
        <p:txBody>
          <a:bodyPr>
            <a:noAutofit/>
          </a:bodyPr>
          <a:lstStyle>
            <a:lvl1pPr marL="0" indent="0">
              <a:lnSpc>
                <a:spcPct val="80000"/>
              </a:lnSpc>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84" name="Text Placeholder 104">
            <a:extLst>
              <a:ext uri="{FF2B5EF4-FFF2-40B4-BE49-F238E27FC236}">
                <a16:creationId xmlns:a16="http://schemas.microsoft.com/office/drawing/2014/main" id="{75310EA0-4A11-1E41-9551-7F33504B5CBD}"/>
              </a:ext>
            </a:extLst>
          </p:cNvPr>
          <p:cNvSpPr>
            <a:spLocks noGrp="1"/>
          </p:cNvSpPr>
          <p:nvPr>
            <p:ph type="body" sz="quarter" idx="49" hasCustomPrompt="1"/>
          </p:nvPr>
        </p:nvSpPr>
        <p:spPr>
          <a:xfrm>
            <a:off x="9456698" y="3251016"/>
            <a:ext cx="1296967" cy="314935"/>
          </a:xfrm>
        </p:spPr>
        <p:txBody>
          <a:bodyPr>
            <a:noAutofit/>
          </a:bodyPr>
          <a:lstStyle>
            <a:lvl1pPr marL="0" indent="0">
              <a:lnSpc>
                <a:spcPct val="80000"/>
              </a:lnSpc>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85" name="Text Placeholder 104">
            <a:extLst>
              <a:ext uri="{FF2B5EF4-FFF2-40B4-BE49-F238E27FC236}">
                <a16:creationId xmlns:a16="http://schemas.microsoft.com/office/drawing/2014/main" id="{91ADB627-7246-8241-8A6A-2E45DB67C51A}"/>
              </a:ext>
            </a:extLst>
          </p:cNvPr>
          <p:cNvSpPr>
            <a:spLocks noGrp="1"/>
          </p:cNvSpPr>
          <p:nvPr>
            <p:ph type="body" sz="quarter" idx="48" hasCustomPrompt="1"/>
          </p:nvPr>
        </p:nvSpPr>
        <p:spPr>
          <a:xfrm>
            <a:off x="7948578" y="3034137"/>
            <a:ext cx="1296967" cy="314935"/>
          </a:xfrm>
        </p:spPr>
        <p:txBody>
          <a:bodyPr>
            <a:noAutofit/>
          </a:bodyPr>
          <a:lstStyle>
            <a:lvl1pPr marL="0" indent="0">
              <a:lnSpc>
                <a:spcPct val="80000"/>
              </a:lnSpc>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86" name="Text Placeholder 104">
            <a:extLst>
              <a:ext uri="{FF2B5EF4-FFF2-40B4-BE49-F238E27FC236}">
                <a16:creationId xmlns:a16="http://schemas.microsoft.com/office/drawing/2014/main" id="{3509DD4C-191F-0940-82F2-5B2818715934}"/>
              </a:ext>
            </a:extLst>
          </p:cNvPr>
          <p:cNvSpPr>
            <a:spLocks noGrp="1"/>
          </p:cNvSpPr>
          <p:nvPr>
            <p:ph type="body" sz="quarter" idx="47" hasCustomPrompt="1"/>
          </p:nvPr>
        </p:nvSpPr>
        <p:spPr>
          <a:xfrm>
            <a:off x="6313955" y="3290416"/>
            <a:ext cx="1296967" cy="314935"/>
          </a:xfrm>
        </p:spPr>
        <p:txBody>
          <a:bodyPr>
            <a:noAutofit/>
          </a:bodyPr>
          <a:lstStyle>
            <a:lvl1pPr marL="0" indent="0">
              <a:lnSpc>
                <a:spcPct val="80000"/>
              </a:lnSpc>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87" name="Text Placeholder 104">
            <a:extLst>
              <a:ext uri="{FF2B5EF4-FFF2-40B4-BE49-F238E27FC236}">
                <a16:creationId xmlns:a16="http://schemas.microsoft.com/office/drawing/2014/main" id="{E14134BC-4AD8-1F42-AF8D-0B7B6B761F82}"/>
              </a:ext>
            </a:extLst>
          </p:cNvPr>
          <p:cNvSpPr>
            <a:spLocks noGrp="1"/>
          </p:cNvSpPr>
          <p:nvPr>
            <p:ph type="body" sz="quarter" idx="46" hasCustomPrompt="1"/>
          </p:nvPr>
        </p:nvSpPr>
        <p:spPr>
          <a:xfrm>
            <a:off x="4551917" y="2949968"/>
            <a:ext cx="1296967" cy="314935"/>
          </a:xfrm>
        </p:spPr>
        <p:txBody>
          <a:bodyPr>
            <a:noAutofit/>
          </a:bodyPr>
          <a:lstStyle>
            <a:lvl1pPr marL="0" indent="0">
              <a:lnSpc>
                <a:spcPct val="80000"/>
              </a:lnSpc>
              <a:buNone/>
              <a:defRPr sz="1000">
                <a:solidFill>
                  <a:schemeClr val="accent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
        <p:nvSpPr>
          <p:cNvPr id="88" name="Text Placeholder 104">
            <a:extLst>
              <a:ext uri="{FF2B5EF4-FFF2-40B4-BE49-F238E27FC236}">
                <a16:creationId xmlns:a16="http://schemas.microsoft.com/office/drawing/2014/main" id="{D2D62D9C-5FF8-F745-B47B-17F1FD7B33E8}"/>
              </a:ext>
            </a:extLst>
          </p:cNvPr>
          <p:cNvSpPr>
            <a:spLocks noGrp="1"/>
          </p:cNvSpPr>
          <p:nvPr>
            <p:ph type="body" sz="quarter" idx="45" hasCustomPrompt="1"/>
          </p:nvPr>
        </p:nvSpPr>
        <p:spPr>
          <a:xfrm>
            <a:off x="2911073" y="3086858"/>
            <a:ext cx="1296967" cy="314935"/>
          </a:xfrm>
        </p:spPr>
        <p:txBody>
          <a:bodyPr>
            <a:noAutofit/>
          </a:bodyPr>
          <a:lstStyle>
            <a:lvl1pPr marL="0" indent="0">
              <a:lnSpc>
                <a:spcPct val="80000"/>
              </a:lnSpc>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Edit Text Here</a:t>
            </a:r>
          </a:p>
        </p:txBody>
      </p:sp>
    </p:spTree>
    <p:extLst>
      <p:ext uri="{BB962C8B-B14F-4D97-AF65-F5344CB8AC3E}">
        <p14:creationId xmlns:p14="http://schemas.microsoft.com/office/powerpoint/2010/main" val="390733413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SLIDE WHITE 2">
    <p:bg>
      <p:bgPr>
        <a:solidFill>
          <a:schemeClr val="bg1"/>
        </a:solidFill>
        <a:effectLst/>
      </p:bgPr>
    </p:bg>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229D1E75-DF6C-1A4F-94DC-AB3374701925}"/>
              </a:ext>
            </a:extLst>
          </p:cNvPr>
          <p:cNvSpPr>
            <a:spLocks noGrp="1"/>
          </p:cNvSpPr>
          <p:nvPr>
            <p:ph type="pic" sz="quarter" idx="16"/>
          </p:nvPr>
        </p:nvSpPr>
        <p:spPr>
          <a:xfrm>
            <a:off x="-2336041" y="2213192"/>
            <a:ext cx="1276350" cy="1514259"/>
          </a:xfrm>
          <a:custGeom>
            <a:avLst/>
            <a:gdLst>
              <a:gd name="connsiteX0" fmla="*/ 0 w 1787525"/>
              <a:gd name="connsiteY0" fmla="*/ 1673225 h 1673225"/>
              <a:gd name="connsiteX1" fmla="*/ 893763 w 1787525"/>
              <a:gd name="connsiteY1" fmla="*/ 0 h 1673225"/>
              <a:gd name="connsiteX2" fmla="*/ 1787525 w 1787525"/>
              <a:gd name="connsiteY2" fmla="*/ 1673225 h 1673225"/>
              <a:gd name="connsiteX3" fmla="*/ 0 w 1787525"/>
              <a:gd name="connsiteY3" fmla="*/ 1673225 h 1673225"/>
              <a:gd name="connsiteX0" fmla="*/ 0 w 1787525"/>
              <a:gd name="connsiteY0" fmla="*/ 1524000 h 1524000"/>
              <a:gd name="connsiteX1" fmla="*/ 1062038 w 1787525"/>
              <a:gd name="connsiteY1" fmla="*/ 0 h 1524000"/>
              <a:gd name="connsiteX2" fmla="*/ 1787525 w 1787525"/>
              <a:gd name="connsiteY2" fmla="*/ 1524000 h 1524000"/>
              <a:gd name="connsiteX3" fmla="*/ 0 w 1787525"/>
              <a:gd name="connsiteY3" fmla="*/ 1524000 h 1524000"/>
              <a:gd name="connsiteX0" fmla="*/ 0 w 1555750"/>
              <a:gd name="connsiteY0" fmla="*/ 1524000 h 1524000"/>
              <a:gd name="connsiteX1" fmla="*/ 1062038 w 1555750"/>
              <a:gd name="connsiteY1" fmla="*/ 0 h 1524000"/>
              <a:gd name="connsiteX2" fmla="*/ 1555750 w 1555750"/>
              <a:gd name="connsiteY2" fmla="*/ 996950 h 1524000"/>
              <a:gd name="connsiteX3" fmla="*/ 0 w 1555750"/>
              <a:gd name="connsiteY3" fmla="*/ 1524000 h 15240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8263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1276350 w 1276350"/>
              <a:gd name="connsiteY2" fmla="*/ 996950 h 1549400"/>
              <a:gd name="connsiteX3" fmla="*/ 0 w 1276350"/>
              <a:gd name="connsiteY3" fmla="*/ 1549400 h 1549400"/>
              <a:gd name="connsiteX0" fmla="*/ 0 w 1276350"/>
              <a:gd name="connsiteY0" fmla="*/ 1549400 h 1549400"/>
              <a:gd name="connsiteX1" fmla="*/ 776288 w 1276350"/>
              <a:gd name="connsiteY1" fmla="*/ 0 h 1549400"/>
              <a:gd name="connsiteX2" fmla="*/ 800088 w 1276350"/>
              <a:gd name="connsiteY2" fmla="*/ 57149 h 1549400"/>
              <a:gd name="connsiteX3" fmla="*/ 1276350 w 1276350"/>
              <a:gd name="connsiteY3" fmla="*/ 996950 h 1549400"/>
              <a:gd name="connsiteX4" fmla="*/ 0 w 1276350"/>
              <a:gd name="connsiteY4" fmla="*/ 1549400 h 1549400"/>
              <a:gd name="connsiteX0" fmla="*/ 0 w 1276350"/>
              <a:gd name="connsiteY0" fmla="*/ 1549400 h 1549400"/>
              <a:gd name="connsiteX1" fmla="*/ 741473 w 1276350"/>
              <a:gd name="connsiteY1" fmla="*/ 57149 h 1549400"/>
              <a:gd name="connsiteX2" fmla="*/ 776288 w 1276350"/>
              <a:gd name="connsiteY2" fmla="*/ 0 h 1549400"/>
              <a:gd name="connsiteX3" fmla="*/ 800088 w 1276350"/>
              <a:gd name="connsiteY3" fmla="*/ 57149 h 1549400"/>
              <a:gd name="connsiteX4" fmla="*/ 1276350 w 1276350"/>
              <a:gd name="connsiteY4" fmla="*/ 996950 h 1549400"/>
              <a:gd name="connsiteX5" fmla="*/ 0 w 1276350"/>
              <a:gd name="connsiteY5" fmla="*/ 1549400 h 1549400"/>
              <a:gd name="connsiteX0" fmla="*/ 0 w 1276350"/>
              <a:gd name="connsiteY0" fmla="*/ 1492251 h 1492251"/>
              <a:gd name="connsiteX1" fmla="*/ 741473 w 1276350"/>
              <a:gd name="connsiteY1" fmla="*/ 0 h 1492251"/>
              <a:gd name="connsiteX2" fmla="*/ 800088 w 1276350"/>
              <a:gd name="connsiteY2" fmla="*/ 0 h 1492251"/>
              <a:gd name="connsiteX3" fmla="*/ 1276350 w 1276350"/>
              <a:gd name="connsiteY3" fmla="*/ 939801 h 1492251"/>
              <a:gd name="connsiteX4" fmla="*/ 0 w 1276350"/>
              <a:gd name="connsiteY4" fmla="*/ 1492251 h 1492251"/>
              <a:gd name="connsiteX0" fmla="*/ 0 w 1276350"/>
              <a:gd name="connsiteY0" fmla="*/ 1516239 h 1516239"/>
              <a:gd name="connsiteX1" fmla="*/ 741473 w 1276350"/>
              <a:gd name="connsiteY1" fmla="*/ 23988 h 1516239"/>
              <a:gd name="connsiteX2" fmla="*/ 800088 w 1276350"/>
              <a:gd name="connsiteY2" fmla="*/ 23988 h 1516239"/>
              <a:gd name="connsiteX3" fmla="*/ 1276350 w 1276350"/>
              <a:gd name="connsiteY3" fmla="*/ 963789 h 1516239"/>
              <a:gd name="connsiteX4" fmla="*/ 0 w 1276350"/>
              <a:gd name="connsiteY4" fmla="*/ 1516239 h 1516239"/>
              <a:gd name="connsiteX0" fmla="*/ 0 w 1276350"/>
              <a:gd name="connsiteY0" fmla="*/ 1514259 h 1514259"/>
              <a:gd name="connsiteX1" fmla="*/ 741473 w 1276350"/>
              <a:gd name="connsiteY1" fmla="*/ 22008 h 1514259"/>
              <a:gd name="connsiteX2" fmla="*/ 800088 w 1276350"/>
              <a:gd name="connsiteY2" fmla="*/ 22008 h 1514259"/>
              <a:gd name="connsiteX3" fmla="*/ 1276350 w 1276350"/>
              <a:gd name="connsiteY3" fmla="*/ 961809 h 1514259"/>
              <a:gd name="connsiteX4" fmla="*/ 0 w 1276350"/>
              <a:gd name="connsiteY4" fmla="*/ 1514259 h 1514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514259">
                <a:moveTo>
                  <a:pt x="0" y="1514259"/>
                </a:moveTo>
                <a:lnTo>
                  <a:pt x="741473" y="22008"/>
                </a:lnTo>
                <a:cubicBezTo>
                  <a:pt x="738786" y="31533"/>
                  <a:pt x="767850" y="-31967"/>
                  <a:pt x="800088" y="22008"/>
                </a:cubicBezTo>
                <a:lnTo>
                  <a:pt x="1276350" y="961809"/>
                </a:lnTo>
                <a:cubicBezTo>
                  <a:pt x="927100" y="1082459"/>
                  <a:pt x="685800" y="1123734"/>
                  <a:pt x="0" y="1514259"/>
                </a:cubicBezTo>
                <a:close/>
              </a:path>
            </a:pathLst>
          </a:custGeom>
        </p:spPr>
        <p:txBody>
          <a:bodyPr/>
          <a:lstStyle/>
          <a:p>
            <a:endParaRPr lang="en-US"/>
          </a:p>
        </p:txBody>
      </p:sp>
      <p:sp>
        <p:nvSpPr>
          <p:cNvPr id="4" name="Picture Placeholder 18">
            <a:extLst>
              <a:ext uri="{FF2B5EF4-FFF2-40B4-BE49-F238E27FC236}">
                <a16:creationId xmlns:a16="http://schemas.microsoft.com/office/drawing/2014/main" id="{1944F25A-2B1F-AB45-BC1B-E16AF30B3745}"/>
              </a:ext>
            </a:extLst>
          </p:cNvPr>
          <p:cNvSpPr>
            <a:spLocks noGrp="1"/>
          </p:cNvSpPr>
          <p:nvPr>
            <p:ph type="pic" sz="quarter" idx="17"/>
          </p:nvPr>
        </p:nvSpPr>
        <p:spPr>
          <a:xfrm>
            <a:off x="-2796428" y="3562314"/>
            <a:ext cx="1225533" cy="108266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44"/>
              <a:gd name="connsiteY0" fmla="*/ 696 h 8696"/>
              <a:gd name="connsiteX1" fmla="*/ 10144 w 10144"/>
              <a:gd name="connsiteY1" fmla="*/ 0 h 8696"/>
              <a:gd name="connsiteX2" fmla="*/ 10000 w 10144"/>
              <a:gd name="connsiteY2" fmla="*/ 8696 h 8696"/>
              <a:gd name="connsiteX3" fmla="*/ 0 w 10144"/>
              <a:gd name="connsiteY3" fmla="*/ 8696 h 8696"/>
              <a:gd name="connsiteX4" fmla="*/ 0 w 10144"/>
              <a:gd name="connsiteY4" fmla="*/ 696 h 8696"/>
              <a:gd name="connsiteX0" fmla="*/ 0 w 10000"/>
              <a:gd name="connsiteY0" fmla="*/ 800 h 10000"/>
              <a:gd name="connsiteX1" fmla="*/ 10000 w 10000"/>
              <a:gd name="connsiteY1" fmla="*/ 0 h 10000"/>
              <a:gd name="connsiteX2" fmla="*/ 6920 w 10000"/>
              <a:gd name="connsiteY2" fmla="*/ 9286 h 10000"/>
              <a:gd name="connsiteX3" fmla="*/ 0 w 10000"/>
              <a:gd name="connsiteY3" fmla="*/ 10000 h 10000"/>
              <a:gd name="connsiteX4" fmla="*/ 0 w 10000"/>
              <a:gd name="connsiteY4" fmla="*/ 800 h 10000"/>
              <a:gd name="connsiteX0" fmla="*/ 0 w 10000"/>
              <a:gd name="connsiteY0" fmla="*/ 800 h 12178"/>
              <a:gd name="connsiteX1" fmla="*/ 10000 w 10000"/>
              <a:gd name="connsiteY1" fmla="*/ 0 h 12178"/>
              <a:gd name="connsiteX2" fmla="*/ 6920 w 10000"/>
              <a:gd name="connsiteY2" fmla="*/ 9286 h 12178"/>
              <a:gd name="connsiteX3" fmla="*/ 853 w 10000"/>
              <a:gd name="connsiteY3" fmla="*/ 12178 h 12178"/>
              <a:gd name="connsiteX4" fmla="*/ 0 w 10000"/>
              <a:gd name="connsiteY4" fmla="*/ 800 h 12178"/>
              <a:gd name="connsiteX0" fmla="*/ 2131 w 9169"/>
              <a:gd name="connsiteY0" fmla="*/ 5764 h 12178"/>
              <a:gd name="connsiteX1" fmla="*/ 9169 w 9169"/>
              <a:gd name="connsiteY1" fmla="*/ 0 h 12178"/>
              <a:gd name="connsiteX2" fmla="*/ 6089 w 9169"/>
              <a:gd name="connsiteY2" fmla="*/ 9286 h 12178"/>
              <a:gd name="connsiteX3" fmla="*/ 22 w 9169"/>
              <a:gd name="connsiteY3" fmla="*/ 12178 h 12178"/>
              <a:gd name="connsiteX4" fmla="*/ 2131 w 9169"/>
              <a:gd name="connsiteY4" fmla="*/ 5764 h 12178"/>
              <a:gd name="connsiteX0" fmla="*/ 2300 w 9976"/>
              <a:gd name="connsiteY0" fmla="*/ 4733 h 10000"/>
              <a:gd name="connsiteX1" fmla="*/ 9976 w 9976"/>
              <a:gd name="connsiteY1" fmla="*/ 0 h 10000"/>
              <a:gd name="connsiteX2" fmla="*/ 6617 w 9976"/>
              <a:gd name="connsiteY2" fmla="*/ 7625 h 10000"/>
              <a:gd name="connsiteX3" fmla="*/ 0 w 9976"/>
              <a:gd name="connsiteY3" fmla="*/ 10000 h 10000"/>
              <a:gd name="connsiteX4" fmla="*/ 2300 w 9976"/>
              <a:gd name="connsiteY4" fmla="*/ 4733 h 10000"/>
              <a:gd name="connsiteX0" fmla="*/ 2503 w 10197"/>
              <a:gd name="connsiteY0" fmla="*/ 4777 h 10044"/>
              <a:gd name="connsiteX1" fmla="*/ 10197 w 10197"/>
              <a:gd name="connsiteY1" fmla="*/ 44 h 10044"/>
              <a:gd name="connsiteX2" fmla="*/ 6830 w 10197"/>
              <a:gd name="connsiteY2" fmla="*/ 7669 h 10044"/>
              <a:gd name="connsiteX3" fmla="*/ 197 w 10197"/>
              <a:gd name="connsiteY3" fmla="*/ 10044 h 10044"/>
              <a:gd name="connsiteX4" fmla="*/ 2503 w 10197"/>
              <a:gd name="connsiteY4" fmla="*/ 4777 h 10044"/>
              <a:gd name="connsiteX0" fmla="*/ 2503 w 10210"/>
              <a:gd name="connsiteY0" fmla="*/ 4839 h 10106"/>
              <a:gd name="connsiteX1" fmla="*/ 10197 w 10210"/>
              <a:gd name="connsiteY1" fmla="*/ 106 h 10106"/>
              <a:gd name="connsiteX2" fmla="*/ 6830 w 10210"/>
              <a:gd name="connsiteY2" fmla="*/ 7731 h 10106"/>
              <a:gd name="connsiteX3" fmla="*/ 197 w 10210"/>
              <a:gd name="connsiteY3" fmla="*/ 10106 h 10106"/>
              <a:gd name="connsiteX4" fmla="*/ 2503 w 10210"/>
              <a:gd name="connsiteY4" fmla="*/ 4839 h 10106"/>
              <a:gd name="connsiteX0" fmla="*/ 2503 w 10215"/>
              <a:gd name="connsiteY0" fmla="*/ 4852 h 10119"/>
              <a:gd name="connsiteX1" fmla="*/ 10197 w 10215"/>
              <a:gd name="connsiteY1" fmla="*/ 119 h 10119"/>
              <a:gd name="connsiteX2" fmla="*/ 6830 w 10215"/>
              <a:gd name="connsiteY2" fmla="*/ 7744 h 10119"/>
              <a:gd name="connsiteX3" fmla="*/ 197 w 10215"/>
              <a:gd name="connsiteY3" fmla="*/ 10119 h 10119"/>
              <a:gd name="connsiteX4" fmla="*/ 2503 w 10215"/>
              <a:gd name="connsiteY4" fmla="*/ 4852 h 10119"/>
              <a:gd name="connsiteX0" fmla="*/ 2467 w 10179"/>
              <a:gd name="connsiteY0" fmla="*/ 4852 h 10119"/>
              <a:gd name="connsiteX1" fmla="*/ 10161 w 10179"/>
              <a:gd name="connsiteY1" fmla="*/ 119 h 10119"/>
              <a:gd name="connsiteX2" fmla="*/ 6794 w 10179"/>
              <a:gd name="connsiteY2" fmla="*/ 7744 h 10119"/>
              <a:gd name="connsiteX3" fmla="*/ 161 w 10179"/>
              <a:gd name="connsiteY3" fmla="*/ 10119 h 10119"/>
              <a:gd name="connsiteX4" fmla="*/ 2467 w 10179"/>
              <a:gd name="connsiteY4" fmla="*/ 4852 h 10119"/>
              <a:gd name="connsiteX0" fmla="*/ 2306 w 10018"/>
              <a:gd name="connsiteY0" fmla="*/ 4852 h 10119"/>
              <a:gd name="connsiteX1" fmla="*/ 10000 w 10018"/>
              <a:gd name="connsiteY1" fmla="*/ 119 h 10119"/>
              <a:gd name="connsiteX2" fmla="*/ 6633 w 10018"/>
              <a:gd name="connsiteY2" fmla="*/ 7744 h 10119"/>
              <a:gd name="connsiteX3" fmla="*/ 0 w 10018"/>
              <a:gd name="connsiteY3" fmla="*/ 10119 h 10119"/>
              <a:gd name="connsiteX4" fmla="*/ 2306 w 10018"/>
              <a:gd name="connsiteY4" fmla="*/ 4852 h 10119"/>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10"/>
              <a:gd name="connsiteY0" fmla="*/ 4806 h 10044"/>
              <a:gd name="connsiteX1" fmla="*/ 10000 w 10110"/>
              <a:gd name="connsiteY1" fmla="*/ 44 h 10044"/>
              <a:gd name="connsiteX2" fmla="*/ 6633 w 10110"/>
              <a:gd name="connsiteY2" fmla="*/ 7669 h 10044"/>
              <a:gd name="connsiteX3" fmla="*/ 0 w 10110"/>
              <a:gd name="connsiteY3" fmla="*/ 10044 h 10044"/>
              <a:gd name="connsiteX4" fmla="*/ 2332 w 10110"/>
              <a:gd name="connsiteY4" fmla="*/ 4806 h 10044"/>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25"/>
              <a:gd name="connsiteY0" fmla="*/ 4781 h 10019"/>
              <a:gd name="connsiteX1" fmla="*/ 10000 w 10125"/>
              <a:gd name="connsiteY1" fmla="*/ 19 h 10019"/>
              <a:gd name="connsiteX2" fmla="*/ 6633 w 10125"/>
              <a:gd name="connsiteY2" fmla="*/ 7644 h 10019"/>
              <a:gd name="connsiteX3" fmla="*/ 0 w 10125"/>
              <a:gd name="connsiteY3" fmla="*/ 10019 h 10019"/>
              <a:gd name="connsiteX4" fmla="*/ 2332 w 10125"/>
              <a:gd name="connsiteY4" fmla="*/ 4781 h 10019"/>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114"/>
              <a:gd name="connsiteY0" fmla="*/ 4780 h 10018"/>
              <a:gd name="connsiteX1" fmla="*/ 10000 w 10114"/>
              <a:gd name="connsiteY1" fmla="*/ 18 h 10018"/>
              <a:gd name="connsiteX2" fmla="*/ 6633 w 10114"/>
              <a:gd name="connsiteY2" fmla="*/ 7643 h 10018"/>
              <a:gd name="connsiteX3" fmla="*/ 0 w 10114"/>
              <a:gd name="connsiteY3" fmla="*/ 10018 h 10018"/>
              <a:gd name="connsiteX4" fmla="*/ 2332 w 10114"/>
              <a:gd name="connsiteY4" fmla="*/ 4780 h 10018"/>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 name="connsiteX0" fmla="*/ 2332 w 10000"/>
              <a:gd name="connsiteY0" fmla="*/ 4762 h 10000"/>
              <a:gd name="connsiteX1" fmla="*/ 10000 w 10000"/>
              <a:gd name="connsiteY1" fmla="*/ 0 h 10000"/>
              <a:gd name="connsiteX2" fmla="*/ 6633 w 10000"/>
              <a:gd name="connsiteY2" fmla="*/ 7625 h 10000"/>
              <a:gd name="connsiteX3" fmla="*/ 0 w 10000"/>
              <a:gd name="connsiteY3" fmla="*/ 10000 h 10000"/>
              <a:gd name="connsiteX4" fmla="*/ 2332 w 10000"/>
              <a:gd name="connsiteY4" fmla="*/ 476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332" y="4762"/>
                </a:moveTo>
                <a:cubicBezTo>
                  <a:pt x="4414" y="3124"/>
                  <a:pt x="5967" y="1986"/>
                  <a:pt x="10000" y="0"/>
                </a:cubicBezTo>
                <a:cubicBezTo>
                  <a:pt x="8908" y="2553"/>
                  <a:pt x="8739" y="2795"/>
                  <a:pt x="6633" y="7625"/>
                </a:cubicBezTo>
                <a:lnTo>
                  <a:pt x="0" y="10000"/>
                </a:lnTo>
                <a:cubicBezTo>
                  <a:pt x="2336" y="4738"/>
                  <a:pt x="1127" y="7424"/>
                  <a:pt x="2332" y="4762"/>
                </a:cubicBezTo>
                <a:close/>
              </a:path>
            </a:pathLst>
          </a:custGeom>
        </p:spPr>
        <p:txBody>
          <a:bodyPr/>
          <a:lstStyle/>
          <a:p>
            <a:endParaRPr lang="en-US"/>
          </a:p>
        </p:txBody>
      </p:sp>
      <p:sp>
        <p:nvSpPr>
          <p:cNvPr id="7" name="Title 1">
            <a:extLst>
              <a:ext uri="{FF2B5EF4-FFF2-40B4-BE49-F238E27FC236}">
                <a16:creationId xmlns:a16="http://schemas.microsoft.com/office/drawing/2014/main" id="{579FC06B-7934-9B4F-87EF-3842E62A60DF}"/>
              </a:ext>
            </a:extLst>
          </p:cNvPr>
          <p:cNvSpPr>
            <a:spLocks noGrp="1"/>
          </p:cNvSpPr>
          <p:nvPr>
            <p:ph type="title"/>
          </p:nvPr>
        </p:nvSpPr>
        <p:spPr>
          <a:xfrm>
            <a:off x="381000" y="1977064"/>
            <a:ext cx="6096000" cy="1325563"/>
          </a:xfrm>
        </p:spPr>
        <p:txBody>
          <a:bodyPr/>
          <a:lstStyle>
            <a:lvl1pPr>
              <a:defRPr>
                <a:solidFill>
                  <a:schemeClr val="accent1"/>
                </a:solidFill>
              </a:defRPr>
            </a:lvl1pPr>
          </a:lstStyle>
          <a:p>
            <a:r>
              <a:rPr lang="en-US"/>
              <a:t>Click to edit Master title style</a:t>
            </a:r>
          </a:p>
        </p:txBody>
      </p:sp>
      <p:sp>
        <p:nvSpPr>
          <p:cNvPr id="15" name="Picture Placeholder 14">
            <a:extLst>
              <a:ext uri="{FF2B5EF4-FFF2-40B4-BE49-F238E27FC236}">
                <a16:creationId xmlns:a16="http://schemas.microsoft.com/office/drawing/2014/main" id="{5C9C82B9-52E9-C24D-8FE9-970FB730FE9A}"/>
              </a:ext>
            </a:extLst>
          </p:cNvPr>
          <p:cNvSpPr>
            <a:spLocks noGrp="1"/>
          </p:cNvSpPr>
          <p:nvPr>
            <p:ph type="pic" sz="quarter" idx="15"/>
          </p:nvPr>
        </p:nvSpPr>
        <p:spPr>
          <a:xfrm>
            <a:off x="5801794" y="0"/>
            <a:ext cx="6390207" cy="6858000"/>
          </a:xfrm>
          <a:custGeom>
            <a:avLst/>
            <a:gdLst>
              <a:gd name="connsiteX0" fmla="*/ 4597933 w 6390207"/>
              <a:gd name="connsiteY0" fmla="*/ 4449673 h 6858000"/>
              <a:gd name="connsiteX1" fmla="*/ 3410335 w 6390207"/>
              <a:gd name="connsiteY1" fmla="*/ 6822107 h 6858000"/>
              <a:gd name="connsiteX2" fmla="*/ 3392176 w 6390207"/>
              <a:gd name="connsiteY2" fmla="*/ 6858000 h 6858000"/>
              <a:gd name="connsiteX3" fmla="*/ 0 w 6390207"/>
              <a:gd name="connsiteY3" fmla="*/ 6858000 h 6858000"/>
              <a:gd name="connsiteX4" fmla="*/ 202752 w 6390207"/>
              <a:gd name="connsiteY4" fmla="*/ 6723245 h 6858000"/>
              <a:gd name="connsiteX5" fmla="*/ 4597933 w 6390207"/>
              <a:gd name="connsiteY5" fmla="*/ 4449673 h 6858000"/>
              <a:gd name="connsiteX6" fmla="*/ 2831086 w 6390207"/>
              <a:gd name="connsiteY6" fmla="*/ 0 h 6858000"/>
              <a:gd name="connsiteX7" fmla="*/ 6390207 w 6390207"/>
              <a:gd name="connsiteY7" fmla="*/ 0 h 6858000"/>
              <a:gd name="connsiteX8" fmla="*/ 6390207 w 6390207"/>
              <a:gd name="connsiteY8" fmla="*/ 2585070 h 6858000"/>
              <a:gd name="connsiteX9" fmla="*/ 6117072 w 6390207"/>
              <a:gd name="connsiteY9" fmla="*/ 2673520 h 6858000"/>
              <a:gd name="connsiteX10" fmla="*/ 142305 w 6390207"/>
              <a:gd name="connsiteY10" fmla="*/ 54113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0207" h="6858000">
                <a:moveTo>
                  <a:pt x="4597933" y="4449673"/>
                </a:moveTo>
                <a:cubicBezTo>
                  <a:pt x="4110863" y="5455656"/>
                  <a:pt x="3881098" y="5892499"/>
                  <a:pt x="3410335" y="6822107"/>
                </a:cubicBezTo>
                <a:lnTo>
                  <a:pt x="3392176" y="6858000"/>
                </a:lnTo>
                <a:lnTo>
                  <a:pt x="0" y="6858000"/>
                </a:lnTo>
                <a:lnTo>
                  <a:pt x="202752" y="6723245"/>
                </a:lnTo>
                <a:cubicBezTo>
                  <a:pt x="1276216" y="6027095"/>
                  <a:pt x="2439301" y="5388749"/>
                  <a:pt x="4597933" y="4449673"/>
                </a:cubicBezTo>
                <a:close/>
                <a:moveTo>
                  <a:pt x="2831086" y="0"/>
                </a:moveTo>
                <a:lnTo>
                  <a:pt x="6390207" y="0"/>
                </a:lnTo>
                <a:lnTo>
                  <a:pt x="6390207" y="2585070"/>
                </a:lnTo>
                <a:lnTo>
                  <a:pt x="6117072" y="2673520"/>
                </a:lnTo>
                <a:cubicBezTo>
                  <a:pt x="4676680" y="3144117"/>
                  <a:pt x="3137489" y="3705714"/>
                  <a:pt x="142305" y="5411305"/>
                </a:cubicBezTo>
                <a:close/>
              </a:path>
            </a:pathLst>
          </a:custGeom>
          <a:pattFill prst="pct40">
            <a:fgClr>
              <a:schemeClr val="accent1"/>
            </a:fgClr>
            <a:bgClr>
              <a:schemeClr val="bg1"/>
            </a:bgClr>
          </a:pattFill>
        </p:spPr>
        <p:txBody>
          <a:bodyPr wrap="square">
            <a:noAutofit/>
          </a:bodyPr>
          <a:lstStyle/>
          <a:p>
            <a:endParaRPr lang="en-US"/>
          </a:p>
        </p:txBody>
      </p:sp>
      <p:sp>
        <p:nvSpPr>
          <p:cNvPr id="16" name="Picture Placeholder 13">
            <a:extLst>
              <a:ext uri="{FF2B5EF4-FFF2-40B4-BE49-F238E27FC236}">
                <a16:creationId xmlns:a16="http://schemas.microsoft.com/office/drawing/2014/main" id="{0D3C8753-A13F-1A4D-8CD9-77DD6CB7D8D0}"/>
              </a:ext>
            </a:extLst>
          </p:cNvPr>
          <p:cNvSpPr>
            <a:spLocks noGrp="1"/>
          </p:cNvSpPr>
          <p:nvPr>
            <p:ph type="pic" sz="quarter" idx="18"/>
          </p:nvPr>
        </p:nvSpPr>
        <p:spPr>
          <a:xfrm>
            <a:off x="1042455" y="3694821"/>
            <a:ext cx="1386994" cy="1386994"/>
          </a:xfrm>
          <a:noFill/>
        </p:spPr>
        <p:txBody>
          <a:bodyPr>
            <a:normAutofit/>
          </a:bodyPr>
          <a:lstStyle>
            <a:lvl1pPr>
              <a:defRPr sz="1800"/>
            </a:lvl1pPr>
          </a:lstStyle>
          <a:p>
            <a:endParaRPr lang="en-US"/>
          </a:p>
        </p:txBody>
      </p:sp>
      <p:sp>
        <p:nvSpPr>
          <p:cNvPr id="17" name="Picture Placeholder 13">
            <a:extLst>
              <a:ext uri="{FF2B5EF4-FFF2-40B4-BE49-F238E27FC236}">
                <a16:creationId xmlns:a16="http://schemas.microsoft.com/office/drawing/2014/main" id="{F4040C47-445D-AC40-91C6-1E9DB1A2521A}"/>
              </a:ext>
            </a:extLst>
          </p:cNvPr>
          <p:cNvSpPr>
            <a:spLocks noGrp="1"/>
          </p:cNvSpPr>
          <p:nvPr>
            <p:ph type="pic" sz="quarter" idx="19"/>
          </p:nvPr>
        </p:nvSpPr>
        <p:spPr>
          <a:xfrm>
            <a:off x="2679788" y="3691817"/>
            <a:ext cx="1386994" cy="1386994"/>
          </a:xfrm>
          <a:noFill/>
        </p:spPr>
        <p:txBody>
          <a:bodyPr>
            <a:normAutofit/>
          </a:bodyPr>
          <a:lstStyle>
            <a:lvl1pPr>
              <a:defRPr sz="1800"/>
            </a:lvl1pPr>
          </a:lstStyle>
          <a:p>
            <a:endParaRPr lang="en-US"/>
          </a:p>
        </p:txBody>
      </p:sp>
      <p:sp>
        <p:nvSpPr>
          <p:cNvPr id="18" name="Picture Placeholder 13">
            <a:extLst>
              <a:ext uri="{FF2B5EF4-FFF2-40B4-BE49-F238E27FC236}">
                <a16:creationId xmlns:a16="http://schemas.microsoft.com/office/drawing/2014/main" id="{22B14490-1373-9345-933E-21909339C470}"/>
              </a:ext>
            </a:extLst>
          </p:cNvPr>
          <p:cNvSpPr>
            <a:spLocks noGrp="1"/>
          </p:cNvSpPr>
          <p:nvPr>
            <p:ph type="pic" sz="quarter" idx="20"/>
          </p:nvPr>
        </p:nvSpPr>
        <p:spPr>
          <a:xfrm>
            <a:off x="4317121" y="3691817"/>
            <a:ext cx="1386994" cy="1386994"/>
          </a:xfrm>
          <a:noFill/>
        </p:spPr>
        <p:txBody>
          <a:bodyPr>
            <a:normAutofit/>
          </a:bodyPr>
          <a:lstStyle>
            <a:lvl1pPr>
              <a:defRPr sz="1800"/>
            </a:lvl1pPr>
          </a:lstStyle>
          <a:p>
            <a:endParaRPr lang="en-US"/>
          </a:p>
        </p:txBody>
      </p:sp>
      <p:pic>
        <p:nvPicPr>
          <p:cNvPr id="11" name="Picture 10">
            <a:extLst>
              <a:ext uri="{FF2B5EF4-FFF2-40B4-BE49-F238E27FC236}">
                <a16:creationId xmlns:a16="http://schemas.microsoft.com/office/drawing/2014/main" id="{30A0A65F-5DDE-2049-9235-2B67E860E1A2}"/>
              </a:ext>
            </a:extLst>
          </p:cNvPr>
          <p:cNvPicPr>
            <a:picLocks noChangeAspect="1"/>
          </p:cNvPicPr>
          <p:nvPr userDrawn="1"/>
        </p:nvPicPr>
        <p:blipFill>
          <a:blip r:embed="rId2"/>
          <a:srcRect/>
          <a:stretch/>
        </p:blipFill>
        <p:spPr>
          <a:xfrm>
            <a:off x="10444559" y="5881607"/>
            <a:ext cx="1271850" cy="522367"/>
          </a:xfrm>
          <a:prstGeom prst="rect">
            <a:avLst/>
          </a:prstGeom>
        </p:spPr>
      </p:pic>
    </p:spTree>
    <p:extLst>
      <p:ext uri="{BB962C8B-B14F-4D97-AF65-F5344CB8AC3E}">
        <p14:creationId xmlns:p14="http://schemas.microsoft.com/office/powerpoint/2010/main" val="1254347799"/>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99442B9-5D21-3F40-84B8-ADB4E83B0EA1}"/>
              </a:ext>
            </a:extLst>
          </p:cNvPr>
          <p:cNvSpPr/>
          <p:nvPr userDrawn="1"/>
        </p:nvSpPr>
        <p:spPr>
          <a:xfrm>
            <a:off x="6096000" y="705173"/>
            <a:ext cx="2380790" cy="1650569"/>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112A3D12-046D-524B-A4EE-0FF675C353A2}"/>
              </a:ext>
            </a:extLst>
          </p:cNvPr>
          <p:cNvSpPr/>
          <p:nvPr userDrawn="1"/>
        </p:nvSpPr>
        <p:spPr>
          <a:xfrm>
            <a:off x="6096000" y="2545597"/>
            <a:ext cx="2380790" cy="1650569"/>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687958C-8573-3142-BEDB-16F3D6F0C36A}"/>
              </a:ext>
            </a:extLst>
          </p:cNvPr>
          <p:cNvSpPr/>
          <p:nvPr userDrawn="1"/>
        </p:nvSpPr>
        <p:spPr>
          <a:xfrm>
            <a:off x="6096000" y="4362774"/>
            <a:ext cx="2380790" cy="1650569"/>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5B6E1A7B-84E0-8E4D-B80F-B215AA5B9679}"/>
              </a:ext>
            </a:extLst>
          </p:cNvPr>
          <p:cNvSpPr/>
          <p:nvPr userDrawn="1"/>
        </p:nvSpPr>
        <p:spPr>
          <a:xfrm>
            <a:off x="8722963" y="705173"/>
            <a:ext cx="2380790" cy="1650569"/>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8EB0FD6-3C88-CB49-BB22-96CE0E4CE797}"/>
              </a:ext>
            </a:extLst>
          </p:cNvPr>
          <p:cNvSpPr/>
          <p:nvPr userDrawn="1"/>
        </p:nvSpPr>
        <p:spPr>
          <a:xfrm>
            <a:off x="8722963" y="2545597"/>
            <a:ext cx="2380790" cy="1650569"/>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8F63741-6CE4-384C-B163-C71D7E0C5475}"/>
              </a:ext>
            </a:extLst>
          </p:cNvPr>
          <p:cNvSpPr/>
          <p:nvPr userDrawn="1"/>
        </p:nvSpPr>
        <p:spPr>
          <a:xfrm>
            <a:off x="8722963" y="4362774"/>
            <a:ext cx="2380790" cy="1650569"/>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31">
            <a:extLst>
              <a:ext uri="{FF2B5EF4-FFF2-40B4-BE49-F238E27FC236}">
                <a16:creationId xmlns:a16="http://schemas.microsoft.com/office/drawing/2014/main" id="{4C086B38-5511-CF4B-8295-26436B0B363A}"/>
              </a:ext>
            </a:extLst>
          </p:cNvPr>
          <p:cNvSpPr>
            <a:spLocks noGrp="1"/>
          </p:cNvSpPr>
          <p:nvPr>
            <p:ph type="body" sz="quarter" idx="16"/>
          </p:nvPr>
        </p:nvSpPr>
        <p:spPr>
          <a:xfrm>
            <a:off x="381000" y="3116635"/>
            <a:ext cx="3889375" cy="914400"/>
          </a:xfrm>
        </p:spPr>
        <p:txBody>
          <a:bodyPr/>
          <a:lstStyle>
            <a:lvl1pPr marL="0" indent="0">
              <a:buNone/>
              <a:defRPr/>
            </a:lvl1pPr>
          </a:lstStyle>
          <a:p>
            <a:pPr lvl="0"/>
            <a:r>
              <a:rPr lang="en-US"/>
              <a:t>Click to edit Master text styles</a:t>
            </a:r>
          </a:p>
        </p:txBody>
      </p:sp>
      <p:sp>
        <p:nvSpPr>
          <p:cNvPr id="33" name="Title 32">
            <a:extLst>
              <a:ext uri="{FF2B5EF4-FFF2-40B4-BE49-F238E27FC236}">
                <a16:creationId xmlns:a16="http://schemas.microsoft.com/office/drawing/2014/main" id="{EC27F357-EFB0-C346-9FCC-05F3FDDDA3D2}"/>
              </a:ext>
            </a:extLst>
          </p:cNvPr>
          <p:cNvSpPr>
            <a:spLocks noGrp="1"/>
          </p:cNvSpPr>
          <p:nvPr>
            <p:ph type="title"/>
          </p:nvPr>
        </p:nvSpPr>
        <p:spPr>
          <a:xfrm>
            <a:off x="381000" y="1395115"/>
            <a:ext cx="5097652" cy="1357474"/>
          </a:xfrm>
        </p:spPr>
        <p:txBody>
          <a:bodyPr>
            <a:normAutofit/>
          </a:bodyPr>
          <a:lstStyle>
            <a:lvl1pPr>
              <a:defRPr sz="3600"/>
            </a:lvl1pPr>
          </a:lstStyle>
          <a:p>
            <a:r>
              <a:rPr lang="en-US"/>
              <a:t>Click to edit Master title style</a:t>
            </a:r>
          </a:p>
        </p:txBody>
      </p:sp>
      <p:sp>
        <p:nvSpPr>
          <p:cNvPr id="31" name="Text Placeholder 34">
            <a:extLst>
              <a:ext uri="{FF2B5EF4-FFF2-40B4-BE49-F238E27FC236}">
                <a16:creationId xmlns:a16="http://schemas.microsoft.com/office/drawing/2014/main" id="{340C8F9F-B668-3145-8B11-DA351B2BDF70}"/>
              </a:ext>
            </a:extLst>
          </p:cNvPr>
          <p:cNvSpPr>
            <a:spLocks noGrp="1"/>
          </p:cNvSpPr>
          <p:nvPr>
            <p:ph type="body" sz="quarter" idx="17"/>
          </p:nvPr>
        </p:nvSpPr>
        <p:spPr>
          <a:xfrm>
            <a:off x="6165850" y="1463675"/>
            <a:ext cx="2228850" cy="357188"/>
          </a:xfrm>
        </p:spPr>
        <p:txBody>
          <a:bodyPr>
            <a:noAutofit/>
          </a:bodyPr>
          <a:lstStyle>
            <a:lvl1pPr marL="0" indent="0">
              <a:lnSpc>
                <a:spcPct val="80000"/>
              </a:lnSpc>
              <a:buNone/>
              <a:defRPr sz="12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4" name="Text Placeholder 34">
            <a:extLst>
              <a:ext uri="{FF2B5EF4-FFF2-40B4-BE49-F238E27FC236}">
                <a16:creationId xmlns:a16="http://schemas.microsoft.com/office/drawing/2014/main" id="{19D922B7-2989-DB47-86F3-FAE53F75C946}"/>
              </a:ext>
            </a:extLst>
          </p:cNvPr>
          <p:cNvSpPr>
            <a:spLocks noGrp="1"/>
          </p:cNvSpPr>
          <p:nvPr>
            <p:ph type="body" sz="quarter" idx="18"/>
          </p:nvPr>
        </p:nvSpPr>
        <p:spPr>
          <a:xfrm>
            <a:off x="6165850" y="1907812"/>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5" name="Text Placeholder 34">
            <a:extLst>
              <a:ext uri="{FF2B5EF4-FFF2-40B4-BE49-F238E27FC236}">
                <a16:creationId xmlns:a16="http://schemas.microsoft.com/office/drawing/2014/main" id="{658C2C4E-C115-5142-9267-4F24638BD0BA}"/>
              </a:ext>
            </a:extLst>
          </p:cNvPr>
          <p:cNvSpPr>
            <a:spLocks noGrp="1"/>
          </p:cNvSpPr>
          <p:nvPr>
            <p:ph type="body" sz="quarter" idx="19"/>
          </p:nvPr>
        </p:nvSpPr>
        <p:spPr>
          <a:xfrm>
            <a:off x="8795838" y="1463675"/>
            <a:ext cx="2228850" cy="357188"/>
          </a:xfrm>
        </p:spPr>
        <p:txBody>
          <a:bodyPr>
            <a:noAutofit/>
          </a:bodyPr>
          <a:lstStyle>
            <a:lvl1pPr marL="0" indent="0">
              <a:lnSpc>
                <a:spcPct val="80000"/>
              </a:lnSpc>
              <a:buNone/>
              <a:defRPr sz="12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6" name="Text Placeholder 34">
            <a:extLst>
              <a:ext uri="{FF2B5EF4-FFF2-40B4-BE49-F238E27FC236}">
                <a16:creationId xmlns:a16="http://schemas.microsoft.com/office/drawing/2014/main" id="{F4790A69-5CBB-8744-A681-2B25FC54D42D}"/>
              </a:ext>
            </a:extLst>
          </p:cNvPr>
          <p:cNvSpPr>
            <a:spLocks noGrp="1"/>
          </p:cNvSpPr>
          <p:nvPr>
            <p:ph type="body" sz="quarter" idx="20"/>
          </p:nvPr>
        </p:nvSpPr>
        <p:spPr>
          <a:xfrm>
            <a:off x="8795838" y="1907812"/>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7" name="Text Placeholder 34">
            <a:extLst>
              <a:ext uri="{FF2B5EF4-FFF2-40B4-BE49-F238E27FC236}">
                <a16:creationId xmlns:a16="http://schemas.microsoft.com/office/drawing/2014/main" id="{948B7443-DBCD-234E-A6B9-B6E2190143B3}"/>
              </a:ext>
            </a:extLst>
          </p:cNvPr>
          <p:cNvSpPr>
            <a:spLocks noGrp="1"/>
          </p:cNvSpPr>
          <p:nvPr>
            <p:ph type="body" sz="quarter" idx="21"/>
          </p:nvPr>
        </p:nvSpPr>
        <p:spPr>
          <a:xfrm>
            <a:off x="6165850" y="3318600"/>
            <a:ext cx="2228850" cy="357188"/>
          </a:xfrm>
        </p:spPr>
        <p:txBody>
          <a:bodyPr>
            <a:noAutofit/>
          </a:bodyPr>
          <a:lstStyle>
            <a:lvl1pPr marL="0" indent="0">
              <a:lnSpc>
                <a:spcPct val="80000"/>
              </a:lnSpc>
              <a:buNone/>
              <a:defRPr sz="12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8" name="Text Placeholder 34">
            <a:extLst>
              <a:ext uri="{FF2B5EF4-FFF2-40B4-BE49-F238E27FC236}">
                <a16:creationId xmlns:a16="http://schemas.microsoft.com/office/drawing/2014/main" id="{A777B67D-127E-284D-8FC0-34D465576733}"/>
              </a:ext>
            </a:extLst>
          </p:cNvPr>
          <p:cNvSpPr>
            <a:spLocks noGrp="1"/>
          </p:cNvSpPr>
          <p:nvPr>
            <p:ph type="body" sz="quarter" idx="22"/>
          </p:nvPr>
        </p:nvSpPr>
        <p:spPr>
          <a:xfrm>
            <a:off x="6165850" y="3762737"/>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9" name="Text Placeholder 34">
            <a:extLst>
              <a:ext uri="{FF2B5EF4-FFF2-40B4-BE49-F238E27FC236}">
                <a16:creationId xmlns:a16="http://schemas.microsoft.com/office/drawing/2014/main" id="{A2F00735-5AA3-B74F-B591-8D470A49888D}"/>
              </a:ext>
            </a:extLst>
          </p:cNvPr>
          <p:cNvSpPr>
            <a:spLocks noGrp="1"/>
          </p:cNvSpPr>
          <p:nvPr>
            <p:ph type="body" sz="quarter" idx="23"/>
          </p:nvPr>
        </p:nvSpPr>
        <p:spPr>
          <a:xfrm>
            <a:off x="8795838" y="3318600"/>
            <a:ext cx="2228850" cy="357188"/>
          </a:xfrm>
        </p:spPr>
        <p:txBody>
          <a:bodyPr>
            <a:noAutofit/>
          </a:bodyPr>
          <a:lstStyle>
            <a:lvl1pPr marL="0" indent="0">
              <a:lnSpc>
                <a:spcPct val="80000"/>
              </a:lnSpc>
              <a:buNone/>
              <a:defRPr sz="12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0" name="Text Placeholder 34">
            <a:extLst>
              <a:ext uri="{FF2B5EF4-FFF2-40B4-BE49-F238E27FC236}">
                <a16:creationId xmlns:a16="http://schemas.microsoft.com/office/drawing/2014/main" id="{5B616D97-ED4A-1648-9D1D-3F55CB0B7A1D}"/>
              </a:ext>
            </a:extLst>
          </p:cNvPr>
          <p:cNvSpPr>
            <a:spLocks noGrp="1"/>
          </p:cNvSpPr>
          <p:nvPr>
            <p:ph type="body" sz="quarter" idx="24"/>
          </p:nvPr>
        </p:nvSpPr>
        <p:spPr>
          <a:xfrm>
            <a:off x="8795838" y="3762737"/>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1" name="Text Placeholder 34">
            <a:extLst>
              <a:ext uri="{FF2B5EF4-FFF2-40B4-BE49-F238E27FC236}">
                <a16:creationId xmlns:a16="http://schemas.microsoft.com/office/drawing/2014/main" id="{CFEB50C4-BC0D-D34F-BF00-F1234CE9DFFC}"/>
              </a:ext>
            </a:extLst>
          </p:cNvPr>
          <p:cNvSpPr>
            <a:spLocks noGrp="1"/>
          </p:cNvSpPr>
          <p:nvPr>
            <p:ph type="body" sz="quarter" idx="25"/>
          </p:nvPr>
        </p:nvSpPr>
        <p:spPr>
          <a:xfrm>
            <a:off x="6165850" y="5129983"/>
            <a:ext cx="2228850" cy="357188"/>
          </a:xfrm>
        </p:spPr>
        <p:txBody>
          <a:bodyPr>
            <a:noAutofit/>
          </a:bodyPr>
          <a:lstStyle>
            <a:lvl1pPr marL="0" indent="0">
              <a:lnSpc>
                <a:spcPct val="80000"/>
              </a:lnSpc>
              <a:buNone/>
              <a:defRPr sz="12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2" name="Text Placeholder 34">
            <a:extLst>
              <a:ext uri="{FF2B5EF4-FFF2-40B4-BE49-F238E27FC236}">
                <a16:creationId xmlns:a16="http://schemas.microsoft.com/office/drawing/2014/main" id="{CDA2246F-3990-044E-8A48-66EEC0D7B613}"/>
              </a:ext>
            </a:extLst>
          </p:cNvPr>
          <p:cNvSpPr>
            <a:spLocks noGrp="1"/>
          </p:cNvSpPr>
          <p:nvPr>
            <p:ph type="body" sz="quarter" idx="26"/>
          </p:nvPr>
        </p:nvSpPr>
        <p:spPr>
          <a:xfrm>
            <a:off x="6165850" y="5574120"/>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3" name="Text Placeholder 34">
            <a:extLst>
              <a:ext uri="{FF2B5EF4-FFF2-40B4-BE49-F238E27FC236}">
                <a16:creationId xmlns:a16="http://schemas.microsoft.com/office/drawing/2014/main" id="{ACBB97FD-46BC-EB46-94EF-6CFCC369DECE}"/>
              </a:ext>
            </a:extLst>
          </p:cNvPr>
          <p:cNvSpPr>
            <a:spLocks noGrp="1"/>
          </p:cNvSpPr>
          <p:nvPr>
            <p:ph type="body" sz="quarter" idx="27"/>
          </p:nvPr>
        </p:nvSpPr>
        <p:spPr>
          <a:xfrm>
            <a:off x="8795838" y="5129983"/>
            <a:ext cx="2228850" cy="357188"/>
          </a:xfrm>
        </p:spPr>
        <p:txBody>
          <a:bodyPr>
            <a:noAutofit/>
          </a:bodyPr>
          <a:lstStyle>
            <a:lvl1pPr marL="0" indent="0">
              <a:lnSpc>
                <a:spcPct val="80000"/>
              </a:lnSpc>
              <a:buNone/>
              <a:defRPr sz="12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4" name="Text Placeholder 34">
            <a:extLst>
              <a:ext uri="{FF2B5EF4-FFF2-40B4-BE49-F238E27FC236}">
                <a16:creationId xmlns:a16="http://schemas.microsoft.com/office/drawing/2014/main" id="{1B8211FE-70BA-474A-9043-E2E23953ADAC}"/>
              </a:ext>
            </a:extLst>
          </p:cNvPr>
          <p:cNvSpPr>
            <a:spLocks noGrp="1"/>
          </p:cNvSpPr>
          <p:nvPr>
            <p:ph type="body" sz="quarter" idx="28"/>
          </p:nvPr>
        </p:nvSpPr>
        <p:spPr>
          <a:xfrm>
            <a:off x="8795838" y="5574120"/>
            <a:ext cx="2228850" cy="357188"/>
          </a:xfrm>
        </p:spPr>
        <p:txBody>
          <a:bodyPr>
            <a:noAutofit/>
          </a:bodyPr>
          <a:lstStyle>
            <a:lvl1pPr marL="0" indent="0">
              <a:lnSpc>
                <a:spcPct val="80000"/>
              </a:lnSpc>
              <a:buNone/>
              <a:defRPr sz="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45" name="Picture Placeholder 12">
            <a:extLst>
              <a:ext uri="{FF2B5EF4-FFF2-40B4-BE49-F238E27FC236}">
                <a16:creationId xmlns:a16="http://schemas.microsoft.com/office/drawing/2014/main" id="{5D5BAD16-9053-6A46-A7B0-038A8D7D8DB8}"/>
              </a:ext>
            </a:extLst>
          </p:cNvPr>
          <p:cNvSpPr>
            <a:spLocks noGrp="1"/>
          </p:cNvSpPr>
          <p:nvPr>
            <p:ph type="pic" sz="quarter" idx="10"/>
          </p:nvPr>
        </p:nvSpPr>
        <p:spPr>
          <a:xfrm>
            <a:off x="6823458" y="663069"/>
            <a:ext cx="913634" cy="913634"/>
          </a:xfrm>
          <a:noFill/>
        </p:spPr>
        <p:txBody>
          <a:bodyPr>
            <a:normAutofit/>
          </a:bodyPr>
          <a:lstStyle>
            <a:lvl1pPr>
              <a:defRPr sz="1600"/>
            </a:lvl1pPr>
          </a:lstStyle>
          <a:p>
            <a:endParaRPr lang="en-US"/>
          </a:p>
        </p:txBody>
      </p:sp>
      <p:sp>
        <p:nvSpPr>
          <p:cNvPr id="46" name="Picture Placeholder 12">
            <a:extLst>
              <a:ext uri="{FF2B5EF4-FFF2-40B4-BE49-F238E27FC236}">
                <a16:creationId xmlns:a16="http://schemas.microsoft.com/office/drawing/2014/main" id="{A80EEFCC-B4BE-B843-B195-310F5F2A812B}"/>
              </a:ext>
            </a:extLst>
          </p:cNvPr>
          <p:cNvSpPr>
            <a:spLocks noGrp="1"/>
          </p:cNvSpPr>
          <p:nvPr>
            <p:ph type="pic" sz="quarter" idx="29"/>
          </p:nvPr>
        </p:nvSpPr>
        <p:spPr>
          <a:xfrm>
            <a:off x="9453446" y="663069"/>
            <a:ext cx="913634" cy="913634"/>
          </a:xfrm>
          <a:noFill/>
        </p:spPr>
        <p:txBody>
          <a:bodyPr>
            <a:normAutofit/>
          </a:bodyPr>
          <a:lstStyle>
            <a:lvl1pPr>
              <a:defRPr sz="1600"/>
            </a:lvl1pPr>
          </a:lstStyle>
          <a:p>
            <a:endParaRPr lang="en-US"/>
          </a:p>
        </p:txBody>
      </p:sp>
      <p:sp>
        <p:nvSpPr>
          <p:cNvPr id="47" name="Picture Placeholder 12">
            <a:extLst>
              <a:ext uri="{FF2B5EF4-FFF2-40B4-BE49-F238E27FC236}">
                <a16:creationId xmlns:a16="http://schemas.microsoft.com/office/drawing/2014/main" id="{8C3D26D3-48AD-4C45-9E05-CC9AF1F7A4C2}"/>
              </a:ext>
            </a:extLst>
          </p:cNvPr>
          <p:cNvSpPr>
            <a:spLocks noGrp="1"/>
          </p:cNvSpPr>
          <p:nvPr>
            <p:ph type="pic" sz="quarter" idx="30"/>
          </p:nvPr>
        </p:nvSpPr>
        <p:spPr>
          <a:xfrm>
            <a:off x="6823458" y="2480983"/>
            <a:ext cx="913634" cy="913634"/>
          </a:xfrm>
          <a:noFill/>
        </p:spPr>
        <p:txBody>
          <a:bodyPr>
            <a:normAutofit/>
          </a:bodyPr>
          <a:lstStyle>
            <a:lvl1pPr>
              <a:defRPr sz="1600"/>
            </a:lvl1pPr>
          </a:lstStyle>
          <a:p>
            <a:endParaRPr lang="en-US"/>
          </a:p>
        </p:txBody>
      </p:sp>
      <p:sp>
        <p:nvSpPr>
          <p:cNvPr id="48" name="Picture Placeholder 12">
            <a:extLst>
              <a:ext uri="{FF2B5EF4-FFF2-40B4-BE49-F238E27FC236}">
                <a16:creationId xmlns:a16="http://schemas.microsoft.com/office/drawing/2014/main" id="{52C74C0C-D447-FB43-A082-5C4DB6682251}"/>
              </a:ext>
            </a:extLst>
          </p:cNvPr>
          <p:cNvSpPr>
            <a:spLocks noGrp="1"/>
          </p:cNvSpPr>
          <p:nvPr>
            <p:ph type="pic" sz="quarter" idx="31"/>
          </p:nvPr>
        </p:nvSpPr>
        <p:spPr>
          <a:xfrm>
            <a:off x="9453446" y="2480983"/>
            <a:ext cx="913634" cy="913634"/>
          </a:xfrm>
          <a:noFill/>
        </p:spPr>
        <p:txBody>
          <a:bodyPr>
            <a:normAutofit/>
          </a:bodyPr>
          <a:lstStyle>
            <a:lvl1pPr>
              <a:defRPr sz="1600"/>
            </a:lvl1pPr>
          </a:lstStyle>
          <a:p>
            <a:endParaRPr lang="en-US"/>
          </a:p>
        </p:txBody>
      </p:sp>
      <p:sp>
        <p:nvSpPr>
          <p:cNvPr id="49" name="Picture Placeholder 12">
            <a:extLst>
              <a:ext uri="{FF2B5EF4-FFF2-40B4-BE49-F238E27FC236}">
                <a16:creationId xmlns:a16="http://schemas.microsoft.com/office/drawing/2014/main" id="{7BCDB399-88EB-584A-A1B9-C6A35EB9FBAE}"/>
              </a:ext>
            </a:extLst>
          </p:cNvPr>
          <p:cNvSpPr>
            <a:spLocks noGrp="1"/>
          </p:cNvSpPr>
          <p:nvPr>
            <p:ph type="pic" sz="quarter" idx="32"/>
          </p:nvPr>
        </p:nvSpPr>
        <p:spPr>
          <a:xfrm>
            <a:off x="6823458" y="4277126"/>
            <a:ext cx="913634" cy="913634"/>
          </a:xfrm>
          <a:noFill/>
        </p:spPr>
        <p:txBody>
          <a:bodyPr>
            <a:normAutofit/>
          </a:bodyPr>
          <a:lstStyle>
            <a:lvl1pPr>
              <a:defRPr sz="1600"/>
            </a:lvl1pPr>
          </a:lstStyle>
          <a:p>
            <a:endParaRPr lang="en-US"/>
          </a:p>
        </p:txBody>
      </p:sp>
      <p:sp>
        <p:nvSpPr>
          <p:cNvPr id="50" name="Picture Placeholder 12">
            <a:extLst>
              <a:ext uri="{FF2B5EF4-FFF2-40B4-BE49-F238E27FC236}">
                <a16:creationId xmlns:a16="http://schemas.microsoft.com/office/drawing/2014/main" id="{AC8D8274-3232-2746-A11B-D7D519CB31AA}"/>
              </a:ext>
            </a:extLst>
          </p:cNvPr>
          <p:cNvSpPr>
            <a:spLocks noGrp="1"/>
          </p:cNvSpPr>
          <p:nvPr>
            <p:ph type="pic" sz="quarter" idx="33"/>
          </p:nvPr>
        </p:nvSpPr>
        <p:spPr>
          <a:xfrm>
            <a:off x="9453446" y="4277126"/>
            <a:ext cx="913634" cy="913634"/>
          </a:xfrm>
          <a:noFill/>
        </p:spPr>
        <p:txBody>
          <a:bodyPr>
            <a:normAutofit/>
          </a:bodyPr>
          <a:lstStyle>
            <a:lvl1pPr>
              <a:defRPr sz="1600"/>
            </a:lvl1pPr>
          </a:lstStyle>
          <a:p>
            <a:endParaRPr lang="en-US"/>
          </a:p>
        </p:txBody>
      </p:sp>
    </p:spTree>
    <p:extLst>
      <p:ext uri="{BB962C8B-B14F-4D97-AF65-F5344CB8AC3E}">
        <p14:creationId xmlns:p14="http://schemas.microsoft.com/office/powerpoint/2010/main" val="3965098918"/>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8_Blank">
    <p:bg>
      <p:bgPr>
        <a:solidFill>
          <a:schemeClr val="bg1"/>
        </a:solidFill>
        <a:effectLst/>
      </p:bgPr>
    </p:bg>
    <p:spTree>
      <p:nvGrpSpPr>
        <p:cNvPr id="1" name=""/>
        <p:cNvGrpSpPr/>
        <p:nvPr/>
      </p:nvGrpSpPr>
      <p:grpSpPr>
        <a:xfrm>
          <a:off x="0" y="0"/>
          <a:ext cx="0" cy="0"/>
          <a:chOff x="0" y="0"/>
          <a:chExt cx="0" cy="0"/>
        </a:xfrm>
      </p:grpSpPr>
      <p:sp>
        <p:nvSpPr>
          <p:cNvPr id="3" name="Picture Placeholder 24">
            <a:extLst>
              <a:ext uri="{FF2B5EF4-FFF2-40B4-BE49-F238E27FC236}">
                <a16:creationId xmlns:a16="http://schemas.microsoft.com/office/drawing/2014/main" id="{EB156124-8EBD-D94A-BCA7-60B492270902}"/>
              </a:ext>
            </a:extLst>
          </p:cNvPr>
          <p:cNvSpPr>
            <a:spLocks noGrp="1"/>
          </p:cNvSpPr>
          <p:nvPr>
            <p:ph type="pic" sz="quarter" idx="18"/>
          </p:nvPr>
        </p:nvSpPr>
        <p:spPr>
          <a:xfrm>
            <a:off x="-6938413" y="2930525"/>
            <a:ext cx="4721225" cy="498475"/>
          </a:xfrm>
          <a:custGeom>
            <a:avLst/>
            <a:gdLst>
              <a:gd name="connsiteX0" fmla="*/ 0 w 4721225"/>
              <a:gd name="connsiteY0" fmla="*/ 0 h 60325"/>
              <a:gd name="connsiteX1" fmla="*/ 4721225 w 4721225"/>
              <a:gd name="connsiteY1" fmla="*/ 0 h 60325"/>
              <a:gd name="connsiteX2" fmla="*/ 4721225 w 4721225"/>
              <a:gd name="connsiteY2" fmla="*/ 60325 h 60325"/>
              <a:gd name="connsiteX3" fmla="*/ 0 w 4721225"/>
              <a:gd name="connsiteY3" fmla="*/ 60325 h 60325"/>
              <a:gd name="connsiteX4" fmla="*/ 0 w 4721225"/>
              <a:gd name="connsiteY4" fmla="*/ 0 h 60325"/>
              <a:gd name="connsiteX0" fmla="*/ 0 w 4721225"/>
              <a:gd name="connsiteY0" fmla="*/ 498475 h 558800"/>
              <a:gd name="connsiteX1" fmla="*/ 4721225 w 4721225"/>
              <a:gd name="connsiteY1" fmla="*/ 498475 h 558800"/>
              <a:gd name="connsiteX2" fmla="*/ 4721225 w 4721225"/>
              <a:gd name="connsiteY2" fmla="*/ 558800 h 558800"/>
              <a:gd name="connsiteX3" fmla="*/ 2403475 w 4721225"/>
              <a:gd name="connsiteY3" fmla="*/ 0 h 558800"/>
              <a:gd name="connsiteX4" fmla="*/ 0 w 4721225"/>
              <a:gd name="connsiteY4" fmla="*/ 498475 h 558800"/>
              <a:gd name="connsiteX0" fmla="*/ 0 w 4721225"/>
              <a:gd name="connsiteY0" fmla="*/ 498475 h 498475"/>
              <a:gd name="connsiteX1" fmla="*/ 4721225 w 4721225"/>
              <a:gd name="connsiteY1" fmla="*/ 498475 h 498475"/>
              <a:gd name="connsiteX2" fmla="*/ 4638675 w 4721225"/>
              <a:gd name="connsiteY2" fmla="*/ 438150 h 498475"/>
              <a:gd name="connsiteX3" fmla="*/ 2403475 w 4721225"/>
              <a:gd name="connsiteY3" fmla="*/ 0 h 498475"/>
              <a:gd name="connsiteX4" fmla="*/ 0 w 4721225"/>
              <a:gd name="connsiteY4" fmla="*/ 498475 h 498475"/>
              <a:gd name="connsiteX0" fmla="*/ 0 w 4721225"/>
              <a:gd name="connsiteY0" fmla="*/ 498475 h 498475"/>
              <a:gd name="connsiteX1" fmla="*/ 4721225 w 4721225"/>
              <a:gd name="connsiteY1" fmla="*/ 498475 h 498475"/>
              <a:gd name="connsiteX2" fmla="*/ 2403475 w 4721225"/>
              <a:gd name="connsiteY2" fmla="*/ 0 h 498475"/>
              <a:gd name="connsiteX3" fmla="*/ 0 w 4721225"/>
              <a:gd name="connsiteY3" fmla="*/ 498475 h 498475"/>
              <a:gd name="connsiteX0" fmla="*/ 48946 w 4824223"/>
              <a:gd name="connsiteY0" fmla="*/ 498475 h 498475"/>
              <a:gd name="connsiteX1" fmla="*/ 4770171 w 4824223"/>
              <a:gd name="connsiteY1" fmla="*/ 498475 h 498475"/>
              <a:gd name="connsiteX2" fmla="*/ 2452421 w 4824223"/>
              <a:gd name="connsiteY2" fmla="*/ 0 h 498475"/>
              <a:gd name="connsiteX3" fmla="*/ 48946 w 4824223"/>
              <a:gd name="connsiteY3" fmla="*/ 498475 h 498475"/>
              <a:gd name="connsiteX0" fmla="*/ 48946 w 4770171"/>
              <a:gd name="connsiteY0" fmla="*/ 498475 h 498475"/>
              <a:gd name="connsiteX1" fmla="*/ 4770171 w 4770171"/>
              <a:gd name="connsiteY1" fmla="*/ 498475 h 498475"/>
              <a:gd name="connsiteX2" fmla="*/ 2452421 w 4770171"/>
              <a:gd name="connsiteY2" fmla="*/ 0 h 498475"/>
              <a:gd name="connsiteX3" fmla="*/ 48946 w 4770171"/>
              <a:gd name="connsiteY3" fmla="*/ 498475 h 498475"/>
              <a:gd name="connsiteX0" fmla="*/ 0 w 4721225"/>
              <a:gd name="connsiteY0" fmla="*/ 498475 h 498475"/>
              <a:gd name="connsiteX1" fmla="*/ 4721225 w 4721225"/>
              <a:gd name="connsiteY1" fmla="*/ 498475 h 498475"/>
              <a:gd name="connsiteX2" fmla="*/ 2403475 w 4721225"/>
              <a:gd name="connsiteY2" fmla="*/ 0 h 498475"/>
              <a:gd name="connsiteX3" fmla="*/ 0 w 4721225"/>
              <a:gd name="connsiteY3" fmla="*/ 498475 h 498475"/>
            </a:gdLst>
            <a:ahLst/>
            <a:cxnLst>
              <a:cxn ang="0">
                <a:pos x="connsiteX0" y="connsiteY0"/>
              </a:cxn>
              <a:cxn ang="0">
                <a:pos x="connsiteX1" y="connsiteY1"/>
              </a:cxn>
              <a:cxn ang="0">
                <a:pos x="connsiteX2" y="connsiteY2"/>
              </a:cxn>
              <a:cxn ang="0">
                <a:pos x="connsiteX3" y="connsiteY3"/>
              </a:cxn>
            </a:cxnLst>
            <a:rect l="l" t="t" r="r" b="b"/>
            <a:pathLst>
              <a:path w="4721225" h="498475">
                <a:moveTo>
                  <a:pt x="0" y="498475"/>
                </a:moveTo>
                <a:lnTo>
                  <a:pt x="4721225" y="498475"/>
                </a:lnTo>
                <a:cubicBezTo>
                  <a:pt x="4356629" y="253471"/>
                  <a:pt x="3190346" y="0"/>
                  <a:pt x="2403475" y="0"/>
                </a:cubicBezTo>
                <a:cubicBezTo>
                  <a:pt x="1616604" y="0"/>
                  <a:pt x="855133" y="199496"/>
                  <a:pt x="0" y="498475"/>
                </a:cubicBezTo>
                <a:close/>
              </a:path>
            </a:pathLst>
          </a:custGeom>
        </p:spPr>
        <p:txBody>
          <a:bodyPr/>
          <a:lstStyle/>
          <a:p>
            <a:endParaRPr lang="en-US"/>
          </a:p>
        </p:txBody>
      </p:sp>
      <p:sp>
        <p:nvSpPr>
          <p:cNvPr id="15" name="Picture Placeholder 14">
            <a:extLst>
              <a:ext uri="{FF2B5EF4-FFF2-40B4-BE49-F238E27FC236}">
                <a16:creationId xmlns:a16="http://schemas.microsoft.com/office/drawing/2014/main" id="{18E09137-2517-F147-A765-345E06273A49}"/>
              </a:ext>
            </a:extLst>
          </p:cNvPr>
          <p:cNvSpPr>
            <a:spLocks noGrp="1"/>
          </p:cNvSpPr>
          <p:nvPr>
            <p:ph type="pic" sz="quarter" idx="24"/>
          </p:nvPr>
        </p:nvSpPr>
        <p:spPr>
          <a:xfrm>
            <a:off x="0" y="5038064"/>
            <a:ext cx="12192000" cy="1819937"/>
          </a:xfrm>
          <a:custGeom>
            <a:avLst/>
            <a:gdLst>
              <a:gd name="connsiteX0" fmla="*/ 5946980 w 12192000"/>
              <a:gd name="connsiteY0" fmla="*/ 0 h 1819937"/>
              <a:gd name="connsiteX1" fmla="*/ 12133934 w 12192000"/>
              <a:gd name="connsiteY1" fmla="*/ 739117 h 1819937"/>
              <a:gd name="connsiteX2" fmla="*/ 12192000 w 12192000"/>
              <a:gd name="connsiteY2" fmla="*/ 752361 h 1819937"/>
              <a:gd name="connsiteX3" fmla="*/ 12192000 w 12192000"/>
              <a:gd name="connsiteY3" fmla="*/ 1819937 h 1819937"/>
              <a:gd name="connsiteX4" fmla="*/ 0 w 12192000"/>
              <a:gd name="connsiteY4" fmla="*/ 1819937 h 1819937"/>
              <a:gd name="connsiteX5" fmla="*/ 0 w 12192000"/>
              <a:gd name="connsiteY5" fmla="*/ 741908 h 1819937"/>
              <a:gd name="connsiteX6" fmla="*/ 422714 w 12192000"/>
              <a:gd name="connsiteY6" fmla="*/ 644048 h 1819937"/>
              <a:gd name="connsiteX7" fmla="*/ 5946980 w 12192000"/>
              <a:gd name="connsiteY7" fmla="*/ 0 h 181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819937">
                <a:moveTo>
                  <a:pt x="5946980" y="0"/>
                </a:moveTo>
                <a:cubicBezTo>
                  <a:pt x="7794927" y="0"/>
                  <a:pt x="10088393" y="297635"/>
                  <a:pt x="12133934" y="739117"/>
                </a:cubicBezTo>
                <a:lnTo>
                  <a:pt x="12192000" y="752361"/>
                </a:lnTo>
                <a:lnTo>
                  <a:pt x="12192000" y="1819937"/>
                </a:lnTo>
                <a:lnTo>
                  <a:pt x="0" y="1819937"/>
                </a:lnTo>
                <a:lnTo>
                  <a:pt x="0" y="741908"/>
                </a:lnTo>
                <a:lnTo>
                  <a:pt x="422714" y="644048"/>
                </a:lnTo>
                <a:cubicBezTo>
                  <a:pt x="2280913" y="234256"/>
                  <a:pt x="4099034" y="0"/>
                  <a:pt x="5946980" y="0"/>
                </a:cubicBezTo>
                <a:close/>
              </a:path>
            </a:pathLst>
          </a:custGeom>
          <a:pattFill prst="pct40">
            <a:fgClr>
              <a:schemeClr val="accent1"/>
            </a:fgClr>
            <a:bgClr>
              <a:schemeClr val="bg1"/>
            </a:bgClr>
          </a:pattFill>
          <a:ln>
            <a:noFill/>
          </a:ln>
        </p:spPr>
        <p:txBody>
          <a:bodyPr wrap="square">
            <a:noAutofit/>
          </a:bodyPr>
          <a:lstStyle/>
          <a:p>
            <a:endParaRPr lang="en-US"/>
          </a:p>
        </p:txBody>
      </p:sp>
      <p:sp>
        <p:nvSpPr>
          <p:cNvPr id="10" name="Picture Placeholder 9">
            <a:extLst>
              <a:ext uri="{FF2B5EF4-FFF2-40B4-BE49-F238E27FC236}">
                <a16:creationId xmlns:a16="http://schemas.microsoft.com/office/drawing/2014/main" id="{D46E2286-B69C-D243-A9A9-B3859D8802F2}"/>
              </a:ext>
            </a:extLst>
          </p:cNvPr>
          <p:cNvSpPr>
            <a:spLocks noGrp="1"/>
          </p:cNvSpPr>
          <p:nvPr>
            <p:ph type="pic" sz="quarter" idx="19"/>
          </p:nvPr>
        </p:nvSpPr>
        <p:spPr>
          <a:xfrm>
            <a:off x="381000" y="4044616"/>
            <a:ext cx="1828800" cy="1828800"/>
          </a:xfrm>
          <a:prstGeom prst="ellipse">
            <a:avLst/>
          </a:prstGeom>
          <a:solidFill>
            <a:schemeClr val="accent5"/>
          </a:solid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1" name="Picture Placeholder 9">
            <a:extLst>
              <a:ext uri="{FF2B5EF4-FFF2-40B4-BE49-F238E27FC236}">
                <a16:creationId xmlns:a16="http://schemas.microsoft.com/office/drawing/2014/main" id="{71586817-E1A5-444F-98B5-F2B03ADEDEC9}"/>
              </a:ext>
            </a:extLst>
          </p:cNvPr>
          <p:cNvSpPr>
            <a:spLocks noGrp="1"/>
          </p:cNvSpPr>
          <p:nvPr>
            <p:ph type="pic" sz="quarter" idx="20"/>
          </p:nvPr>
        </p:nvSpPr>
        <p:spPr>
          <a:xfrm>
            <a:off x="9966158" y="4044616"/>
            <a:ext cx="1828800" cy="1828800"/>
          </a:xfrm>
          <a:prstGeom prst="ellipse">
            <a:avLst/>
          </a:prstGeom>
          <a:solidFill>
            <a:schemeClr val="accent5"/>
          </a:solid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2" name="Picture Placeholder 9">
            <a:extLst>
              <a:ext uri="{FF2B5EF4-FFF2-40B4-BE49-F238E27FC236}">
                <a16:creationId xmlns:a16="http://schemas.microsoft.com/office/drawing/2014/main" id="{C3775A8C-98ED-3F48-9684-DB5684AC915D}"/>
              </a:ext>
            </a:extLst>
          </p:cNvPr>
          <p:cNvSpPr>
            <a:spLocks noGrp="1"/>
          </p:cNvSpPr>
          <p:nvPr>
            <p:ph type="pic" sz="quarter" idx="21"/>
          </p:nvPr>
        </p:nvSpPr>
        <p:spPr>
          <a:xfrm>
            <a:off x="5165558" y="3573378"/>
            <a:ext cx="1828800" cy="1828800"/>
          </a:xfrm>
          <a:prstGeom prst="ellipse">
            <a:avLst/>
          </a:prstGeom>
          <a:solidFill>
            <a:schemeClr val="accent5"/>
          </a:solid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3" name="Picture Placeholder 9">
            <a:extLst>
              <a:ext uri="{FF2B5EF4-FFF2-40B4-BE49-F238E27FC236}">
                <a16:creationId xmlns:a16="http://schemas.microsoft.com/office/drawing/2014/main" id="{6556287C-AE3F-1C48-B128-1C71DABD614A}"/>
              </a:ext>
            </a:extLst>
          </p:cNvPr>
          <p:cNvSpPr>
            <a:spLocks noGrp="1"/>
          </p:cNvSpPr>
          <p:nvPr>
            <p:ph type="pic" sz="quarter" idx="22"/>
          </p:nvPr>
        </p:nvSpPr>
        <p:spPr>
          <a:xfrm>
            <a:off x="2773279" y="3699129"/>
            <a:ext cx="1828800" cy="1828800"/>
          </a:xfrm>
          <a:prstGeom prst="ellipse">
            <a:avLst/>
          </a:prstGeom>
          <a:solidFill>
            <a:schemeClr val="accent5"/>
          </a:solid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4" name="Picture Placeholder 9">
            <a:extLst>
              <a:ext uri="{FF2B5EF4-FFF2-40B4-BE49-F238E27FC236}">
                <a16:creationId xmlns:a16="http://schemas.microsoft.com/office/drawing/2014/main" id="{577E44BC-CA41-CB4D-8247-B1286F611373}"/>
              </a:ext>
            </a:extLst>
          </p:cNvPr>
          <p:cNvSpPr>
            <a:spLocks noGrp="1"/>
          </p:cNvSpPr>
          <p:nvPr>
            <p:ph type="pic" sz="quarter" idx="23"/>
          </p:nvPr>
        </p:nvSpPr>
        <p:spPr>
          <a:xfrm>
            <a:off x="7573879" y="3699129"/>
            <a:ext cx="1828800" cy="1828800"/>
          </a:xfrm>
          <a:prstGeom prst="ellipse">
            <a:avLst/>
          </a:prstGeom>
          <a:solidFill>
            <a:schemeClr val="accent5"/>
          </a:solid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6" name="Title 1">
            <a:extLst>
              <a:ext uri="{FF2B5EF4-FFF2-40B4-BE49-F238E27FC236}">
                <a16:creationId xmlns:a16="http://schemas.microsoft.com/office/drawing/2014/main" id="{00297EBD-6258-C742-9FC2-9E5C97287D07}"/>
              </a:ext>
            </a:extLst>
          </p:cNvPr>
          <p:cNvSpPr>
            <a:spLocks noGrp="1"/>
          </p:cNvSpPr>
          <p:nvPr>
            <p:ph type="title"/>
          </p:nvPr>
        </p:nvSpPr>
        <p:spPr>
          <a:xfrm>
            <a:off x="381000" y="365125"/>
            <a:ext cx="11430000" cy="1325563"/>
          </a:xfrm>
        </p:spPr>
        <p:txBody>
          <a:bodyPr/>
          <a:lstStyle>
            <a:lvl1pPr>
              <a:defRPr>
                <a:solidFill>
                  <a:schemeClr val="accent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7E88C269-3304-2044-976D-9F0652F44E19}"/>
              </a:ext>
            </a:extLst>
          </p:cNvPr>
          <p:cNvSpPr>
            <a:spLocks noGrp="1"/>
          </p:cNvSpPr>
          <p:nvPr>
            <p:ph sz="half" idx="1"/>
          </p:nvPr>
        </p:nvSpPr>
        <p:spPr>
          <a:xfrm>
            <a:off x="381000" y="1818821"/>
            <a:ext cx="5314406" cy="1610179"/>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F0C2ADA7-C793-5B48-9DE0-C4F862BF4C34}"/>
              </a:ext>
            </a:extLst>
          </p:cNvPr>
          <p:cNvSpPr>
            <a:spLocks noGrp="1"/>
          </p:cNvSpPr>
          <p:nvPr>
            <p:ph sz="half" idx="2"/>
          </p:nvPr>
        </p:nvSpPr>
        <p:spPr>
          <a:xfrm>
            <a:off x="6079958" y="1826943"/>
            <a:ext cx="5314406" cy="1610179"/>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9808921"/>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9_Blank">
    <p:bg>
      <p:bgPr>
        <a:solidFill>
          <a:schemeClr val="accent1"/>
        </a:solidFill>
        <a:effectLst/>
      </p:bgPr>
    </p:bg>
    <p:spTree>
      <p:nvGrpSpPr>
        <p:cNvPr id="1" name=""/>
        <p:cNvGrpSpPr/>
        <p:nvPr/>
      </p:nvGrpSpPr>
      <p:grpSpPr>
        <a:xfrm>
          <a:off x="0" y="0"/>
          <a:ext cx="0" cy="0"/>
          <a:chOff x="0" y="0"/>
          <a:chExt cx="0" cy="0"/>
        </a:xfrm>
      </p:grpSpPr>
      <p:sp>
        <p:nvSpPr>
          <p:cNvPr id="3" name="Picture Placeholder 24">
            <a:extLst>
              <a:ext uri="{FF2B5EF4-FFF2-40B4-BE49-F238E27FC236}">
                <a16:creationId xmlns:a16="http://schemas.microsoft.com/office/drawing/2014/main" id="{EB156124-8EBD-D94A-BCA7-60B492270902}"/>
              </a:ext>
            </a:extLst>
          </p:cNvPr>
          <p:cNvSpPr>
            <a:spLocks noGrp="1"/>
          </p:cNvSpPr>
          <p:nvPr>
            <p:ph type="pic" sz="quarter" idx="18"/>
          </p:nvPr>
        </p:nvSpPr>
        <p:spPr>
          <a:xfrm>
            <a:off x="-6938413" y="2930525"/>
            <a:ext cx="4721225" cy="498475"/>
          </a:xfrm>
          <a:custGeom>
            <a:avLst/>
            <a:gdLst>
              <a:gd name="connsiteX0" fmla="*/ 0 w 4721225"/>
              <a:gd name="connsiteY0" fmla="*/ 0 h 60325"/>
              <a:gd name="connsiteX1" fmla="*/ 4721225 w 4721225"/>
              <a:gd name="connsiteY1" fmla="*/ 0 h 60325"/>
              <a:gd name="connsiteX2" fmla="*/ 4721225 w 4721225"/>
              <a:gd name="connsiteY2" fmla="*/ 60325 h 60325"/>
              <a:gd name="connsiteX3" fmla="*/ 0 w 4721225"/>
              <a:gd name="connsiteY3" fmla="*/ 60325 h 60325"/>
              <a:gd name="connsiteX4" fmla="*/ 0 w 4721225"/>
              <a:gd name="connsiteY4" fmla="*/ 0 h 60325"/>
              <a:gd name="connsiteX0" fmla="*/ 0 w 4721225"/>
              <a:gd name="connsiteY0" fmla="*/ 498475 h 558800"/>
              <a:gd name="connsiteX1" fmla="*/ 4721225 w 4721225"/>
              <a:gd name="connsiteY1" fmla="*/ 498475 h 558800"/>
              <a:gd name="connsiteX2" fmla="*/ 4721225 w 4721225"/>
              <a:gd name="connsiteY2" fmla="*/ 558800 h 558800"/>
              <a:gd name="connsiteX3" fmla="*/ 2403475 w 4721225"/>
              <a:gd name="connsiteY3" fmla="*/ 0 h 558800"/>
              <a:gd name="connsiteX4" fmla="*/ 0 w 4721225"/>
              <a:gd name="connsiteY4" fmla="*/ 498475 h 558800"/>
              <a:gd name="connsiteX0" fmla="*/ 0 w 4721225"/>
              <a:gd name="connsiteY0" fmla="*/ 498475 h 498475"/>
              <a:gd name="connsiteX1" fmla="*/ 4721225 w 4721225"/>
              <a:gd name="connsiteY1" fmla="*/ 498475 h 498475"/>
              <a:gd name="connsiteX2" fmla="*/ 4638675 w 4721225"/>
              <a:gd name="connsiteY2" fmla="*/ 438150 h 498475"/>
              <a:gd name="connsiteX3" fmla="*/ 2403475 w 4721225"/>
              <a:gd name="connsiteY3" fmla="*/ 0 h 498475"/>
              <a:gd name="connsiteX4" fmla="*/ 0 w 4721225"/>
              <a:gd name="connsiteY4" fmla="*/ 498475 h 498475"/>
              <a:gd name="connsiteX0" fmla="*/ 0 w 4721225"/>
              <a:gd name="connsiteY0" fmla="*/ 498475 h 498475"/>
              <a:gd name="connsiteX1" fmla="*/ 4721225 w 4721225"/>
              <a:gd name="connsiteY1" fmla="*/ 498475 h 498475"/>
              <a:gd name="connsiteX2" fmla="*/ 2403475 w 4721225"/>
              <a:gd name="connsiteY2" fmla="*/ 0 h 498475"/>
              <a:gd name="connsiteX3" fmla="*/ 0 w 4721225"/>
              <a:gd name="connsiteY3" fmla="*/ 498475 h 498475"/>
              <a:gd name="connsiteX0" fmla="*/ 48946 w 4824223"/>
              <a:gd name="connsiteY0" fmla="*/ 498475 h 498475"/>
              <a:gd name="connsiteX1" fmla="*/ 4770171 w 4824223"/>
              <a:gd name="connsiteY1" fmla="*/ 498475 h 498475"/>
              <a:gd name="connsiteX2" fmla="*/ 2452421 w 4824223"/>
              <a:gd name="connsiteY2" fmla="*/ 0 h 498475"/>
              <a:gd name="connsiteX3" fmla="*/ 48946 w 4824223"/>
              <a:gd name="connsiteY3" fmla="*/ 498475 h 498475"/>
              <a:gd name="connsiteX0" fmla="*/ 48946 w 4770171"/>
              <a:gd name="connsiteY0" fmla="*/ 498475 h 498475"/>
              <a:gd name="connsiteX1" fmla="*/ 4770171 w 4770171"/>
              <a:gd name="connsiteY1" fmla="*/ 498475 h 498475"/>
              <a:gd name="connsiteX2" fmla="*/ 2452421 w 4770171"/>
              <a:gd name="connsiteY2" fmla="*/ 0 h 498475"/>
              <a:gd name="connsiteX3" fmla="*/ 48946 w 4770171"/>
              <a:gd name="connsiteY3" fmla="*/ 498475 h 498475"/>
              <a:gd name="connsiteX0" fmla="*/ 0 w 4721225"/>
              <a:gd name="connsiteY0" fmla="*/ 498475 h 498475"/>
              <a:gd name="connsiteX1" fmla="*/ 4721225 w 4721225"/>
              <a:gd name="connsiteY1" fmla="*/ 498475 h 498475"/>
              <a:gd name="connsiteX2" fmla="*/ 2403475 w 4721225"/>
              <a:gd name="connsiteY2" fmla="*/ 0 h 498475"/>
              <a:gd name="connsiteX3" fmla="*/ 0 w 4721225"/>
              <a:gd name="connsiteY3" fmla="*/ 498475 h 498475"/>
            </a:gdLst>
            <a:ahLst/>
            <a:cxnLst>
              <a:cxn ang="0">
                <a:pos x="connsiteX0" y="connsiteY0"/>
              </a:cxn>
              <a:cxn ang="0">
                <a:pos x="connsiteX1" y="connsiteY1"/>
              </a:cxn>
              <a:cxn ang="0">
                <a:pos x="connsiteX2" y="connsiteY2"/>
              </a:cxn>
              <a:cxn ang="0">
                <a:pos x="connsiteX3" y="connsiteY3"/>
              </a:cxn>
            </a:cxnLst>
            <a:rect l="l" t="t" r="r" b="b"/>
            <a:pathLst>
              <a:path w="4721225" h="498475">
                <a:moveTo>
                  <a:pt x="0" y="498475"/>
                </a:moveTo>
                <a:lnTo>
                  <a:pt x="4721225" y="498475"/>
                </a:lnTo>
                <a:cubicBezTo>
                  <a:pt x="4356629" y="253471"/>
                  <a:pt x="3190346" y="0"/>
                  <a:pt x="2403475" y="0"/>
                </a:cubicBezTo>
                <a:cubicBezTo>
                  <a:pt x="1616604" y="0"/>
                  <a:pt x="855133" y="199496"/>
                  <a:pt x="0" y="498475"/>
                </a:cubicBezTo>
                <a:close/>
              </a:path>
            </a:pathLst>
          </a:custGeom>
        </p:spPr>
        <p:txBody>
          <a:bodyPr/>
          <a:lstStyle/>
          <a:p>
            <a:endParaRPr lang="en-US"/>
          </a:p>
        </p:txBody>
      </p:sp>
      <p:sp>
        <p:nvSpPr>
          <p:cNvPr id="15" name="Picture Placeholder 14">
            <a:extLst>
              <a:ext uri="{FF2B5EF4-FFF2-40B4-BE49-F238E27FC236}">
                <a16:creationId xmlns:a16="http://schemas.microsoft.com/office/drawing/2014/main" id="{18E09137-2517-F147-A765-345E06273A49}"/>
              </a:ext>
            </a:extLst>
          </p:cNvPr>
          <p:cNvSpPr>
            <a:spLocks noGrp="1"/>
          </p:cNvSpPr>
          <p:nvPr>
            <p:ph type="pic" sz="quarter" idx="24"/>
          </p:nvPr>
        </p:nvSpPr>
        <p:spPr>
          <a:xfrm>
            <a:off x="0" y="5038064"/>
            <a:ext cx="12192000" cy="1819937"/>
          </a:xfrm>
          <a:custGeom>
            <a:avLst/>
            <a:gdLst>
              <a:gd name="connsiteX0" fmla="*/ 5946980 w 12192000"/>
              <a:gd name="connsiteY0" fmla="*/ 0 h 1819937"/>
              <a:gd name="connsiteX1" fmla="*/ 12133934 w 12192000"/>
              <a:gd name="connsiteY1" fmla="*/ 739117 h 1819937"/>
              <a:gd name="connsiteX2" fmla="*/ 12192000 w 12192000"/>
              <a:gd name="connsiteY2" fmla="*/ 752361 h 1819937"/>
              <a:gd name="connsiteX3" fmla="*/ 12192000 w 12192000"/>
              <a:gd name="connsiteY3" fmla="*/ 1819937 h 1819937"/>
              <a:gd name="connsiteX4" fmla="*/ 0 w 12192000"/>
              <a:gd name="connsiteY4" fmla="*/ 1819937 h 1819937"/>
              <a:gd name="connsiteX5" fmla="*/ 0 w 12192000"/>
              <a:gd name="connsiteY5" fmla="*/ 741908 h 1819937"/>
              <a:gd name="connsiteX6" fmla="*/ 422714 w 12192000"/>
              <a:gd name="connsiteY6" fmla="*/ 644048 h 1819937"/>
              <a:gd name="connsiteX7" fmla="*/ 5946980 w 12192000"/>
              <a:gd name="connsiteY7" fmla="*/ 0 h 181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819937">
                <a:moveTo>
                  <a:pt x="5946980" y="0"/>
                </a:moveTo>
                <a:cubicBezTo>
                  <a:pt x="7794927" y="0"/>
                  <a:pt x="10088393" y="297635"/>
                  <a:pt x="12133934" y="739117"/>
                </a:cubicBezTo>
                <a:lnTo>
                  <a:pt x="12192000" y="752361"/>
                </a:lnTo>
                <a:lnTo>
                  <a:pt x="12192000" y="1819937"/>
                </a:lnTo>
                <a:lnTo>
                  <a:pt x="0" y="1819937"/>
                </a:lnTo>
                <a:lnTo>
                  <a:pt x="0" y="741908"/>
                </a:lnTo>
                <a:lnTo>
                  <a:pt x="422714" y="644048"/>
                </a:lnTo>
                <a:cubicBezTo>
                  <a:pt x="2280913" y="234256"/>
                  <a:pt x="4099034" y="0"/>
                  <a:pt x="5946980" y="0"/>
                </a:cubicBezTo>
                <a:close/>
              </a:path>
            </a:pathLst>
          </a:custGeom>
          <a:pattFill prst="pct40">
            <a:fgClr>
              <a:schemeClr val="accent1"/>
            </a:fgClr>
            <a:bgClr>
              <a:schemeClr val="bg1"/>
            </a:bgClr>
          </a:pattFill>
          <a:ln>
            <a:noFill/>
          </a:ln>
        </p:spPr>
        <p:txBody>
          <a:bodyPr wrap="square">
            <a:noAutofit/>
          </a:bodyPr>
          <a:lstStyle/>
          <a:p>
            <a:endParaRPr lang="en-US"/>
          </a:p>
        </p:txBody>
      </p:sp>
      <p:sp>
        <p:nvSpPr>
          <p:cNvPr id="10" name="Picture Placeholder 9">
            <a:extLst>
              <a:ext uri="{FF2B5EF4-FFF2-40B4-BE49-F238E27FC236}">
                <a16:creationId xmlns:a16="http://schemas.microsoft.com/office/drawing/2014/main" id="{D46E2286-B69C-D243-A9A9-B3859D8802F2}"/>
              </a:ext>
            </a:extLst>
          </p:cNvPr>
          <p:cNvSpPr>
            <a:spLocks noGrp="1"/>
          </p:cNvSpPr>
          <p:nvPr>
            <p:ph type="pic" sz="quarter" idx="19"/>
          </p:nvPr>
        </p:nvSpPr>
        <p:spPr>
          <a:xfrm>
            <a:off x="381000" y="4044616"/>
            <a:ext cx="1828800" cy="1828800"/>
          </a:xfrm>
          <a:prstGeom prst="ellipse">
            <a:avLst/>
          </a:prstGeom>
          <a:solidFill>
            <a:schemeClr val="accent4"/>
          </a:solid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1" name="Picture Placeholder 9">
            <a:extLst>
              <a:ext uri="{FF2B5EF4-FFF2-40B4-BE49-F238E27FC236}">
                <a16:creationId xmlns:a16="http://schemas.microsoft.com/office/drawing/2014/main" id="{71586817-E1A5-444F-98B5-F2B03ADEDEC9}"/>
              </a:ext>
            </a:extLst>
          </p:cNvPr>
          <p:cNvSpPr>
            <a:spLocks noGrp="1"/>
          </p:cNvSpPr>
          <p:nvPr>
            <p:ph type="pic" sz="quarter" idx="20"/>
          </p:nvPr>
        </p:nvSpPr>
        <p:spPr>
          <a:xfrm>
            <a:off x="9966158" y="4044616"/>
            <a:ext cx="1828800" cy="1828800"/>
          </a:xfrm>
          <a:prstGeom prst="ellipse">
            <a:avLst/>
          </a:prstGeom>
          <a:solidFill>
            <a:schemeClr val="accent4"/>
          </a:solid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2" name="Picture Placeholder 9">
            <a:extLst>
              <a:ext uri="{FF2B5EF4-FFF2-40B4-BE49-F238E27FC236}">
                <a16:creationId xmlns:a16="http://schemas.microsoft.com/office/drawing/2014/main" id="{C3775A8C-98ED-3F48-9684-DB5684AC915D}"/>
              </a:ext>
            </a:extLst>
          </p:cNvPr>
          <p:cNvSpPr>
            <a:spLocks noGrp="1"/>
          </p:cNvSpPr>
          <p:nvPr>
            <p:ph type="pic" sz="quarter" idx="21"/>
          </p:nvPr>
        </p:nvSpPr>
        <p:spPr>
          <a:xfrm>
            <a:off x="5165558" y="3573378"/>
            <a:ext cx="1828800" cy="1828800"/>
          </a:xfrm>
          <a:prstGeom prst="ellipse">
            <a:avLst/>
          </a:prstGeom>
          <a:solidFill>
            <a:schemeClr val="accent4"/>
          </a:solid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3" name="Picture Placeholder 9">
            <a:extLst>
              <a:ext uri="{FF2B5EF4-FFF2-40B4-BE49-F238E27FC236}">
                <a16:creationId xmlns:a16="http://schemas.microsoft.com/office/drawing/2014/main" id="{6556287C-AE3F-1C48-B128-1C71DABD614A}"/>
              </a:ext>
            </a:extLst>
          </p:cNvPr>
          <p:cNvSpPr>
            <a:spLocks noGrp="1"/>
          </p:cNvSpPr>
          <p:nvPr>
            <p:ph type="pic" sz="quarter" idx="22"/>
          </p:nvPr>
        </p:nvSpPr>
        <p:spPr>
          <a:xfrm>
            <a:off x="2773279" y="3699129"/>
            <a:ext cx="1828800" cy="1828800"/>
          </a:xfrm>
          <a:prstGeom prst="ellipse">
            <a:avLst/>
          </a:prstGeom>
          <a:solidFill>
            <a:schemeClr val="accent4"/>
          </a:solid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14" name="Picture Placeholder 9">
            <a:extLst>
              <a:ext uri="{FF2B5EF4-FFF2-40B4-BE49-F238E27FC236}">
                <a16:creationId xmlns:a16="http://schemas.microsoft.com/office/drawing/2014/main" id="{577E44BC-CA41-CB4D-8247-B1286F611373}"/>
              </a:ext>
            </a:extLst>
          </p:cNvPr>
          <p:cNvSpPr>
            <a:spLocks noGrp="1"/>
          </p:cNvSpPr>
          <p:nvPr>
            <p:ph type="pic" sz="quarter" idx="23"/>
          </p:nvPr>
        </p:nvSpPr>
        <p:spPr>
          <a:xfrm>
            <a:off x="7573879" y="3699129"/>
            <a:ext cx="1828800" cy="1828800"/>
          </a:xfrm>
          <a:prstGeom prst="ellipse">
            <a:avLst/>
          </a:prstGeom>
          <a:solidFill>
            <a:schemeClr val="accent4"/>
          </a:solidFill>
          <a:ln>
            <a:noFill/>
          </a:ln>
          <a:effectLst>
            <a:outerShdw blurRad="1270000" sx="85000" sy="85000" algn="ctr" rotWithShape="0">
              <a:srgbClr val="000000">
                <a:alpha val="88000"/>
              </a:srgbClr>
            </a:outerShdw>
          </a:effectLst>
        </p:spPr>
        <p:txBody>
          <a:bodyPr>
            <a:normAutofit/>
          </a:bodyPr>
          <a:lstStyle>
            <a:lvl1pPr>
              <a:defRPr sz="1800"/>
            </a:lvl1pPr>
          </a:lstStyle>
          <a:p>
            <a:endParaRPr lang="en-US"/>
          </a:p>
        </p:txBody>
      </p:sp>
      <p:sp>
        <p:nvSpPr>
          <p:cNvPr id="9" name="Title 1">
            <a:extLst>
              <a:ext uri="{FF2B5EF4-FFF2-40B4-BE49-F238E27FC236}">
                <a16:creationId xmlns:a16="http://schemas.microsoft.com/office/drawing/2014/main" id="{74646A33-3358-1C41-A26A-D7AE30FFFC2D}"/>
              </a:ext>
            </a:extLst>
          </p:cNvPr>
          <p:cNvSpPr>
            <a:spLocks noGrp="1"/>
          </p:cNvSpPr>
          <p:nvPr>
            <p:ph type="title"/>
          </p:nvPr>
        </p:nvSpPr>
        <p:spPr>
          <a:xfrm>
            <a:off x="381000" y="365125"/>
            <a:ext cx="11413958" cy="1325563"/>
          </a:xfrm>
        </p:spPr>
        <p:txBody>
          <a:bodyPr/>
          <a:lstStyle>
            <a:lvl1pPr>
              <a:defRPr>
                <a:solidFill>
                  <a:schemeClr val="bg1"/>
                </a:solidFill>
              </a:defRPr>
            </a:lvl1pPr>
          </a:lstStyle>
          <a:p>
            <a:r>
              <a:rPr lang="en-US"/>
              <a:t>Click to edit Master title style</a:t>
            </a:r>
          </a:p>
        </p:txBody>
      </p:sp>
      <p:sp>
        <p:nvSpPr>
          <p:cNvPr id="16" name="Content Placeholder 2">
            <a:extLst>
              <a:ext uri="{FF2B5EF4-FFF2-40B4-BE49-F238E27FC236}">
                <a16:creationId xmlns:a16="http://schemas.microsoft.com/office/drawing/2014/main" id="{EC8171B9-31E3-7F47-858B-632969030343}"/>
              </a:ext>
            </a:extLst>
          </p:cNvPr>
          <p:cNvSpPr>
            <a:spLocks noGrp="1"/>
          </p:cNvSpPr>
          <p:nvPr>
            <p:ph sz="half" idx="1"/>
          </p:nvPr>
        </p:nvSpPr>
        <p:spPr>
          <a:xfrm>
            <a:off x="381000" y="1818821"/>
            <a:ext cx="5314406" cy="16101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057B9353-6C55-BB42-B674-BA85762F5D43}"/>
              </a:ext>
            </a:extLst>
          </p:cNvPr>
          <p:cNvSpPr>
            <a:spLocks noGrp="1"/>
          </p:cNvSpPr>
          <p:nvPr>
            <p:ph sz="half" idx="2"/>
          </p:nvPr>
        </p:nvSpPr>
        <p:spPr>
          <a:xfrm>
            <a:off x="6079958" y="1826943"/>
            <a:ext cx="5314406" cy="16101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860345"/>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6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5AED936-A93E-9A44-95E4-730E1F6DF3F7}"/>
              </a:ext>
            </a:extLst>
          </p:cNvPr>
          <p:cNvSpPr/>
          <p:nvPr userDrawn="1"/>
        </p:nvSpPr>
        <p:spPr>
          <a:xfrm>
            <a:off x="381000" y="2197768"/>
            <a:ext cx="2499561" cy="4241132"/>
          </a:xfrm>
          <a:prstGeom prst="roundRect">
            <a:avLst/>
          </a:prstGeom>
          <a:solidFill>
            <a:schemeClr val="accent1">
              <a:lumMod val="50000"/>
            </a:schemeClr>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DCD2C278-BEAB-2E49-9A4C-17541CFA9A9B}"/>
              </a:ext>
            </a:extLst>
          </p:cNvPr>
          <p:cNvSpPr/>
          <p:nvPr userDrawn="1"/>
        </p:nvSpPr>
        <p:spPr>
          <a:xfrm>
            <a:off x="3357813" y="2197768"/>
            <a:ext cx="2499561" cy="4241132"/>
          </a:xfrm>
          <a:prstGeom prst="roundRect">
            <a:avLst/>
          </a:prstGeom>
          <a:solidFill>
            <a:schemeClr val="accent1">
              <a:lumMod val="50000"/>
            </a:schemeClr>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A9653777-80CC-C449-AC58-6122DFFB6B3C}"/>
              </a:ext>
            </a:extLst>
          </p:cNvPr>
          <p:cNvSpPr/>
          <p:nvPr userDrawn="1"/>
        </p:nvSpPr>
        <p:spPr>
          <a:xfrm>
            <a:off x="6334626" y="2197768"/>
            <a:ext cx="2499561" cy="4241132"/>
          </a:xfrm>
          <a:prstGeom prst="roundRect">
            <a:avLst/>
          </a:prstGeom>
          <a:solidFill>
            <a:schemeClr val="accent1">
              <a:lumMod val="50000"/>
            </a:schemeClr>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C6013E73-140E-D24B-8789-A1C1CBBF8AB5}"/>
              </a:ext>
            </a:extLst>
          </p:cNvPr>
          <p:cNvSpPr/>
          <p:nvPr userDrawn="1"/>
        </p:nvSpPr>
        <p:spPr>
          <a:xfrm>
            <a:off x="9311439" y="2197768"/>
            <a:ext cx="2499561" cy="4241132"/>
          </a:xfrm>
          <a:prstGeom prst="roundRect">
            <a:avLst/>
          </a:prstGeom>
          <a:solidFill>
            <a:schemeClr val="accent1">
              <a:lumMod val="50000"/>
            </a:schemeClr>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D071E4D-F745-CE4C-BA0A-C5F07364EA0D}"/>
              </a:ext>
            </a:extLst>
          </p:cNvPr>
          <p:cNvSpPr>
            <a:spLocks noGrp="1"/>
          </p:cNvSpPr>
          <p:nvPr>
            <p:ph type="title"/>
          </p:nvPr>
        </p:nvSpPr>
        <p:spPr>
          <a:xfrm>
            <a:off x="381000" y="365125"/>
            <a:ext cx="11430000" cy="1325563"/>
          </a:xfrm>
          <a:prstGeom prst="rect">
            <a:avLst/>
          </a:prstGeom>
        </p:spPr>
        <p:txBody>
          <a:bodyPr/>
          <a:lstStyle/>
          <a:p>
            <a:r>
              <a:rPr lang="en-US"/>
              <a:t>Click to edit Master title style</a:t>
            </a:r>
          </a:p>
        </p:txBody>
      </p:sp>
      <p:sp>
        <p:nvSpPr>
          <p:cNvPr id="14" name="Picture Placeholder 13">
            <a:extLst>
              <a:ext uri="{FF2B5EF4-FFF2-40B4-BE49-F238E27FC236}">
                <a16:creationId xmlns:a16="http://schemas.microsoft.com/office/drawing/2014/main" id="{208B5DD0-AC6F-C148-B0EB-C012FFD20E30}"/>
              </a:ext>
            </a:extLst>
          </p:cNvPr>
          <p:cNvSpPr>
            <a:spLocks noGrp="1"/>
          </p:cNvSpPr>
          <p:nvPr>
            <p:ph type="pic" sz="quarter" idx="14"/>
          </p:nvPr>
        </p:nvSpPr>
        <p:spPr>
          <a:xfrm>
            <a:off x="869388" y="2188575"/>
            <a:ext cx="1511572" cy="1511572"/>
          </a:xfrm>
          <a:noFill/>
        </p:spPr>
        <p:txBody>
          <a:bodyPr>
            <a:normAutofit/>
          </a:bodyPr>
          <a:lstStyle>
            <a:lvl1pPr>
              <a:defRPr sz="1800"/>
            </a:lvl1pPr>
          </a:lstStyle>
          <a:p>
            <a:endParaRPr lang="en-US"/>
          </a:p>
        </p:txBody>
      </p:sp>
      <p:sp>
        <p:nvSpPr>
          <p:cNvPr id="27" name="Text Placeholder 39">
            <a:extLst>
              <a:ext uri="{FF2B5EF4-FFF2-40B4-BE49-F238E27FC236}">
                <a16:creationId xmlns:a16="http://schemas.microsoft.com/office/drawing/2014/main" id="{331ED4D5-450B-8C4A-9245-267DBAE392E0}"/>
              </a:ext>
            </a:extLst>
          </p:cNvPr>
          <p:cNvSpPr>
            <a:spLocks noGrp="1"/>
          </p:cNvSpPr>
          <p:nvPr>
            <p:ph type="body" sz="quarter" idx="19"/>
          </p:nvPr>
        </p:nvSpPr>
        <p:spPr>
          <a:xfrm>
            <a:off x="497767" y="3720226"/>
            <a:ext cx="2254815" cy="747713"/>
          </a:xfrm>
        </p:spPr>
        <p:txBody>
          <a:bodyPr>
            <a:noAutofit/>
          </a:bodyPr>
          <a:lstStyle>
            <a:lvl1pPr marL="0" indent="0">
              <a:lnSpc>
                <a:spcPct val="80000"/>
              </a:lnSpc>
              <a:buNone/>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15" name="Picture Placeholder 13">
            <a:extLst>
              <a:ext uri="{FF2B5EF4-FFF2-40B4-BE49-F238E27FC236}">
                <a16:creationId xmlns:a16="http://schemas.microsoft.com/office/drawing/2014/main" id="{4E2C5652-9051-A747-A6E7-6C6F97A5D4FA}"/>
              </a:ext>
            </a:extLst>
          </p:cNvPr>
          <p:cNvSpPr>
            <a:spLocks noGrp="1"/>
          </p:cNvSpPr>
          <p:nvPr>
            <p:ph type="pic" sz="quarter" idx="20"/>
          </p:nvPr>
        </p:nvSpPr>
        <p:spPr>
          <a:xfrm>
            <a:off x="3851807" y="2188575"/>
            <a:ext cx="1511572" cy="1511572"/>
          </a:xfrm>
          <a:noFill/>
        </p:spPr>
        <p:txBody>
          <a:bodyPr>
            <a:normAutofit/>
          </a:bodyPr>
          <a:lstStyle>
            <a:lvl1pPr>
              <a:defRPr sz="1800"/>
            </a:lvl1pPr>
          </a:lstStyle>
          <a:p>
            <a:endParaRPr lang="en-US"/>
          </a:p>
        </p:txBody>
      </p:sp>
      <p:sp>
        <p:nvSpPr>
          <p:cNvPr id="16" name="Text Placeholder 39">
            <a:extLst>
              <a:ext uri="{FF2B5EF4-FFF2-40B4-BE49-F238E27FC236}">
                <a16:creationId xmlns:a16="http://schemas.microsoft.com/office/drawing/2014/main" id="{93A89571-AE25-5E43-A0F7-0B13F816AAAE}"/>
              </a:ext>
            </a:extLst>
          </p:cNvPr>
          <p:cNvSpPr>
            <a:spLocks noGrp="1"/>
          </p:cNvSpPr>
          <p:nvPr>
            <p:ph type="body" sz="quarter" idx="21"/>
          </p:nvPr>
        </p:nvSpPr>
        <p:spPr>
          <a:xfrm>
            <a:off x="3480186" y="3720226"/>
            <a:ext cx="2254815" cy="747713"/>
          </a:xfrm>
        </p:spPr>
        <p:txBody>
          <a:bodyPr>
            <a:noAutofit/>
          </a:bodyPr>
          <a:lstStyle>
            <a:lvl1pPr marL="0" indent="0">
              <a:lnSpc>
                <a:spcPct val="80000"/>
              </a:lnSpc>
              <a:buNone/>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17" name="Picture Placeholder 13">
            <a:extLst>
              <a:ext uri="{FF2B5EF4-FFF2-40B4-BE49-F238E27FC236}">
                <a16:creationId xmlns:a16="http://schemas.microsoft.com/office/drawing/2014/main" id="{4D61D7FD-32E5-CD4E-BAFA-5043AF504AEE}"/>
              </a:ext>
            </a:extLst>
          </p:cNvPr>
          <p:cNvSpPr>
            <a:spLocks noGrp="1"/>
          </p:cNvSpPr>
          <p:nvPr>
            <p:ph type="pic" sz="quarter" idx="22"/>
          </p:nvPr>
        </p:nvSpPr>
        <p:spPr>
          <a:xfrm>
            <a:off x="6828620" y="2188575"/>
            <a:ext cx="1511572" cy="1511572"/>
          </a:xfrm>
          <a:noFill/>
        </p:spPr>
        <p:txBody>
          <a:bodyPr>
            <a:normAutofit/>
          </a:bodyPr>
          <a:lstStyle>
            <a:lvl1pPr>
              <a:defRPr sz="1800"/>
            </a:lvl1pPr>
          </a:lstStyle>
          <a:p>
            <a:endParaRPr lang="en-US"/>
          </a:p>
        </p:txBody>
      </p:sp>
      <p:sp>
        <p:nvSpPr>
          <p:cNvPr id="18" name="Text Placeholder 39">
            <a:extLst>
              <a:ext uri="{FF2B5EF4-FFF2-40B4-BE49-F238E27FC236}">
                <a16:creationId xmlns:a16="http://schemas.microsoft.com/office/drawing/2014/main" id="{AD717E1E-F36B-7449-9132-1C72B458DF58}"/>
              </a:ext>
            </a:extLst>
          </p:cNvPr>
          <p:cNvSpPr>
            <a:spLocks noGrp="1"/>
          </p:cNvSpPr>
          <p:nvPr>
            <p:ph type="body" sz="quarter" idx="23"/>
          </p:nvPr>
        </p:nvSpPr>
        <p:spPr>
          <a:xfrm>
            <a:off x="6456999" y="3720226"/>
            <a:ext cx="2254815" cy="747713"/>
          </a:xfrm>
        </p:spPr>
        <p:txBody>
          <a:bodyPr>
            <a:noAutofit/>
          </a:bodyPr>
          <a:lstStyle>
            <a:lvl1pPr marL="0" indent="0">
              <a:lnSpc>
                <a:spcPct val="80000"/>
              </a:lnSpc>
              <a:buNone/>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19" name="Picture Placeholder 13">
            <a:extLst>
              <a:ext uri="{FF2B5EF4-FFF2-40B4-BE49-F238E27FC236}">
                <a16:creationId xmlns:a16="http://schemas.microsoft.com/office/drawing/2014/main" id="{2D021DA8-9A05-3C4E-BFD6-BAD4B1737D0F}"/>
              </a:ext>
            </a:extLst>
          </p:cNvPr>
          <p:cNvSpPr>
            <a:spLocks noGrp="1"/>
          </p:cNvSpPr>
          <p:nvPr>
            <p:ph type="pic" sz="quarter" idx="24"/>
          </p:nvPr>
        </p:nvSpPr>
        <p:spPr>
          <a:xfrm>
            <a:off x="9823394" y="2188575"/>
            <a:ext cx="1511572" cy="1511572"/>
          </a:xfrm>
          <a:noFill/>
        </p:spPr>
        <p:txBody>
          <a:bodyPr>
            <a:normAutofit/>
          </a:bodyPr>
          <a:lstStyle>
            <a:lvl1pPr>
              <a:defRPr sz="1800"/>
            </a:lvl1pPr>
          </a:lstStyle>
          <a:p>
            <a:endParaRPr lang="en-US"/>
          </a:p>
        </p:txBody>
      </p:sp>
      <p:sp>
        <p:nvSpPr>
          <p:cNvPr id="20" name="Text Placeholder 39">
            <a:extLst>
              <a:ext uri="{FF2B5EF4-FFF2-40B4-BE49-F238E27FC236}">
                <a16:creationId xmlns:a16="http://schemas.microsoft.com/office/drawing/2014/main" id="{57DAA898-F462-1344-B6CC-96EBAAE2FFA1}"/>
              </a:ext>
            </a:extLst>
          </p:cNvPr>
          <p:cNvSpPr>
            <a:spLocks noGrp="1"/>
          </p:cNvSpPr>
          <p:nvPr>
            <p:ph type="body" sz="quarter" idx="25"/>
          </p:nvPr>
        </p:nvSpPr>
        <p:spPr>
          <a:xfrm>
            <a:off x="9451773" y="3720226"/>
            <a:ext cx="2254815" cy="747713"/>
          </a:xfrm>
        </p:spPr>
        <p:txBody>
          <a:bodyPr>
            <a:noAutofit/>
          </a:bodyPr>
          <a:lstStyle>
            <a:lvl1pPr marL="0" indent="0">
              <a:lnSpc>
                <a:spcPct val="80000"/>
              </a:lnSpc>
              <a:buNone/>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56243175"/>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7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15D75EFB-91DE-8141-AE59-A1782A70762C}"/>
              </a:ext>
            </a:extLst>
          </p:cNvPr>
          <p:cNvSpPr/>
          <p:nvPr userDrawn="1"/>
        </p:nvSpPr>
        <p:spPr>
          <a:xfrm>
            <a:off x="7462657" y="2197768"/>
            <a:ext cx="1986825" cy="4241132"/>
          </a:xfrm>
          <a:prstGeom prst="roundRect">
            <a:avLst/>
          </a:prstGeom>
          <a:solidFill>
            <a:schemeClr val="accent1">
              <a:lumMod val="50000"/>
            </a:schemeClr>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A7B03FE3-E3D4-7446-A753-514901D2E40E}"/>
              </a:ext>
            </a:extLst>
          </p:cNvPr>
          <p:cNvSpPr/>
          <p:nvPr userDrawn="1"/>
        </p:nvSpPr>
        <p:spPr>
          <a:xfrm>
            <a:off x="2742518" y="2197768"/>
            <a:ext cx="1986825" cy="4241132"/>
          </a:xfrm>
          <a:prstGeom prst="roundRect">
            <a:avLst/>
          </a:prstGeom>
          <a:solidFill>
            <a:schemeClr val="accent1">
              <a:lumMod val="50000"/>
            </a:schemeClr>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3FE7126D-3667-AF4F-A7F9-969182308728}"/>
              </a:ext>
            </a:extLst>
          </p:cNvPr>
          <p:cNvSpPr/>
          <p:nvPr userDrawn="1"/>
        </p:nvSpPr>
        <p:spPr>
          <a:xfrm>
            <a:off x="9824175" y="2197768"/>
            <a:ext cx="1986825" cy="4241132"/>
          </a:xfrm>
          <a:prstGeom prst="roundRect">
            <a:avLst/>
          </a:prstGeom>
          <a:solidFill>
            <a:schemeClr val="accent1">
              <a:lumMod val="50000"/>
            </a:schemeClr>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45AED936-A93E-9A44-95E4-730E1F6DF3F7}"/>
              </a:ext>
            </a:extLst>
          </p:cNvPr>
          <p:cNvSpPr/>
          <p:nvPr userDrawn="1"/>
        </p:nvSpPr>
        <p:spPr>
          <a:xfrm>
            <a:off x="381000" y="2197768"/>
            <a:ext cx="1986825" cy="4241132"/>
          </a:xfrm>
          <a:prstGeom prst="roundRect">
            <a:avLst/>
          </a:prstGeom>
          <a:solidFill>
            <a:schemeClr val="accent1">
              <a:lumMod val="50000"/>
            </a:schemeClr>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A9653777-80CC-C449-AC58-6122DFFB6B3C}"/>
              </a:ext>
            </a:extLst>
          </p:cNvPr>
          <p:cNvSpPr/>
          <p:nvPr userDrawn="1"/>
        </p:nvSpPr>
        <p:spPr>
          <a:xfrm>
            <a:off x="5099579" y="2197768"/>
            <a:ext cx="1986825" cy="4241132"/>
          </a:xfrm>
          <a:prstGeom prst="roundRect">
            <a:avLst/>
          </a:prstGeom>
          <a:solidFill>
            <a:schemeClr val="accent1">
              <a:lumMod val="50000"/>
            </a:schemeClr>
          </a:solidFill>
          <a:ln>
            <a:noFill/>
          </a:ln>
          <a:effectLst>
            <a:outerShdw blurRad="1270000" dist="50800" sx="85000" sy="85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D071E4D-F745-CE4C-BA0A-C5F07364EA0D}"/>
              </a:ext>
            </a:extLst>
          </p:cNvPr>
          <p:cNvSpPr>
            <a:spLocks noGrp="1"/>
          </p:cNvSpPr>
          <p:nvPr>
            <p:ph type="title"/>
          </p:nvPr>
        </p:nvSpPr>
        <p:spPr>
          <a:xfrm>
            <a:off x="381000" y="365125"/>
            <a:ext cx="11430000" cy="1325563"/>
          </a:xfrm>
          <a:prstGeom prst="rect">
            <a:avLst/>
          </a:prstGeom>
        </p:spPr>
        <p:txBody>
          <a:bodyPr/>
          <a:lstStyle/>
          <a:p>
            <a:r>
              <a:rPr lang="en-US"/>
              <a:t>Click to edit Master title style</a:t>
            </a:r>
          </a:p>
        </p:txBody>
      </p:sp>
      <p:sp>
        <p:nvSpPr>
          <p:cNvPr id="21" name="Text Placeholder 39">
            <a:extLst>
              <a:ext uri="{FF2B5EF4-FFF2-40B4-BE49-F238E27FC236}">
                <a16:creationId xmlns:a16="http://schemas.microsoft.com/office/drawing/2014/main" id="{9A8ED3D5-AEFB-904A-BEA6-0CC4D429ECE6}"/>
              </a:ext>
            </a:extLst>
          </p:cNvPr>
          <p:cNvSpPr>
            <a:spLocks noGrp="1"/>
          </p:cNvSpPr>
          <p:nvPr>
            <p:ph type="body" sz="quarter" idx="19"/>
          </p:nvPr>
        </p:nvSpPr>
        <p:spPr>
          <a:xfrm>
            <a:off x="465138" y="3719079"/>
            <a:ext cx="1789112" cy="747713"/>
          </a:xfrm>
        </p:spPr>
        <p:txBody>
          <a:bodyPr>
            <a:noAutofit/>
          </a:bodyPr>
          <a:lstStyle>
            <a:lvl1pPr marL="0" indent="0">
              <a:lnSpc>
                <a:spcPct val="80000"/>
              </a:lnSpc>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2" name="Picture Placeholder 13">
            <a:extLst>
              <a:ext uri="{FF2B5EF4-FFF2-40B4-BE49-F238E27FC236}">
                <a16:creationId xmlns:a16="http://schemas.microsoft.com/office/drawing/2014/main" id="{78F265CB-E14F-774D-B1E4-3ABA75A5ACED}"/>
              </a:ext>
            </a:extLst>
          </p:cNvPr>
          <p:cNvSpPr>
            <a:spLocks noGrp="1"/>
          </p:cNvSpPr>
          <p:nvPr>
            <p:ph type="pic" sz="quarter" idx="24"/>
          </p:nvPr>
        </p:nvSpPr>
        <p:spPr>
          <a:xfrm>
            <a:off x="618626" y="2207507"/>
            <a:ext cx="1511572" cy="1511572"/>
          </a:xfrm>
          <a:noFill/>
        </p:spPr>
        <p:txBody>
          <a:bodyPr>
            <a:normAutofit/>
          </a:bodyPr>
          <a:lstStyle>
            <a:lvl1pPr>
              <a:defRPr sz="1800"/>
            </a:lvl1pPr>
          </a:lstStyle>
          <a:p>
            <a:endParaRPr lang="en-US"/>
          </a:p>
        </p:txBody>
      </p:sp>
      <p:sp>
        <p:nvSpPr>
          <p:cNvPr id="23" name="Text Placeholder 39">
            <a:extLst>
              <a:ext uri="{FF2B5EF4-FFF2-40B4-BE49-F238E27FC236}">
                <a16:creationId xmlns:a16="http://schemas.microsoft.com/office/drawing/2014/main" id="{B747D79A-A54A-A640-B9FF-6DBF1B61D2F7}"/>
              </a:ext>
            </a:extLst>
          </p:cNvPr>
          <p:cNvSpPr>
            <a:spLocks noGrp="1"/>
          </p:cNvSpPr>
          <p:nvPr>
            <p:ph type="body" sz="quarter" idx="25"/>
          </p:nvPr>
        </p:nvSpPr>
        <p:spPr>
          <a:xfrm>
            <a:off x="2827338" y="3719079"/>
            <a:ext cx="1789112" cy="747713"/>
          </a:xfrm>
        </p:spPr>
        <p:txBody>
          <a:bodyPr>
            <a:noAutofit/>
          </a:bodyPr>
          <a:lstStyle>
            <a:lvl1pPr marL="0" indent="0">
              <a:lnSpc>
                <a:spcPct val="80000"/>
              </a:lnSpc>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4" name="Picture Placeholder 13">
            <a:extLst>
              <a:ext uri="{FF2B5EF4-FFF2-40B4-BE49-F238E27FC236}">
                <a16:creationId xmlns:a16="http://schemas.microsoft.com/office/drawing/2014/main" id="{244F2056-DB90-9C48-9C13-31858E6F6EED}"/>
              </a:ext>
            </a:extLst>
          </p:cNvPr>
          <p:cNvSpPr>
            <a:spLocks noGrp="1"/>
          </p:cNvSpPr>
          <p:nvPr>
            <p:ph type="pic" sz="quarter" idx="26"/>
          </p:nvPr>
        </p:nvSpPr>
        <p:spPr>
          <a:xfrm>
            <a:off x="2980826" y="2207507"/>
            <a:ext cx="1511572" cy="1511572"/>
          </a:xfrm>
          <a:noFill/>
        </p:spPr>
        <p:txBody>
          <a:bodyPr>
            <a:normAutofit/>
          </a:bodyPr>
          <a:lstStyle>
            <a:lvl1pPr>
              <a:defRPr sz="1800"/>
            </a:lvl1pPr>
          </a:lstStyle>
          <a:p>
            <a:endParaRPr lang="en-US"/>
          </a:p>
        </p:txBody>
      </p:sp>
      <p:sp>
        <p:nvSpPr>
          <p:cNvPr id="25" name="Text Placeholder 39">
            <a:extLst>
              <a:ext uri="{FF2B5EF4-FFF2-40B4-BE49-F238E27FC236}">
                <a16:creationId xmlns:a16="http://schemas.microsoft.com/office/drawing/2014/main" id="{02C0A168-B94B-284F-A9D5-B9DD0B8E808A}"/>
              </a:ext>
            </a:extLst>
          </p:cNvPr>
          <p:cNvSpPr>
            <a:spLocks noGrp="1"/>
          </p:cNvSpPr>
          <p:nvPr>
            <p:ph type="body" sz="quarter" idx="27"/>
          </p:nvPr>
        </p:nvSpPr>
        <p:spPr>
          <a:xfrm>
            <a:off x="5186726" y="3719079"/>
            <a:ext cx="1789112" cy="747713"/>
          </a:xfrm>
        </p:spPr>
        <p:txBody>
          <a:bodyPr>
            <a:noAutofit/>
          </a:bodyPr>
          <a:lstStyle>
            <a:lvl1pPr marL="0" indent="0">
              <a:lnSpc>
                <a:spcPct val="80000"/>
              </a:lnSpc>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6" name="Picture Placeholder 13">
            <a:extLst>
              <a:ext uri="{FF2B5EF4-FFF2-40B4-BE49-F238E27FC236}">
                <a16:creationId xmlns:a16="http://schemas.microsoft.com/office/drawing/2014/main" id="{402DCBE6-D2A1-2546-8BE8-52A7EC7BB150}"/>
              </a:ext>
            </a:extLst>
          </p:cNvPr>
          <p:cNvSpPr>
            <a:spLocks noGrp="1"/>
          </p:cNvSpPr>
          <p:nvPr>
            <p:ph type="pic" sz="quarter" idx="28"/>
          </p:nvPr>
        </p:nvSpPr>
        <p:spPr>
          <a:xfrm>
            <a:off x="5340214" y="2207507"/>
            <a:ext cx="1511572" cy="1511572"/>
          </a:xfrm>
          <a:noFill/>
        </p:spPr>
        <p:txBody>
          <a:bodyPr>
            <a:normAutofit/>
          </a:bodyPr>
          <a:lstStyle>
            <a:lvl1pPr>
              <a:defRPr sz="1800"/>
            </a:lvl1pPr>
          </a:lstStyle>
          <a:p>
            <a:endParaRPr lang="en-US"/>
          </a:p>
        </p:txBody>
      </p:sp>
      <p:sp>
        <p:nvSpPr>
          <p:cNvPr id="27" name="Text Placeholder 39">
            <a:extLst>
              <a:ext uri="{FF2B5EF4-FFF2-40B4-BE49-F238E27FC236}">
                <a16:creationId xmlns:a16="http://schemas.microsoft.com/office/drawing/2014/main" id="{CB38C4D4-4814-0A41-BC99-C4424F249706}"/>
              </a:ext>
            </a:extLst>
          </p:cNvPr>
          <p:cNvSpPr>
            <a:spLocks noGrp="1"/>
          </p:cNvSpPr>
          <p:nvPr>
            <p:ph type="body" sz="quarter" idx="29"/>
          </p:nvPr>
        </p:nvSpPr>
        <p:spPr>
          <a:xfrm>
            <a:off x="7575550" y="3719079"/>
            <a:ext cx="1789112" cy="747713"/>
          </a:xfrm>
        </p:spPr>
        <p:txBody>
          <a:bodyPr>
            <a:noAutofit/>
          </a:bodyPr>
          <a:lstStyle>
            <a:lvl1pPr marL="0" indent="0">
              <a:lnSpc>
                <a:spcPct val="80000"/>
              </a:lnSpc>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28" name="Picture Placeholder 13">
            <a:extLst>
              <a:ext uri="{FF2B5EF4-FFF2-40B4-BE49-F238E27FC236}">
                <a16:creationId xmlns:a16="http://schemas.microsoft.com/office/drawing/2014/main" id="{00C1A2FA-2CA4-A44E-B056-8384FD0FDCA3}"/>
              </a:ext>
            </a:extLst>
          </p:cNvPr>
          <p:cNvSpPr>
            <a:spLocks noGrp="1"/>
          </p:cNvSpPr>
          <p:nvPr>
            <p:ph type="pic" sz="quarter" idx="30"/>
          </p:nvPr>
        </p:nvSpPr>
        <p:spPr>
          <a:xfrm>
            <a:off x="7729038" y="2207507"/>
            <a:ext cx="1511572" cy="1511572"/>
          </a:xfrm>
          <a:noFill/>
        </p:spPr>
        <p:txBody>
          <a:bodyPr>
            <a:normAutofit/>
          </a:bodyPr>
          <a:lstStyle>
            <a:lvl1pPr>
              <a:defRPr sz="1800"/>
            </a:lvl1pPr>
          </a:lstStyle>
          <a:p>
            <a:endParaRPr lang="en-US"/>
          </a:p>
        </p:txBody>
      </p:sp>
      <p:sp>
        <p:nvSpPr>
          <p:cNvPr id="29" name="Text Placeholder 39">
            <a:extLst>
              <a:ext uri="{FF2B5EF4-FFF2-40B4-BE49-F238E27FC236}">
                <a16:creationId xmlns:a16="http://schemas.microsoft.com/office/drawing/2014/main" id="{721F6B9C-EB70-5846-9179-75B2E350BAD0}"/>
              </a:ext>
            </a:extLst>
          </p:cNvPr>
          <p:cNvSpPr>
            <a:spLocks noGrp="1"/>
          </p:cNvSpPr>
          <p:nvPr>
            <p:ph type="body" sz="quarter" idx="31"/>
          </p:nvPr>
        </p:nvSpPr>
        <p:spPr>
          <a:xfrm>
            <a:off x="9908314" y="3719079"/>
            <a:ext cx="1789112" cy="747713"/>
          </a:xfrm>
        </p:spPr>
        <p:txBody>
          <a:bodyPr>
            <a:noAutofit/>
          </a:bodyPr>
          <a:lstStyle>
            <a:lvl1pPr marL="0" indent="0">
              <a:lnSpc>
                <a:spcPct val="80000"/>
              </a:lnSpc>
              <a:buNone/>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30" name="Picture Placeholder 13">
            <a:extLst>
              <a:ext uri="{FF2B5EF4-FFF2-40B4-BE49-F238E27FC236}">
                <a16:creationId xmlns:a16="http://schemas.microsoft.com/office/drawing/2014/main" id="{59509102-A250-0A4A-8FA5-80ABAFD3A2E4}"/>
              </a:ext>
            </a:extLst>
          </p:cNvPr>
          <p:cNvSpPr>
            <a:spLocks noGrp="1"/>
          </p:cNvSpPr>
          <p:nvPr>
            <p:ph type="pic" sz="quarter" idx="32"/>
          </p:nvPr>
        </p:nvSpPr>
        <p:spPr>
          <a:xfrm>
            <a:off x="10061802" y="2207507"/>
            <a:ext cx="1511572" cy="1511572"/>
          </a:xfrm>
          <a:noFill/>
        </p:spPr>
        <p:txBody>
          <a:bodyPr>
            <a:normAutofit/>
          </a:bodyPr>
          <a:lstStyle>
            <a:lvl1pPr>
              <a:defRPr sz="1800"/>
            </a:lvl1pPr>
          </a:lstStyle>
          <a:p>
            <a:endParaRPr lang="en-US"/>
          </a:p>
        </p:txBody>
      </p:sp>
    </p:spTree>
    <p:extLst>
      <p:ext uri="{BB962C8B-B14F-4D97-AF65-F5344CB8AC3E}">
        <p14:creationId xmlns:p14="http://schemas.microsoft.com/office/powerpoint/2010/main" val="107688331"/>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2B9B976A-B440-F348-947F-3A81C20F046A}"/>
              </a:ext>
            </a:extLst>
          </p:cNvPr>
          <p:cNvSpPr>
            <a:spLocks noGrp="1"/>
          </p:cNvSpPr>
          <p:nvPr>
            <p:ph type="pic" sz="quarter" idx="12"/>
          </p:nvPr>
        </p:nvSpPr>
        <p:spPr>
          <a:xfrm>
            <a:off x="8443730" y="3755571"/>
            <a:ext cx="5095875" cy="2240123"/>
          </a:xfrm>
          <a:prstGeom prst="roundRect">
            <a:avLst/>
          </a:prstGeom>
          <a:pattFill prst="pct40">
            <a:fgClr>
              <a:schemeClr val="accent1"/>
            </a:fgClr>
            <a:bgClr>
              <a:schemeClr val="bg1"/>
            </a:bgClr>
          </a:pattFill>
        </p:spPr>
        <p:txBody>
          <a:bodyPr/>
          <a:lstStyle/>
          <a:p>
            <a:endParaRPr lang="en-US"/>
          </a:p>
        </p:txBody>
      </p:sp>
      <p:sp>
        <p:nvSpPr>
          <p:cNvPr id="8" name="Picture Placeholder 6">
            <a:extLst>
              <a:ext uri="{FF2B5EF4-FFF2-40B4-BE49-F238E27FC236}">
                <a16:creationId xmlns:a16="http://schemas.microsoft.com/office/drawing/2014/main" id="{3F291380-2215-B845-B37B-074FB72865A1}"/>
              </a:ext>
            </a:extLst>
          </p:cNvPr>
          <p:cNvSpPr>
            <a:spLocks noGrp="1"/>
          </p:cNvSpPr>
          <p:nvPr>
            <p:ph type="pic" sz="quarter" idx="11"/>
          </p:nvPr>
        </p:nvSpPr>
        <p:spPr>
          <a:xfrm>
            <a:off x="4469362" y="3573624"/>
            <a:ext cx="5095875" cy="2604018"/>
          </a:xfrm>
          <a:prstGeom prst="roundRect">
            <a:avLst/>
          </a:prstGeom>
          <a:pattFill prst="pct40">
            <a:fgClr>
              <a:schemeClr val="accent1"/>
            </a:fgClr>
            <a:bgClr>
              <a:schemeClr val="bg1"/>
            </a:bgClr>
          </a:pattFill>
          <a:effectLst>
            <a:outerShdw blurRad="1270000" dist="2108200" sx="67000" sy="67000" algn="ctr" rotWithShape="0">
              <a:schemeClr val="tx1">
                <a:alpha val="99000"/>
              </a:schemeClr>
            </a:outerShdw>
          </a:effectLst>
        </p:spPr>
        <p:txBody>
          <a:bodyPr/>
          <a:lstStyle/>
          <a:p>
            <a:endParaRPr lang="en-US"/>
          </a:p>
        </p:txBody>
      </p:sp>
      <p:sp>
        <p:nvSpPr>
          <p:cNvPr id="7" name="Picture Placeholder 6">
            <a:extLst>
              <a:ext uri="{FF2B5EF4-FFF2-40B4-BE49-F238E27FC236}">
                <a16:creationId xmlns:a16="http://schemas.microsoft.com/office/drawing/2014/main" id="{AF597014-DAD5-4D41-B25C-B6380D93AA6A}"/>
              </a:ext>
            </a:extLst>
          </p:cNvPr>
          <p:cNvSpPr>
            <a:spLocks noGrp="1"/>
          </p:cNvSpPr>
          <p:nvPr>
            <p:ph type="pic" sz="quarter" idx="10"/>
          </p:nvPr>
        </p:nvSpPr>
        <p:spPr>
          <a:xfrm>
            <a:off x="381000" y="3312367"/>
            <a:ext cx="5095875" cy="3126533"/>
          </a:xfrm>
          <a:prstGeom prst="roundRect">
            <a:avLst/>
          </a:prstGeom>
          <a:pattFill prst="pct40">
            <a:fgClr>
              <a:schemeClr val="accent1"/>
            </a:fgClr>
            <a:bgClr>
              <a:schemeClr val="bg1"/>
            </a:bgClr>
          </a:pattFill>
          <a:effectLst>
            <a:outerShdw blurRad="1270000" dist="2108200" sx="67000" sy="67000" algn="ctr" rotWithShape="0">
              <a:schemeClr val="tx1">
                <a:alpha val="98000"/>
              </a:schemeClr>
            </a:outerShdw>
          </a:effectLst>
        </p:spPr>
        <p:txBody>
          <a:bodyPr/>
          <a:lstStyle/>
          <a:p>
            <a:endParaRPr lang="en-US"/>
          </a:p>
        </p:txBody>
      </p:sp>
      <p:sp>
        <p:nvSpPr>
          <p:cNvPr id="11" name="Text Placeholder 31">
            <a:extLst>
              <a:ext uri="{FF2B5EF4-FFF2-40B4-BE49-F238E27FC236}">
                <a16:creationId xmlns:a16="http://schemas.microsoft.com/office/drawing/2014/main" id="{110D0B9E-8B0F-1340-B58F-FB775E8715C6}"/>
              </a:ext>
            </a:extLst>
          </p:cNvPr>
          <p:cNvSpPr>
            <a:spLocks noGrp="1"/>
          </p:cNvSpPr>
          <p:nvPr>
            <p:ph type="body" sz="quarter" idx="16"/>
          </p:nvPr>
        </p:nvSpPr>
        <p:spPr>
          <a:xfrm>
            <a:off x="1870005" y="2299815"/>
            <a:ext cx="2222862" cy="914400"/>
          </a:xfrm>
        </p:spPr>
        <p:txBody>
          <a:bodyPr>
            <a:normAutofit/>
          </a:bodyPr>
          <a:lstStyle>
            <a:lvl1pPr marL="0" indent="0">
              <a:lnSpc>
                <a:spcPct val="80000"/>
              </a:lnSpc>
              <a:buNone/>
              <a:defRPr sz="1000"/>
            </a:lvl1pPr>
          </a:lstStyle>
          <a:p>
            <a:pPr lvl="0"/>
            <a:r>
              <a:rPr lang="en-US"/>
              <a:t>Click to edit Master text styles</a:t>
            </a:r>
          </a:p>
        </p:txBody>
      </p:sp>
      <p:sp>
        <p:nvSpPr>
          <p:cNvPr id="12" name="Text Placeholder 22">
            <a:extLst>
              <a:ext uri="{FF2B5EF4-FFF2-40B4-BE49-F238E27FC236}">
                <a16:creationId xmlns:a16="http://schemas.microsoft.com/office/drawing/2014/main" id="{556572C7-E9B0-C548-9E65-2A805225536E}"/>
              </a:ext>
            </a:extLst>
          </p:cNvPr>
          <p:cNvSpPr>
            <a:spLocks noGrp="1"/>
          </p:cNvSpPr>
          <p:nvPr>
            <p:ph type="body" sz="quarter" idx="17"/>
          </p:nvPr>
        </p:nvSpPr>
        <p:spPr>
          <a:xfrm>
            <a:off x="1870005" y="1687994"/>
            <a:ext cx="2222862" cy="504825"/>
          </a:xfrm>
        </p:spPr>
        <p:txBody>
          <a:bodyPr>
            <a:noAutofit/>
          </a:bodyPr>
          <a:lstStyle>
            <a:lvl1pPr marL="0" indent="0">
              <a:lnSpc>
                <a:spcPct val="8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Master text styles</a:t>
            </a:r>
          </a:p>
        </p:txBody>
      </p:sp>
      <p:sp>
        <p:nvSpPr>
          <p:cNvPr id="31" name="Picture Placeholder 13">
            <a:extLst>
              <a:ext uri="{FF2B5EF4-FFF2-40B4-BE49-F238E27FC236}">
                <a16:creationId xmlns:a16="http://schemas.microsoft.com/office/drawing/2014/main" id="{DD1DD3CA-EB8F-5F46-A6BA-AD974B9D69FB}"/>
              </a:ext>
            </a:extLst>
          </p:cNvPr>
          <p:cNvSpPr>
            <a:spLocks noGrp="1"/>
          </p:cNvSpPr>
          <p:nvPr>
            <p:ph type="pic" sz="quarter" idx="24"/>
          </p:nvPr>
        </p:nvSpPr>
        <p:spPr>
          <a:xfrm>
            <a:off x="2225650" y="331526"/>
            <a:ext cx="1511572" cy="1511572"/>
          </a:xfrm>
          <a:noFill/>
        </p:spPr>
        <p:txBody>
          <a:bodyPr>
            <a:normAutofit/>
          </a:bodyPr>
          <a:lstStyle>
            <a:lvl1pPr>
              <a:defRPr sz="1800"/>
            </a:lvl1pPr>
          </a:lstStyle>
          <a:p>
            <a:endParaRPr lang="en-US"/>
          </a:p>
        </p:txBody>
      </p:sp>
      <p:sp>
        <p:nvSpPr>
          <p:cNvPr id="32" name="Text Placeholder 31">
            <a:extLst>
              <a:ext uri="{FF2B5EF4-FFF2-40B4-BE49-F238E27FC236}">
                <a16:creationId xmlns:a16="http://schemas.microsoft.com/office/drawing/2014/main" id="{2E051D19-D62C-774B-9CA4-FD6392E718EF}"/>
              </a:ext>
            </a:extLst>
          </p:cNvPr>
          <p:cNvSpPr>
            <a:spLocks noGrp="1"/>
          </p:cNvSpPr>
          <p:nvPr>
            <p:ph type="body" sz="quarter" idx="25"/>
          </p:nvPr>
        </p:nvSpPr>
        <p:spPr>
          <a:xfrm>
            <a:off x="4979045" y="2299815"/>
            <a:ext cx="2222862" cy="914400"/>
          </a:xfrm>
        </p:spPr>
        <p:txBody>
          <a:bodyPr>
            <a:normAutofit/>
          </a:bodyPr>
          <a:lstStyle>
            <a:lvl1pPr marL="0" indent="0">
              <a:lnSpc>
                <a:spcPct val="80000"/>
              </a:lnSpc>
              <a:buNone/>
              <a:defRPr sz="1000"/>
            </a:lvl1pPr>
          </a:lstStyle>
          <a:p>
            <a:pPr lvl="0"/>
            <a:r>
              <a:rPr lang="en-US"/>
              <a:t>Click to edit Master text styles</a:t>
            </a:r>
          </a:p>
        </p:txBody>
      </p:sp>
      <p:sp>
        <p:nvSpPr>
          <p:cNvPr id="33" name="Text Placeholder 22">
            <a:extLst>
              <a:ext uri="{FF2B5EF4-FFF2-40B4-BE49-F238E27FC236}">
                <a16:creationId xmlns:a16="http://schemas.microsoft.com/office/drawing/2014/main" id="{C6882FB7-1E4F-2147-88A0-5FB1503E6394}"/>
              </a:ext>
            </a:extLst>
          </p:cNvPr>
          <p:cNvSpPr>
            <a:spLocks noGrp="1"/>
          </p:cNvSpPr>
          <p:nvPr>
            <p:ph type="body" sz="quarter" idx="26"/>
          </p:nvPr>
        </p:nvSpPr>
        <p:spPr>
          <a:xfrm>
            <a:off x="4979045" y="1687994"/>
            <a:ext cx="2222862" cy="504825"/>
          </a:xfrm>
        </p:spPr>
        <p:txBody>
          <a:bodyPr>
            <a:noAutofit/>
          </a:bodyPr>
          <a:lstStyle>
            <a:lvl1pPr marL="0" indent="0">
              <a:lnSpc>
                <a:spcPct val="8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Master text styles</a:t>
            </a:r>
          </a:p>
        </p:txBody>
      </p:sp>
      <p:sp>
        <p:nvSpPr>
          <p:cNvPr id="34" name="Picture Placeholder 13">
            <a:extLst>
              <a:ext uri="{FF2B5EF4-FFF2-40B4-BE49-F238E27FC236}">
                <a16:creationId xmlns:a16="http://schemas.microsoft.com/office/drawing/2014/main" id="{DDDA13B9-8EBF-F440-A079-B6626B3A6AA4}"/>
              </a:ext>
            </a:extLst>
          </p:cNvPr>
          <p:cNvSpPr>
            <a:spLocks noGrp="1"/>
          </p:cNvSpPr>
          <p:nvPr>
            <p:ph type="pic" sz="quarter" idx="27"/>
          </p:nvPr>
        </p:nvSpPr>
        <p:spPr>
          <a:xfrm>
            <a:off x="5334690" y="331526"/>
            <a:ext cx="1511572" cy="1511572"/>
          </a:xfrm>
          <a:noFill/>
        </p:spPr>
        <p:txBody>
          <a:bodyPr>
            <a:normAutofit/>
          </a:bodyPr>
          <a:lstStyle>
            <a:lvl1pPr>
              <a:defRPr sz="1800"/>
            </a:lvl1pPr>
          </a:lstStyle>
          <a:p>
            <a:endParaRPr lang="en-US"/>
          </a:p>
        </p:txBody>
      </p:sp>
      <p:sp>
        <p:nvSpPr>
          <p:cNvPr id="35" name="Text Placeholder 31">
            <a:extLst>
              <a:ext uri="{FF2B5EF4-FFF2-40B4-BE49-F238E27FC236}">
                <a16:creationId xmlns:a16="http://schemas.microsoft.com/office/drawing/2014/main" id="{D9BA24C2-AD86-4040-BC92-16205E0E8137}"/>
              </a:ext>
            </a:extLst>
          </p:cNvPr>
          <p:cNvSpPr>
            <a:spLocks noGrp="1"/>
          </p:cNvSpPr>
          <p:nvPr>
            <p:ph type="body" sz="quarter" idx="28"/>
          </p:nvPr>
        </p:nvSpPr>
        <p:spPr>
          <a:xfrm>
            <a:off x="8088085" y="2299815"/>
            <a:ext cx="2222862" cy="914400"/>
          </a:xfrm>
        </p:spPr>
        <p:txBody>
          <a:bodyPr>
            <a:normAutofit/>
          </a:bodyPr>
          <a:lstStyle>
            <a:lvl1pPr marL="0" indent="0">
              <a:lnSpc>
                <a:spcPct val="80000"/>
              </a:lnSpc>
              <a:buNone/>
              <a:defRPr sz="1000"/>
            </a:lvl1pPr>
          </a:lstStyle>
          <a:p>
            <a:pPr lvl="0"/>
            <a:r>
              <a:rPr lang="en-US"/>
              <a:t>Click to edit Master text styles</a:t>
            </a:r>
          </a:p>
        </p:txBody>
      </p:sp>
      <p:sp>
        <p:nvSpPr>
          <p:cNvPr id="36" name="Text Placeholder 22">
            <a:extLst>
              <a:ext uri="{FF2B5EF4-FFF2-40B4-BE49-F238E27FC236}">
                <a16:creationId xmlns:a16="http://schemas.microsoft.com/office/drawing/2014/main" id="{43F81070-B1DC-3843-9929-32387EEFE9C5}"/>
              </a:ext>
            </a:extLst>
          </p:cNvPr>
          <p:cNvSpPr>
            <a:spLocks noGrp="1"/>
          </p:cNvSpPr>
          <p:nvPr>
            <p:ph type="body" sz="quarter" idx="29"/>
          </p:nvPr>
        </p:nvSpPr>
        <p:spPr>
          <a:xfrm>
            <a:off x="8088085" y="1687994"/>
            <a:ext cx="2222862" cy="504825"/>
          </a:xfrm>
        </p:spPr>
        <p:txBody>
          <a:bodyPr>
            <a:noAutofit/>
          </a:bodyPr>
          <a:lstStyle>
            <a:lvl1pPr marL="0" indent="0">
              <a:lnSpc>
                <a:spcPct val="8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Master text styles</a:t>
            </a:r>
          </a:p>
        </p:txBody>
      </p:sp>
      <p:sp>
        <p:nvSpPr>
          <p:cNvPr id="37" name="Picture Placeholder 13">
            <a:extLst>
              <a:ext uri="{FF2B5EF4-FFF2-40B4-BE49-F238E27FC236}">
                <a16:creationId xmlns:a16="http://schemas.microsoft.com/office/drawing/2014/main" id="{08929C10-B810-CB46-BA27-0766EE7077B9}"/>
              </a:ext>
            </a:extLst>
          </p:cNvPr>
          <p:cNvSpPr>
            <a:spLocks noGrp="1"/>
          </p:cNvSpPr>
          <p:nvPr>
            <p:ph type="pic" sz="quarter" idx="30"/>
          </p:nvPr>
        </p:nvSpPr>
        <p:spPr>
          <a:xfrm>
            <a:off x="8443730" y="331526"/>
            <a:ext cx="1511572" cy="1511572"/>
          </a:xfrm>
          <a:noFill/>
        </p:spPr>
        <p:txBody>
          <a:bodyPr>
            <a:normAutofit/>
          </a:bodyPr>
          <a:lstStyle>
            <a:lvl1pPr>
              <a:defRPr sz="1800"/>
            </a:lvl1pPr>
          </a:lstStyle>
          <a:p>
            <a:endParaRPr lang="en-US"/>
          </a:p>
        </p:txBody>
      </p:sp>
    </p:spTree>
    <p:extLst>
      <p:ext uri="{BB962C8B-B14F-4D97-AF65-F5344CB8AC3E}">
        <p14:creationId xmlns:p14="http://schemas.microsoft.com/office/powerpoint/2010/main" val="2711543718"/>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109EE00-6950-E340-8D44-077B91C34A3A}"/>
              </a:ext>
            </a:extLst>
          </p:cNvPr>
          <p:cNvSpPr>
            <a:spLocks noGrp="1"/>
          </p:cNvSpPr>
          <p:nvPr>
            <p:ph type="pic" sz="quarter" idx="10"/>
          </p:nvPr>
        </p:nvSpPr>
        <p:spPr>
          <a:xfrm>
            <a:off x="790303" y="-593726"/>
            <a:ext cx="2222862" cy="4022726"/>
          </a:xfrm>
          <a:prstGeom prst="roundRect">
            <a:avLst/>
          </a:prstGeom>
          <a:pattFill prst="pct40">
            <a:fgClr>
              <a:schemeClr val="accent1"/>
            </a:fgClr>
            <a:bgClr>
              <a:schemeClr val="bg1"/>
            </a:bgClr>
          </a:pattFill>
          <a:ln>
            <a:noFill/>
          </a:ln>
          <a:effectLst>
            <a:outerShdw blurRad="1270000" sx="85000" sy="85000" algn="ctr" rotWithShape="0">
              <a:srgbClr val="000000">
                <a:alpha val="70000"/>
              </a:srgbClr>
            </a:outerShdw>
          </a:effectLst>
        </p:spPr>
        <p:txBody>
          <a:bodyPr/>
          <a:lstStyle/>
          <a:p>
            <a:endParaRPr lang="en-US"/>
          </a:p>
        </p:txBody>
      </p:sp>
      <p:sp>
        <p:nvSpPr>
          <p:cNvPr id="9" name="Picture Placeholder 6">
            <a:extLst>
              <a:ext uri="{FF2B5EF4-FFF2-40B4-BE49-F238E27FC236}">
                <a16:creationId xmlns:a16="http://schemas.microsoft.com/office/drawing/2014/main" id="{E1C03B68-4C7D-E541-BE5A-A2C2A23D0F2D}"/>
              </a:ext>
            </a:extLst>
          </p:cNvPr>
          <p:cNvSpPr>
            <a:spLocks noGrp="1"/>
          </p:cNvSpPr>
          <p:nvPr>
            <p:ph type="pic" sz="quarter" idx="11"/>
          </p:nvPr>
        </p:nvSpPr>
        <p:spPr>
          <a:xfrm>
            <a:off x="3577046" y="-593726"/>
            <a:ext cx="2222862" cy="4022726"/>
          </a:xfrm>
          <a:prstGeom prst="roundRect">
            <a:avLst/>
          </a:prstGeom>
          <a:pattFill prst="pct40">
            <a:fgClr>
              <a:schemeClr val="accent1"/>
            </a:fgClr>
            <a:bgClr>
              <a:schemeClr val="bg1"/>
            </a:bgClr>
          </a:pattFill>
          <a:ln>
            <a:noFill/>
          </a:ln>
          <a:effectLst>
            <a:outerShdw blurRad="1270000" sx="85000" sy="85000" algn="ctr" rotWithShape="0">
              <a:srgbClr val="000000">
                <a:alpha val="70000"/>
              </a:srgbClr>
            </a:outerShdw>
          </a:effectLst>
        </p:spPr>
        <p:txBody>
          <a:bodyPr/>
          <a:lstStyle/>
          <a:p>
            <a:endParaRPr lang="en-US"/>
          </a:p>
        </p:txBody>
      </p:sp>
      <p:sp>
        <p:nvSpPr>
          <p:cNvPr id="10" name="Picture Placeholder 6">
            <a:extLst>
              <a:ext uri="{FF2B5EF4-FFF2-40B4-BE49-F238E27FC236}">
                <a16:creationId xmlns:a16="http://schemas.microsoft.com/office/drawing/2014/main" id="{53C3BD75-D22C-374D-A64F-C7BE0BF4C882}"/>
              </a:ext>
            </a:extLst>
          </p:cNvPr>
          <p:cNvSpPr>
            <a:spLocks noGrp="1"/>
          </p:cNvSpPr>
          <p:nvPr>
            <p:ph type="pic" sz="quarter" idx="12"/>
          </p:nvPr>
        </p:nvSpPr>
        <p:spPr>
          <a:xfrm>
            <a:off x="6363789" y="-593726"/>
            <a:ext cx="2222862" cy="4022726"/>
          </a:xfrm>
          <a:prstGeom prst="roundRect">
            <a:avLst/>
          </a:prstGeom>
          <a:pattFill prst="pct40">
            <a:fgClr>
              <a:schemeClr val="accent1"/>
            </a:fgClr>
            <a:bgClr>
              <a:schemeClr val="bg1"/>
            </a:bgClr>
          </a:pattFill>
          <a:ln>
            <a:noFill/>
          </a:ln>
          <a:effectLst>
            <a:outerShdw blurRad="1270000" sx="85000" sy="85000" algn="ctr" rotWithShape="0">
              <a:srgbClr val="000000">
                <a:alpha val="70000"/>
              </a:srgbClr>
            </a:outerShdw>
          </a:effectLst>
        </p:spPr>
        <p:txBody>
          <a:bodyPr/>
          <a:lstStyle/>
          <a:p>
            <a:endParaRPr lang="en-US"/>
          </a:p>
        </p:txBody>
      </p:sp>
      <p:sp>
        <p:nvSpPr>
          <p:cNvPr id="11" name="Picture Placeholder 6">
            <a:extLst>
              <a:ext uri="{FF2B5EF4-FFF2-40B4-BE49-F238E27FC236}">
                <a16:creationId xmlns:a16="http://schemas.microsoft.com/office/drawing/2014/main" id="{1DB09A6D-2C07-CB41-B6DD-FC8312120C30}"/>
              </a:ext>
            </a:extLst>
          </p:cNvPr>
          <p:cNvSpPr>
            <a:spLocks noGrp="1"/>
          </p:cNvSpPr>
          <p:nvPr>
            <p:ph type="pic" sz="quarter" idx="13"/>
          </p:nvPr>
        </p:nvSpPr>
        <p:spPr>
          <a:xfrm>
            <a:off x="9150532" y="-593726"/>
            <a:ext cx="2222862" cy="4022726"/>
          </a:xfrm>
          <a:prstGeom prst="roundRect">
            <a:avLst/>
          </a:prstGeom>
          <a:pattFill prst="pct40">
            <a:fgClr>
              <a:schemeClr val="accent1"/>
            </a:fgClr>
            <a:bgClr>
              <a:schemeClr val="bg1"/>
            </a:bgClr>
          </a:pattFill>
          <a:ln>
            <a:noFill/>
          </a:ln>
          <a:effectLst>
            <a:outerShdw blurRad="1270000" sx="85000" sy="85000" algn="ctr" rotWithShape="0">
              <a:srgbClr val="000000">
                <a:alpha val="70000"/>
              </a:srgbClr>
            </a:outerShdw>
          </a:effectLst>
        </p:spPr>
        <p:txBody>
          <a:bodyPr/>
          <a:lstStyle/>
          <a:p>
            <a:endParaRPr lang="en-US"/>
          </a:p>
        </p:txBody>
      </p:sp>
      <p:sp>
        <p:nvSpPr>
          <p:cNvPr id="21" name="Text Placeholder 31">
            <a:extLst>
              <a:ext uri="{FF2B5EF4-FFF2-40B4-BE49-F238E27FC236}">
                <a16:creationId xmlns:a16="http://schemas.microsoft.com/office/drawing/2014/main" id="{B59E65BF-D2B7-1949-A02C-4BCDDDB23247}"/>
              </a:ext>
            </a:extLst>
          </p:cNvPr>
          <p:cNvSpPr>
            <a:spLocks noGrp="1"/>
          </p:cNvSpPr>
          <p:nvPr>
            <p:ph type="body" sz="quarter" idx="16"/>
          </p:nvPr>
        </p:nvSpPr>
        <p:spPr>
          <a:xfrm>
            <a:off x="790303" y="4431629"/>
            <a:ext cx="2222862" cy="914400"/>
          </a:xfrm>
        </p:spPr>
        <p:txBody>
          <a:bodyPr>
            <a:normAutofit/>
          </a:bodyPr>
          <a:lstStyle>
            <a:lvl1pPr marL="0" indent="0">
              <a:lnSpc>
                <a:spcPct val="80000"/>
              </a:lnSpc>
              <a:buNone/>
              <a:defRPr sz="1000"/>
            </a:lvl1pPr>
          </a:lstStyle>
          <a:p>
            <a:pPr lvl="0"/>
            <a:r>
              <a:rPr lang="en-US"/>
              <a:t>Click to edit Master text styles</a:t>
            </a:r>
          </a:p>
        </p:txBody>
      </p:sp>
      <p:sp>
        <p:nvSpPr>
          <p:cNvPr id="22" name="Text Placeholder 22">
            <a:extLst>
              <a:ext uri="{FF2B5EF4-FFF2-40B4-BE49-F238E27FC236}">
                <a16:creationId xmlns:a16="http://schemas.microsoft.com/office/drawing/2014/main" id="{F9F38943-A113-B542-AA40-832374400DBF}"/>
              </a:ext>
            </a:extLst>
          </p:cNvPr>
          <p:cNvSpPr>
            <a:spLocks noGrp="1"/>
          </p:cNvSpPr>
          <p:nvPr>
            <p:ph type="body" sz="quarter" idx="17"/>
          </p:nvPr>
        </p:nvSpPr>
        <p:spPr>
          <a:xfrm>
            <a:off x="790213" y="3709988"/>
            <a:ext cx="2222862" cy="504825"/>
          </a:xfrm>
        </p:spPr>
        <p:txBody>
          <a:bodyPr>
            <a:noAutofit/>
          </a:bodyPr>
          <a:lstStyle>
            <a:lvl1pPr marL="0" indent="0">
              <a:lnSpc>
                <a:spcPct val="8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Master text styles</a:t>
            </a:r>
          </a:p>
        </p:txBody>
      </p:sp>
      <p:sp>
        <p:nvSpPr>
          <p:cNvPr id="23" name="Text Placeholder 31">
            <a:extLst>
              <a:ext uri="{FF2B5EF4-FFF2-40B4-BE49-F238E27FC236}">
                <a16:creationId xmlns:a16="http://schemas.microsoft.com/office/drawing/2014/main" id="{D99CD1FB-1A31-7645-A846-9A1D44D7AE6C}"/>
              </a:ext>
            </a:extLst>
          </p:cNvPr>
          <p:cNvSpPr>
            <a:spLocks noGrp="1"/>
          </p:cNvSpPr>
          <p:nvPr>
            <p:ph type="body" sz="quarter" idx="18"/>
          </p:nvPr>
        </p:nvSpPr>
        <p:spPr>
          <a:xfrm>
            <a:off x="3577046" y="4431629"/>
            <a:ext cx="2222862" cy="914400"/>
          </a:xfrm>
        </p:spPr>
        <p:txBody>
          <a:bodyPr>
            <a:normAutofit/>
          </a:bodyPr>
          <a:lstStyle>
            <a:lvl1pPr marL="0" indent="0">
              <a:lnSpc>
                <a:spcPct val="80000"/>
              </a:lnSpc>
              <a:buNone/>
              <a:defRPr sz="1000"/>
            </a:lvl1pPr>
          </a:lstStyle>
          <a:p>
            <a:pPr lvl="0"/>
            <a:r>
              <a:rPr lang="en-US"/>
              <a:t>Click to edit Master text styles</a:t>
            </a:r>
          </a:p>
        </p:txBody>
      </p:sp>
      <p:sp>
        <p:nvSpPr>
          <p:cNvPr id="24" name="Text Placeholder 22">
            <a:extLst>
              <a:ext uri="{FF2B5EF4-FFF2-40B4-BE49-F238E27FC236}">
                <a16:creationId xmlns:a16="http://schemas.microsoft.com/office/drawing/2014/main" id="{764CE984-2E32-9843-8668-F84B45CB1163}"/>
              </a:ext>
            </a:extLst>
          </p:cNvPr>
          <p:cNvSpPr>
            <a:spLocks noGrp="1"/>
          </p:cNvSpPr>
          <p:nvPr>
            <p:ph type="body" sz="quarter" idx="19"/>
          </p:nvPr>
        </p:nvSpPr>
        <p:spPr>
          <a:xfrm>
            <a:off x="3576956" y="3709988"/>
            <a:ext cx="2222862" cy="504825"/>
          </a:xfrm>
        </p:spPr>
        <p:txBody>
          <a:bodyPr>
            <a:noAutofit/>
          </a:bodyPr>
          <a:lstStyle>
            <a:lvl1pPr marL="0" indent="0">
              <a:lnSpc>
                <a:spcPct val="8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Master text styles</a:t>
            </a:r>
          </a:p>
        </p:txBody>
      </p:sp>
      <p:sp>
        <p:nvSpPr>
          <p:cNvPr id="25" name="Text Placeholder 31">
            <a:extLst>
              <a:ext uri="{FF2B5EF4-FFF2-40B4-BE49-F238E27FC236}">
                <a16:creationId xmlns:a16="http://schemas.microsoft.com/office/drawing/2014/main" id="{B1431E55-CF5C-354C-9ED5-9E3C4821E285}"/>
              </a:ext>
            </a:extLst>
          </p:cNvPr>
          <p:cNvSpPr>
            <a:spLocks noGrp="1"/>
          </p:cNvSpPr>
          <p:nvPr>
            <p:ph type="body" sz="quarter" idx="20"/>
          </p:nvPr>
        </p:nvSpPr>
        <p:spPr>
          <a:xfrm>
            <a:off x="6363789" y="4431629"/>
            <a:ext cx="2222862" cy="914400"/>
          </a:xfrm>
        </p:spPr>
        <p:txBody>
          <a:bodyPr>
            <a:normAutofit/>
          </a:bodyPr>
          <a:lstStyle>
            <a:lvl1pPr marL="0" indent="0">
              <a:lnSpc>
                <a:spcPct val="80000"/>
              </a:lnSpc>
              <a:buNone/>
              <a:defRPr sz="1000"/>
            </a:lvl1pPr>
          </a:lstStyle>
          <a:p>
            <a:pPr lvl="0"/>
            <a:r>
              <a:rPr lang="en-US"/>
              <a:t>Click to edit Master text styles</a:t>
            </a:r>
          </a:p>
        </p:txBody>
      </p:sp>
      <p:sp>
        <p:nvSpPr>
          <p:cNvPr id="26" name="Text Placeholder 22">
            <a:extLst>
              <a:ext uri="{FF2B5EF4-FFF2-40B4-BE49-F238E27FC236}">
                <a16:creationId xmlns:a16="http://schemas.microsoft.com/office/drawing/2014/main" id="{2C59B359-90C2-654E-8989-6FB7F673D6DD}"/>
              </a:ext>
            </a:extLst>
          </p:cNvPr>
          <p:cNvSpPr>
            <a:spLocks noGrp="1"/>
          </p:cNvSpPr>
          <p:nvPr>
            <p:ph type="body" sz="quarter" idx="21"/>
          </p:nvPr>
        </p:nvSpPr>
        <p:spPr>
          <a:xfrm>
            <a:off x="6363699" y="3709988"/>
            <a:ext cx="2222862" cy="504825"/>
          </a:xfrm>
        </p:spPr>
        <p:txBody>
          <a:bodyPr>
            <a:noAutofit/>
          </a:bodyPr>
          <a:lstStyle>
            <a:lvl1pPr marL="0" indent="0">
              <a:lnSpc>
                <a:spcPct val="8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Master text styles</a:t>
            </a:r>
          </a:p>
        </p:txBody>
      </p:sp>
      <p:sp>
        <p:nvSpPr>
          <p:cNvPr id="27" name="Text Placeholder 31">
            <a:extLst>
              <a:ext uri="{FF2B5EF4-FFF2-40B4-BE49-F238E27FC236}">
                <a16:creationId xmlns:a16="http://schemas.microsoft.com/office/drawing/2014/main" id="{0E248A14-B3C8-B34F-B8A5-8834B615DC03}"/>
              </a:ext>
            </a:extLst>
          </p:cNvPr>
          <p:cNvSpPr>
            <a:spLocks noGrp="1"/>
          </p:cNvSpPr>
          <p:nvPr>
            <p:ph type="body" sz="quarter" idx="22"/>
          </p:nvPr>
        </p:nvSpPr>
        <p:spPr>
          <a:xfrm>
            <a:off x="9150532" y="4431629"/>
            <a:ext cx="2222862" cy="914400"/>
          </a:xfrm>
        </p:spPr>
        <p:txBody>
          <a:bodyPr>
            <a:normAutofit/>
          </a:bodyPr>
          <a:lstStyle>
            <a:lvl1pPr marL="0" indent="0">
              <a:lnSpc>
                <a:spcPct val="80000"/>
              </a:lnSpc>
              <a:buNone/>
              <a:defRPr sz="1000"/>
            </a:lvl1pPr>
          </a:lstStyle>
          <a:p>
            <a:pPr lvl="0"/>
            <a:r>
              <a:rPr lang="en-US"/>
              <a:t>Click to edit Master text styles</a:t>
            </a:r>
          </a:p>
        </p:txBody>
      </p:sp>
      <p:sp>
        <p:nvSpPr>
          <p:cNvPr id="28" name="Text Placeholder 22">
            <a:extLst>
              <a:ext uri="{FF2B5EF4-FFF2-40B4-BE49-F238E27FC236}">
                <a16:creationId xmlns:a16="http://schemas.microsoft.com/office/drawing/2014/main" id="{76E8229F-4D91-AE41-8649-F10AB46B2A7C}"/>
              </a:ext>
            </a:extLst>
          </p:cNvPr>
          <p:cNvSpPr>
            <a:spLocks noGrp="1"/>
          </p:cNvSpPr>
          <p:nvPr>
            <p:ph type="body" sz="quarter" idx="23"/>
          </p:nvPr>
        </p:nvSpPr>
        <p:spPr>
          <a:xfrm>
            <a:off x="9150442" y="3709988"/>
            <a:ext cx="2222862" cy="504825"/>
          </a:xfrm>
        </p:spPr>
        <p:txBody>
          <a:bodyPr>
            <a:noAutofit/>
          </a:bodyPr>
          <a:lstStyle>
            <a:lvl1pPr marL="0" indent="0">
              <a:lnSpc>
                <a:spcPct val="80000"/>
              </a:lnSpc>
              <a:buNone/>
              <a:defRPr sz="1400" b="1"/>
            </a:lvl1pPr>
            <a:lvl2pPr marL="457200" indent="0">
              <a:buNone/>
              <a:defRPr sz="1400" b="1"/>
            </a:lvl2pPr>
            <a:lvl3pPr marL="914400" indent="0">
              <a:buNone/>
              <a:defRPr sz="1400" b="1"/>
            </a:lvl3pPr>
            <a:lvl4pPr marL="1371600" indent="0">
              <a:buNone/>
              <a:defRPr sz="1400" b="1"/>
            </a:lvl4pPr>
            <a:lvl5pPr marL="1828800" indent="0">
              <a:buNone/>
              <a:defRPr sz="1400" b="1"/>
            </a:lvl5pPr>
          </a:lstStyle>
          <a:p>
            <a:pPr lvl="0"/>
            <a:r>
              <a:rPr lang="en-US"/>
              <a:t>Click to edit Master text styles</a:t>
            </a:r>
          </a:p>
        </p:txBody>
      </p:sp>
    </p:spTree>
    <p:extLst>
      <p:ext uri="{BB962C8B-B14F-4D97-AF65-F5344CB8AC3E}">
        <p14:creationId xmlns:p14="http://schemas.microsoft.com/office/powerpoint/2010/main" val="4196459861"/>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8E5B5F-A44E-6E49-9CF5-4D40966D4A79}"/>
              </a:ext>
            </a:extLst>
          </p:cNvPr>
          <p:cNvPicPr>
            <a:picLocks noChangeAspect="1"/>
          </p:cNvPicPr>
          <p:nvPr userDrawn="1"/>
        </p:nvPicPr>
        <p:blipFill>
          <a:blip r:embed="rId2"/>
          <a:srcRect/>
          <a:stretch/>
        </p:blipFill>
        <p:spPr>
          <a:xfrm>
            <a:off x="4791990" y="1541813"/>
            <a:ext cx="7019009" cy="3774373"/>
          </a:xfrm>
          <a:prstGeom prst="rect">
            <a:avLst/>
          </a:prstGeom>
        </p:spPr>
      </p:pic>
      <p:pic>
        <p:nvPicPr>
          <p:cNvPr id="14" name="Picture 13">
            <a:extLst>
              <a:ext uri="{FF2B5EF4-FFF2-40B4-BE49-F238E27FC236}">
                <a16:creationId xmlns:a16="http://schemas.microsoft.com/office/drawing/2014/main" id="{E78B2703-EB9D-6842-A8B4-F8D0022AB6C8}"/>
              </a:ext>
            </a:extLst>
          </p:cNvPr>
          <p:cNvPicPr>
            <a:picLocks noChangeAspect="1"/>
          </p:cNvPicPr>
          <p:nvPr userDrawn="1"/>
        </p:nvPicPr>
        <p:blipFill>
          <a:blip r:embed="rId3">
            <a:alphaModFix amt="8000"/>
          </a:blip>
          <a:stretch>
            <a:fillRect/>
          </a:stretch>
        </p:blipFill>
        <p:spPr>
          <a:xfrm>
            <a:off x="8369085" y="1567921"/>
            <a:ext cx="2538709" cy="3432005"/>
          </a:xfrm>
          <a:prstGeom prst="rect">
            <a:avLst/>
          </a:prstGeom>
        </p:spPr>
      </p:pic>
      <p:sp>
        <p:nvSpPr>
          <p:cNvPr id="11" name="Text Placeholder 31">
            <a:extLst>
              <a:ext uri="{FF2B5EF4-FFF2-40B4-BE49-F238E27FC236}">
                <a16:creationId xmlns:a16="http://schemas.microsoft.com/office/drawing/2014/main" id="{33EFEB87-AF34-2C41-A282-5C2E2B61CB00}"/>
              </a:ext>
            </a:extLst>
          </p:cNvPr>
          <p:cNvSpPr>
            <a:spLocks noGrp="1"/>
          </p:cNvSpPr>
          <p:nvPr>
            <p:ph type="body" sz="quarter" idx="16"/>
          </p:nvPr>
        </p:nvSpPr>
        <p:spPr>
          <a:xfrm>
            <a:off x="381000" y="3116635"/>
            <a:ext cx="3889375" cy="914400"/>
          </a:xfrm>
        </p:spPr>
        <p:txBody>
          <a:bodyPr/>
          <a:lstStyle>
            <a:lvl1pPr marL="0" indent="0">
              <a:buNone/>
              <a:defRPr/>
            </a:lvl1pPr>
          </a:lstStyle>
          <a:p>
            <a:pPr lvl="0"/>
            <a:r>
              <a:rPr lang="en-US"/>
              <a:t>Click to edit Master text styles</a:t>
            </a:r>
          </a:p>
        </p:txBody>
      </p:sp>
      <p:sp>
        <p:nvSpPr>
          <p:cNvPr id="12" name="Title 32">
            <a:extLst>
              <a:ext uri="{FF2B5EF4-FFF2-40B4-BE49-F238E27FC236}">
                <a16:creationId xmlns:a16="http://schemas.microsoft.com/office/drawing/2014/main" id="{1ED0E16E-DC79-284B-9251-57FB0D69CA4B}"/>
              </a:ext>
            </a:extLst>
          </p:cNvPr>
          <p:cNvSpPr>
            <a:spLocks noGrp="1"/>
          </p:cNvSpPr>
          <p:nvPr>
            <p:ph type="title"/>
          </p:nvPr>
        </p:nvSpPr>
        <p:spPr>
          <a:xfrm>
            <a:off x="381000" y="1395115"/>
            <a:ext cx="5097652" cy="1357474"/>
          </a:xfrm>
        </p:spPr>
        <p:txBody>
          <a:bodyPr>
            <a:normAutofit/>
          </a:bodyPr>
          <a:lstStyle>
            <a:lvl1pPr>
              <a:defRPr sz="3600"/>
            </a:lvl1pPr>
          </a:lstStyle>
          <a:p>
            <a:r>
              <a:rPr lang="en-US"/>
              <a:t>Click to edit Master title style</a:t>
            </a:r>
          </a:p>
        </p:txBody>
      </p:sp>
      <p:sp>
        <p:nvSpPr>
          <p:cNvPr id="19" name="Picture Placeholder 18">
            <a:extLst>
              <a:ext uri="{FF2B5EF4-FFF2-40B4-BE49-F238E27FC236}">
                <a16:creationId xmlns:a16="http://schemas.microsoft.com/office/drawing/2014/main" id="{3058675E-070A-724C-98E2-E83655A53747}"/>
              </a:ext>
            </a:extLst>
          </p:cNvPr>
          <p:cNvSpPr>
            <a:spLocks noGrp="1"/>
          </p:cNvSpPr>
          <p:nvPr>
            <p:ph type="pic" sz="quarter" idx="17"/>
          </p:nvPr>
        </p:nvSpPr>
        <p:spPr>
          <a:xfrm>
            <a:off x="5850772" y="1756203"/>
            <a:ext cx="4897302" cy="3056020"/>
          </a:xfrm>
          <a:pattFill prst="pct40">
            <a:fgClr>
              <a:schemeClr val="accent1"/>
            </a:fgClr>
            <a:bgClr>
              <a:schemeClr val="bg1"/>
            </a:bgClr>
          </a:pattFill>
          <a:ln>
            <a:noFill/>
          </a:ln>
          <a:effectLst>
            <a:reflection blurRad="190500" stA="96000" endPos="6000" dist="50800" dir="5400000" sy="-100000" algn="bl" rotWithShape="0"/>
          </a:effectLst>
        </p:spPr>
        <p:txBody>
          <a:bodyPr/>
          <a:lstStyle>
            <a:lvl1pPr>
              <a:defRPr>
                <a:solidFill>
                  <a:schemeClr val="bg1"/>
                </a:solidFill>
              </a:defRPr>
            </a:lvl1pPr>
          </a:lstStyle>
          <a:p>
            <a:endParaRPr lang="en-US"/>
          </a:p>
        </p:txBody>
      </p:sp>
      <p:sp>
        <p:nvSpPr>
          <p:cNvPr id="13" name="Picture Placeholder 13">
            <a:extLst>
              <a:ext uri="{FF2B5EF4-FFF2-40B4-BE49-F238E27FC236}">
                <a16:creationId xmlns:a16="http://schemas.microsoft.com/office/drawing/2014/main" id="{C573FC8F-45A9-DC47-9414-CF7216A0F286}"/>
              </a:ext>
            </a:extLst>
          </p:cNvPr>
          <p:cNvSpPr>
            <a:spLocks noGrp="1"/>
          </p:cNvSpPr>
          <p:nvPr>
            <p:ph type="pic" sz="quarter" idx="18"/>
          </p:nvPr>
        </p:nvSpPr>
        <p:spPr>
          <a:xfrm>
            <a:off x="381000" y="4511250"/>
            <a:ext cx="1065240" cy="1065240"/>
          </a:xfrm>
          <a:noFill/>
        </p:spPr>
        <p:txBody>
          <a:bodyPr>
            <a:normAutofit/>
          </a:bodyPr>
          <a:lstStyle>
            <a:lvl1pPr>
              <a:defRPr sz="1800"/>
            </a:lvl1pPr>
          </a:lstStyle>
          <a:p>
            <a:endParaRPr lang="en-US"/>
          </a:p>
        </p:txBody>
      </p:sp>
      <p:sp>
        <p:nvSpPr>
          <p:cNvPr id="15" name="Picture Placeholder 13">
            <a:extLst>
              <a:ext uri="{FF2B5EF4-FFF2-40B4-BE49-F238E27FC236}">
                <a16:creationId xmlns:a16="http://schemas.microsoft.com/office/drawing/2014/main" id="{9C43B377-C433-E747-994E-E7010CBE121B}"/>
              </a:ext>
            </a:extLst>
          </p:cNvPr>
          <p:cNvSpPr>
            <a:spLocks noGrp="1"/>
          </p:cNvSpPr>
          <p:nvPr>
            <p:ph type="pic" sz="quarter" idx="19"/>
          </p:nvPr>
        </p:nvSpPr>
        <p:spPr>
          <a:xfrm>
            <a:off x="1701023" y="4508246"/>
            <a:ext cx="1065240" cy="1065240"/>
          </a:xfrm>
          <a:noFill/>
        </p:spPr>
        <p:txBody>
          <a:bodyPr>
            <a:normAutofit/>
          </a:bodyPr>
          <a:lstStyle>
            <a:lvl1pPr>
              <a:defRPr sz="1800"/>
            </a:lvl1pPr>
          </a:lstStyle>
          <a:p>
            <a:endParaRPr lang="en-US"/>
          </a:p>
        </p:txBody>
      </p:sp>
      <p:sp>
        <p:nvSpPr>
          <p:cNvPr id="16" name="Picture Placeholder 13">
            <a:extLst>
              <a:ext uri="{FF2B5EF4-FFF2-40B4-BE49-F238E27FC236}">
                <a16:creationId xmlns:a16="http://schemas.microsoft.com/office/drawing/2014/main" id="{0CF3B5C3-FC91-DE45-9144-A1B7712B4FBB}"/>
              </a:ext>
            </a:extLst>
          </p:cNvPr>
          <p:cNvSpPr>
            <a:spLocks noGrp="1"/>
          </p:cNvSpPr>
          <p:nvPr>
            <p:ph type="pic" sz="quarter" idx="20"/>
          </p:nvPr>
        </p:nvSpPr>
        <p:spPr>
          <a:xfrm>
            <a:off x="3015462" y="4508246"/>
            <a:ext cx="1065240" cy="1065240"/>
          </a:xfrm>
          <a:noFill/>
        </p:spPr>
        <p:txBody>
          <a:bodyPr>
            <a:normAutofit/>
          </a:bodyPr>
          <a:lstStyle>
            <a:lvl1pPr>
              <a:defRPr sz="1800"/>
            </a:lvl1pPr>
          </a:lstStyle>
          <a:p>
            <a:endParaRPr lang="en-US"/>
          </a:p>
        </p:txBody>
      </p:sp>
    </p:spTree>
    <p:extLst>
      <p:ext uri="{BB962C8B-B14F-4D97-AF65-F5344CB8AC3E}">
        <p14:creationId xmlns:p14="http://schemas.microsoft.com/office/powerpoint/2010/main" val="2722711739"/>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5D099-4312-6A4A-A7E4-CFB44687BC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8739DB-48DD-C148-BAE1-473E3A88D3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F5E91B-729D-0746-9E98-3896976D87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4333812"/>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E13B-F411-4846-9E05-F52E23F281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AF4B63-EA51-8C41-AD3C-8782748E15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D9DA2D-BBF2-AF42-BE9E-526F205E6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54639604"/>
      </p:ext>
    </p:extLst>
  </p:cSld>
  <p:clrMapOvr>
    <a:masterClrMapping/>
  </p:clrMapOvr>
  <p:hf hdr="0" ftr="0" dt="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41" Type="http://schemas.openxmlformats.org/officeDocument/2006/relationships/image" Target="../media/image18.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theme" Target="../theme/theme2.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8" Type="http://schemas.openxmlformats.org/officeDocument/2006/relationships/slideLayout" Target="../slideLayouts/slideLayout75.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4" Type="http://schemas.openxmlformats.org/officeDocument/2006/relationships/slideLayout" Target="../slideLayouts/slideLayout110.xml"/><Relationship Id="rId9"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gs>
            <a:gs pos="78000">
              <a:schemeClr val="bg1">
                <a:lumMod val="95000"/>
              </a:schemeClr>
            </a:gs>
            <a:gs pos="87000">
              <a:schemeClr val="bg1">
                <a:lumMod val="95000"/>
              </a:schemeClr>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D323C5-FEF9-1F4D-A694-07EF30DCE9E7}"/>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1707F-C50D-7642-B1D2-5D629F099BB0}"/>
              </a:ext>
            </a:extLst>
          </p:cNvPr>
          <p:cNvSpPr>
            <a:spLocks noGrp="1"/>
          </p:cNvSpPr>
          <p:nvPr>
            <p:ph type="dt" sz="half" idx="2"/>
          </p:nvPr>
        </p:nvSpPr>
        <p:spPr>
          <a:xfrm>
            <a:off x="8341519" y="6450011"/>
            <a:ext cx="2743200" cy="217489"/>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119A9D-5FE4-2943-B116-D2169827A4B8}"/>
              </a:ext>
            </a:extLst>
          </p:cNvPr>
          <p:cNvSpPr>
            <a:spLocks noGrp="1"/>
          </p:cNvSpPr>
          <p:nvPr>
            <p:ph type="sldNum" sz="quarter" idx="4"/>
          </p:nvPr>
        </p:nvSpPr>
        <p:spPr>
          <a:xfrm>
            <a:off x="11272838" y="6450011"/>
            <a:ext cx="538161" cy="217489"/>
          </a:xfrm>
          <a:prstGeom prst="rect">
            <a:avLst/>
          </a:prstGeom>
        </p:spPr>
        <p:txBody>
          <a:bodyPr vert="horz" lIns="0" tIns="45720" rIns="91440" bIns="45720" rtlCol="0" anchor="ctr"/>
          <a:lstStyle>
            <a:lvl1pPr algn="r">
              <a:defRPr sz="1200">
                <a:solidFill>
                  <a:schemeClr val="tx1">
                    <a:tint val="75000"/>
                  </a:schemeClr>
                </a:solidFill>
              </a:defRPr>
            </a:lvl1pPr>
          </a:lstStyle>
          <a:p>
            <a:r>
              <a:rPr lang="en-US"/>
              <a:t>|  </a:t>
            </a:r>
            <a:fld id="{CD58DF40-D339-6A4E-9A6D-323BD9C1363C}" type="slidenum">
              <a:rPr lang="en-US" smtClean="0"/>
              <a:t>‹#›</a:t>
            </a:fld>
            <a:endParaRPr lang="en-US"/>
          </a:p>
        </p:txBody>
      </p:sp>
      <p:sp>
        <p:nvSpPr>
          <p:cNvPr id="12" name="Title Placeholder 11">
            <a:extLst>
              <a:ext uri="{FF2B5EF4-FFF2-40B4-BE49-F238E27FC236}">
                <a16:creationId xmlns:a16="http://schemas.microsoft.com/office/drawing/2014/main" id="{C82A6C19-59D5-A24E-A57A-49892860AF03}"/>
              </a:ext>
            </a:extLst>
          </p:cNvPr>
          <p:cNvSpPr>
            <a:spLocks noGrp="1"/>
          </p:cNvSpPr>
          <p:nvPr>
            <p:ph type="title"/>
          </p:nvPr>
        </p:nvSpPr>
        <p:spPr>
          <a:xfrm>
            <a:off x="380999" y="365125"/>
            <a:ext cx="11429999" cy="1325563"/>
          </a:xfrm>
          <a:prstGeom prst="rect">
            <a:avLst/>
          </a:prstGeom>
        </p:spPr>
        <p:txBody>
          <a:bodyPr vert="horz" lIns="91440" tIns="45720" rIns="91440" bIns="45720" rtlCol="0" anchor="b" anchorCtr="0">
            <a:normAutofit/>
          </a:bodyPr>
          <a:lstStyle/>
          <a:p>
            <a:r>
              <a:rPr lang="en-US"/>
              <a:t>Click to edit Master title style</a:t>
            </a:r>
          </a:p>
        </p:txBody>
      </p:sp>
      <p:sp>
        <p:nvSpPr>
          <p:cNvPr id="14" name="Footer Placeholder 13">
            <a:extLst>
              <a:ext uri="{FF2B5EF4-FFF2-40B4-BE49-F238E27FC236}">
                <a16:creationId xmlns:a16="http://schemas.microsoft.com/office/drawing/2014/main" id="{9133C579-5C89-FB4D-9CDC-EDA649F34FD1}"/>
              </a:ext>
            </a:extLst>
          </p:cNvPr>
          <p:cNvSpPr>
            <a:spLocks noGrp="1"/>
          </p:cNvSpPr>
          <p:nvPr>
            <p:ph type="ftr" sz="quarter" idx="3"/>
          </p:nvPr>
        </p:nvSpPr>
        <p:spPr>
          <a:xfrm>
            <a:off x="381000" y="6450011"/>
            <a:ext cx="7772400" cy="21748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74779084"/>
      </p:ext>
    </p:extLst>
  </p:cSld>
  <p:clrMap bg1="lt1" tx1="dk1" bg2="lt2" tx2="dk2" accent1="accent1" accent2="accent2" accent3="accent3" accent4="accent4" accent5="accent5" accent6="accent6" hlink="hlink" folHlink="folHlink"/>
  <p:sldLayoutIdLst>
    <p:sldLayoutId id="2147483749" r:id="rId1"/>
    <p:sldLayoutId id="2147483751" r:id="rId2"/>
    <p:sldLayoutId id="2147483792" r:id="rId3"/>
    <p:sldLayoutId id="2147483793" r:id="rId4"/>
    <p:sldLayoutId id="2147483794" r:id="rId5"/>
    <p:sldLayoutId id="2147483772" r:id="rId6"/>
    <p:sldLayoutId id="2147483801" r:id="rId7"/>
    <p:sldLayoutId id="2147483669" r:id="rId8"/>
    <p:sldLayoutId id="2147483668" r:id="rId9"/>
    <p:sldLayoutId id="2147483800" r:id="rId10"/>
    <p:sldLayoutId id="2147483733" r:id="rId11"/>
    <p:sldLayoutId id="2147483777" r:id="rId12"/>
    <p:sldLayoutId id="2147483776" r:id="rId13"/>
    <p:sldLayoutId id="2147483778" r:id="rId14"/>
    <p:sldLayoutId id="2147483765" r:id="rId15"/>
    <p:sldLayoutId id="2147483779" r:id="rId16"/>
    <p:sldLayoutId id="2147483650" r:id="rId17"/>
    <p:sldLayoutId id="2147483784" r:id="rId18"/>
    <p:sldLayoutId id="2147483651" r:id="rId19"/>
    <p:sldLayoutId id="2147483652" r:id="rId20"/>
    <p:sldLayoutId id="2147483786" r:id="rId21"/>
    <p:sldLayoutId id="2147483653" r:id="rId22"/>
    <p:sldLayoutId id="2147483654" r:id="rId23"/>
    <p:sldLayoutId id="2147483787" r:id="rId24"/>
    <p:sldLayoutId id="2147483743" r:id="rId25"/>
    <p:sldLayoutId id="2147483789" r:id="rId26"/>
    <p:sldLayoutId id="2147483773" r:id="rId27"/>
    <p:sldLayoutId id="2147483788" r:id="rId28"/>
    <p:sldLayoutId id="2147483775" r:id="rId29"/>
    <p:sldLayoutId id="2147483745" r:id="rId30"/>
    <p:sldLayoutId id="2147483790" r:id="rId31"/>
    <p:sldLayoutId id="2147483774" r:id="rId32"/>
    <p:sldLayoutId id="2147483795" r:id="rId33"/>
    <p:sldLayoutId id="2147483791" r:id="rId34"/>
    <p:sldLayoutId id="2147483764" r:id="rId35"/>
    <p:sldLayoutId id="2147483785" r:id="rId36"/>
    <p:sldLayoutId id="2147483754" r:id="rId37"/>
    <p:sldLayoutId id="2147483760" r:id="rId38"/>
    <p:sldLayoutId id="2147483753" r:id="rId39"/>
    <p:sldLayoutId id="2147483752" r:id="rId40"/>
    <p:sldLayoutId id="2147483755" r:id="rId41"/>
    <p:sldLayoutId id="2147483736" r:id="rId42"/>
    <p:sldLayoutId id="2147483797" r:id="rId43"/>
    <p:sldLayoutId id="2147483796" r:id="rId44"/>
    <p:sldLayoutId id="2147483682" r:id="rId45"/>
    <p:sldLayoutId id="2147483798" r:id="rId46"/>
    <p:sldLayoutId id="2147483799" r:id="rId47"/>
    <p:sldLayoutId id="2147483780" r:id="rId48"/>
    <p:sldLayoutId id="2147483673" r:id="rId49"/>
    <p:sldLayoutId id="2147483677" r:id="rId50"/>
    <p:sldLayoutId id="2147483781" r:id="rId51"/>
    <p:sldLayoutId id="2147483671" r:id="rId52"/>
    <p:sldLayoutId id="2147483782" r:id="rId53"/>
    <p:sldLayoutId id="2147483679" r:id="rId54"/>
    <p:sldLayoutId id="2147483783" r:id="rId55"/>
    <p:sldLayoutId id="2147483678" r:id="rId56"/>
    <p:sldLayoutId id="2147483685" r:id="rId57"/>
    <p:sldLayoutId id="2147483683" r:id="rId58"/>
    <p:sldLayoutId id="2147483656" r:id="rId59"/>
    <p:sldLayoutId id="2147483657" r:id="rId60"/>
    <p:sldLayoutId id="2147483658" r:id="rId61"/>
    <p:sldLayoutId id="2147483659" r:id="rId62"/>
    <p:sldLayoutId id="2147483738" r:id="rId63"/>
    <p:sldLayoutId id="2147483688" r:id="rId64"/>
    <p:sldLayoutId id="2147483735" r:id="rId65"/>
    <p:sldLayoutId id="2147483686" r:id="rId66"/>
    <p:sldLayoutId id="2147483769" r:id="rId67"/>
  </p:sldLayoutIdLst>
  <p:hf hdr="0" ftr="0" dt="0"/>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userDrawn="1">
          <p15:clr>
            <a:srgbClr val="F26B43"/>
          </p15:clr>
        </p15:guide>
        <p15:guide id="2" pos="96" userDrawn="1">
          <p15:clr>
            <a:srgbClr val="F26B43"/>
          </p15:clr>
        </p15:guide>
        <p15:guide id="3" orient="horz" pos="4200" userDrawn="1">
          <p15:clr>
            <a:srgbClr val="F26B43"/>
          </p15:clr>
        </p15:guide>
        <p15:guide id="4" pos="7560" userDrawn="1">
          <p15:clr>
            <a:srgbClr val="F26B43"/>
          </p15:clr>
        </p15:guide>
        <p15:guide id="5" pos="240" userDrawn="1">
          <p15:clr>
            <a:srgbClr val="F26B43"/>
          </p15:clr>
        </p15:guide>
        <p15:guide id="6" pos="7440" userDrawn="1">
          <p15:clr>
            <a:srgbClr val="F26B43"/>
          </p15:clr>
        </p15:guide>
        <p15:guide id="7" orient="horz" pos="40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D323C5-FEF9-1F4D-A694-07EF30DCE9E7}"/>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1707F-C50D-7642-B1D2-5D629F099BB0}"/>
              </a:ext>
            </a:extLst>
          </p:cNvPr>
          <p:cNvSpPr>
            <a:spLocks noGrp="1"/>
          </p:cNvSpPr>
          <p:nvPr>
            <p:ph type="dt" sz="half" idx="2"/>
          </p:nvPr>
        </p:nvSpPr>
        <p:spPr>
          <a:xfrm>
            <a:off x="8341519" y="6450011"/>
            <a:ext cx="2743200" cy="217489"/>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119A9D-5FE4-2943-B116-D2169827A4B8}"/>
              </a:ext>
            </a:extLst>
          </p:cNvPr>
          <p:cNvSpPr>
            <a:spLocks noGrp="1"/>
          </p:cNvSpPr>
          <p:nvPr>
            <p:ph type="sldNum" sz="quarter" idx="4"/>
          </p:nvPr>
        </p:nvSpPr>
        <p:spPr>
          <a:xfrm>
            <a:off x="11272838" y="6450011"/>
            <a:ext cx="538161" cy="217489"/>
          </a:xfrm>
          <a:prstGeom prst="rect">
            <a:avLst/>
          </a:prstGeom>
        </p:spPr>
        <p:txBody>
          <a:bodyPr vert="horz" lIns="0" tIns="45720" rIns="91440" bIns="45720" rtlCol="0" anchor="ctr"/>
          <a:lstStyle>
            <a:lvl1pPr algn="r">
              <a:defRPr sz="1200">
                <a:solidFill>
                  <a:schemeClr val="tx1">
                    <a:tint val="75000"/>
                  </a:schemeClr>
                </a:solidFill>
              </a:defRPr>
            </a:lvl1pPr>
          </a:lstStyle>
          <a:p>
            <a:r>
              <a:rPr lang="en-US"/>
              <a:t>|  </a:t>
            </a:r>
            <a:fld id="{CD58DF40-D339-6A4E-9A6D-323BD9C1363C}" type="slidenum">
              <a:rPr lang="en-US" smtClean="0"/>
              <a:t>‹#›</a:t>
            </a:fld>
            <a:endParaRPr lang="en-US"/>
          </a:p>
        </p:txBody>
      </p:sp>
      <p:sp>
        <p:nvSpPr>
          <p:cNvPr id="12" name="Title Placeholder 11">
            <a:extLst>
              <a:ext uri="{FF2B5EF4-FFF2-40B4-BE49-F238E27FC236}">
                <a16:creationId xmlns:a16="http://schemas.microsoft.com/office/drawing/2014/main" id="{C82A6C19-59D5-A24E-A57A-49892860AF03}"/>
              </a:ext>
            </a:extLst>
          </p:cNvPr>
          <p:cNvSpPr>
            <a:spLocks noGrp="1"/>
          </p:cNvSpPr>
          <p:nvPr>
            <p:ph type="title"/>
          </p:nvPr>
        </p:nvSpPr>
        <p:spPr>
          <a:xfrm>
            <a:off x="380999" y="365125"/>
            <a:ext cx="11429999" cy="1325563"/>
          </a:xfrm>
          <a:prstGeom prst="rect">
            <a:avLst/>
          </a:prstGeom>
        </p:spPr>
        <p:txBody>
          <a:bodyPr vert="horz" lIns="91440" tIns="45720" rIns="91440" bIns="45720" rtlCol="0" anchor="b" anchorCtr="0">
            <a:normAutofit/>
          </a:bodyPr>
          <a:lstStyle/>
          <a:p>
            <a:r>
              <a:rPr lang="en-US"/>
              <a:t>Click to edit Master title style</a:t>
            </a:r>
          </a:p>
        </p:txBody>
      </p:sp>
      <p:sp>
        <p:nvSpPr>
          <p:cNvPr id="14" name="Footer Placeholder 13">
            <a:extLst>
              <a:ext uri="{FF2B5EF4-FFF2-40B4-BE49-F238E27FC236}">
                <a16:creationId xmlns:a16="http://schemas.microsoft.com/office/drawing/2014/main" id="{9133C579-5C89-FB4D-9CDC-EDA649F34FD1}"/>
              </a:ext>
            </a:extLst>
          </p:cNvPr>
          <p:cNvSpPr>
            <a:spLocks noGrp="1"/>
          </p:cNvSpPr>
          <p:nvPr>
            <p:ph type="ftr" sz="quarter" idx="3"/>
          </p:nvPr>
        </p:nvSpPr>
        <p:spPr>
          <a:xfrm>
            <a:off x="381000" y="6450011"/>
            <a:ext cx="7772400" cy="21748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3772798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22" r:id="rId3"/>
    <p:sldLayoutId id="2147483723" r:id="rId4"/>
    <p:sldLayoutId id="2147483725" r:id="rId5"/>
    <p:sldLayoutId id="2147483724" r:id="rId6"/>
    <p:sldLayoutId id="2147483737" r:id="rId7"/>
    <p:sldLayoutId id="2147483766" r:id="rId8"/>
    <p:sldLayoutId id="2147483708" r:id="rId9"/>
    <p:sldLayoutId id="2147483709" r:id="rId10"/>
    <p:sldLayoutId id="2147483710" r:id="rId11"/>
    <p:sldLayoutId id="2147483711" r:id="rId12"/>
    <p:sldLayoutId id="2147483742" r:id="rId13"/>
    <p:sldLayoutId id="2147483719" r:id="rId14"/>
    <p:sldLayoutId id="2147483744" r:id="rId15"/>
    <p:sldLayoutId id="2147483713" r:id="rId16"/>
    <p:sldLayoutId id="2147483761" r:id="rId17"/>
    <p:sldLayoutId id="2147483756" r:id="rId18"/>
    <p:sldLayoutId id="2147483757" r:id="rId19"/>
    <p:sldLayoutId id="2147483758" r:id="rId20"/>
    <p:sldLayoutId id="2147483759" r:id="rId21"/>
    <p:sldLayoutId id="2147483740" r:id="rId22"/>
    <p:sldLayoutId id="2147483714" r:id="rId23"/>
    <p:sldLayoutId id="2147483715" r:id="rId24"/>
    <p:sldLayoutId id="2147483716" r:id="rId25"/>
    <p:sldLayoutId id="2147483717" r:id="rId26"/>
    <p:sldLayoutId id="2147483718" r:id="rId27"/>
    <p:sldLayoutId id="2147483741" r:id="rId28"/>
    <p:sldLayoutId id="2147483720" r:id="rId29"/>
    <p:sldLayoutId id="2147483721" r:id="rId30"/>
    <p:sldLayoutId id="2147483726" r:id="rId31"/>
    <p:sldLayoutId id="2147483727" r:id="rId32"/>
    <p:sldLayoutId id="2147483728" r:id="rId33"/>
    <p:sldLayoutId id="2147483729" r:id="rId34"/>
    <p:sldLayoutId id="2147483712" r:id="rId35"/>
    <p:sldLayoutId id="2147483731" r:id="rId36"/>
    <p:sldLayoutId id="2147483734" r:id="rId37"/>
    <p:sldLayoutId id="2147483767" r:id="rId38"/>
    <p:sldLayoutId id="2147483768" r:id="rId39"/>
  </p:sldLayoutIdLst>
  <p:hf hdr="0" ftr="0" dt="0"/>
  <p:txStyles>
    <p:titleStyle>
      <a:lvl1pPr algn="l" defTabSz="914400" rtl="0" eaLnBrk="1" latinLnBrk="0" hangingPunct="1">
        <a:lnSpc>
          <a:spcPct val="7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bg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bg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bg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p15:clr>
            <a:srgbClr val="F26B43"/>
          </p15:clr>
        </p15:guide>
        <p15:guide id="2" pos="96">
          <p15:clr>
            <a:srgbClr val="F26B43"/>
          </p15:clr>
        </p15:guide>
        <p15:guide id="3" orient="horz" pos="4200">
          <p15:clr>
            <a:srgbClr val="F26B43"/>
          </p15:clr>
        </p15:guide>
        <p15:guide id="4" pos="7560">
          <p15:clr>
            <a:srgbClr val="F26B43"/>
          </p15:clr>
        </p15:guide>
        <p15:guide id="5" pos="240">
          <p15:clr>
            <a:srgbClr val="F26B43"/>
          </p15:clr>
        </p15:guide>
        <p15:guide id="6" pos="7440">
          <p15:clr>
            <a:srgbClr val="F26B43"/>
          </p15:clr>
        </p15:guide>
        <p15:guide id="7" orient="horz" pos="40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D323C5-FEF9-1F4D-A694-07EF30DCE9E7}"/>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1707F-C50D-7642-B1D2-5D629F099BB0}"/>
              </a:ext>
            </a:extLst>
          </p:cNvPr>
          <p:cNvSpPr>
            <a:spLocks noGrp="1"/>
          </p:cNvSpPr>
          <p:nvPr>
            <p:ph type="dt" sz="half" idx="2"/>
          </p:nvPr>
        </p:nvSpPr>
        <p:spPr>
          <a:xfrm>
            <a:off x="8341519" y="6450011"/>
            <a:ext cx="2743200" cy="217489"/>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119A9D-5FE4-2943-B116-D2169827A4B8}"/>
              </a:ext>
            </a:extLst>
          </p:cNvPr>
          <p:cNvSpPr>
            <a:spLocks noGrp="1"/>
          </p:cNvSpPr>
          <p:nvPr>
            <p:ph type="sldNum" sz="quarter" idx="4"/>
          </p:nvPr>
        </p:nvSpPr>
        <p:spPr>
          <a:xfrm>
            <a:off x="11272838" y="6450011"/>
            <a:ext cx="538161" cy="217489"/>
          </a:xfrm>
          <a:prstGeom prst="rect">
            <a:avLst/>
          </a:prstGeom>
        </p:spPr>
        <p:txBody>
          <a:bodyPr vert="horz" lIns="0" tIns="45720" rIns="91440" bIns="45720" rtlCol="0" anchor="ctr"/>
          <a:lstStyle>
            <a:lvl1pPr algn="r">
              <a:defRPr sz="1200">
                <a:solidFill>
                  <a:schemeClr val="tx1">
                    <a:tint val="75000"/>
                  </a:schemeClr>
                </a:solidFill>
              </a:defRPr>
            </a:lvl1pPr>
          </a:lstStyle>
          <a:p>
            <a:r>
              <a:rPr lang="en-US"/>
              <a:t>|  </a:t>
            </a:r>
            <a:fld id="{CD58DF40-D339-6A4E-9A6D-323BD9C1363C}" type="slidenum">
              <a:rPr lang="en-US" smtClean="0"/>
              <a:t>‹#›</a:t>
            </a:fld>
            <a:endParaRPr lang="en-US"/>
          </a:p>
        </p:txBody>
      </p:sp>
      <p:sp>
        <p:nvSpPr>
          <p:cNvPr id="12" name="Title Placeholder 11">
            <a:extLst>
              <a:ext uri="{FF2B5EF4-FFF2-40B4-BE49-F238E27FC236}">
                <a16:creationId xmlns:a16="http://schemas.microsoft.com/office/drawing/2014/main" id="{C82A6C19-59D5-A24E-A57A-49892860AF03}"/>
              </a:ext>
            </a:extLst>
          </p:cNvPr>
          <p:cNvSpPr>
            <a:spLocks noGrp="1"/>
          </p:cNvSpPr>
          <p:nvPr>
            <p:ph type="title"/>
          </p:nvPr>
        </p:nvSpPr>
        <p:spPr>
          <a:xfrm>
            <a:off x="380999" y="365125"/>
            <a:ext cx="11429999" cy="1325563"/>
          </a:xfrm>
          <a:prstGeom prst="rect">
            <a:avLst/>
          </a:prstGeom>
        </p:spPr>
        <p:txBody>
          <a:bodyPr vert="horz" lIns="91440" tIns="45720" rIns="91440" bIns="45720" rtlCol="0" anchor="b" anchorCtr="0">
            <a:normAutofit/>
          </a:bodyPr>
          <a:lstStyle/>
          <a:p>
            <a:r>
              <a:rPr lang="en-US"/>
              <a:t>Click to edit Master title style</a:t>
            </a:r>
          </a:p>
        </p:txBody>
      </p:sp>
      <p:sp>
        <p:nvSpPr>
          <p:cNvPr id="14" name="Footer Placeholder 13">
            <a:extLst>
              <a:ext uri="{FF2B5EF4-FFF2-40B4-BE49-F238E27FC236}">
                <a16:creationId xmlns:a16="http://schemas.microsoft.com/office/drawing/2014/main" id="{9133C579-5C89-FB4D-9CDC-EDA649F34FD1}"/>
              </a:ext>
            </a:extLst>
          </p:cNvPr>
          <p:cNvSpPr>
            <a:spLocks noGrp="1"/>
          </p:cNvSpPr>
          <p:nvPr>
            <p:ph type="ftr" sz="quarter" idx="3"/>
          </p:nvPr>
        </p:nvSpPr>
        <p:spPr>
          <a:xfrm>
            <a:off x="381000" y="6450011"/>
            <a:ext cx="7772400" cy="21748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065923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914400" rtl="0" eaLnBrk="1" latinLnBrk="0" hangingPunct="1">
        <a:lnSpc>
          <a:spcPct val="7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bg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bg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bg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p15:clr>
            <a:srgbClr val="F26B43"/>
          </p15:clr>
        </p15:guide>
        <p15:guide id="2" pos="96">
          <p15:clr>
            <a:srgbClr val="F26B43"/>
          </p15:clr>
        </p15:guide>
        <p15:guide id="3" orient="horz" pos="4200">
          <p15:clr>
            <a:srgbClr val="F26B43"/>
          </p15:clr>
        </p15:guide>
        <p15:guide id="4" pos="7560">
          <p15:clr>
            <a:srgbClr val="F26B43"/>
          </p15:clr>
        </p15:guide>
        <p15:guide id="5" pos="240">
          <p15:clr>
            <a:srgbClr val="F26B43"/>
          </p15:clr>
        </p15:guide>
        <p15:guide id="6" pos="7440">
          <p15:clr>
            <a:srgbClr val="F26B43"/>
          </p15:clr>
        </p15:guide>
        <p15:guide id="7" orient="horz" pos="40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diagramColors" Target="../diagrams/colors3.xml"/><Relationship Id="rId11" Type="http://schemas.openxmlformats.org/officeDocument/2006/relationships/image" Target="../media/image61.png"/><Relationship Id="rId5" Type="http://schemas.openxmlformats.org/officeDocument/2006/relationships/diagramQuickStyle" Target="../diagrams/quickStyle3.xml"/><Relationship Id="rId10" Type="http://schemas.openxmlformats.org/officeDocument/2006/relationships/image" Target="../media/image60.png"/><Relationship Id="rId4" Type="http://schemas.openxmlformats.org/officeDocument/2006/relationships/diagramLayout" Target="../diagrams/layout3.xml"/><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5.svg"/></Relationships>
</file>

<file path=ppt/slides/_rels/slide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32.xml"/><Relationship Id="rId5" Type="http://schemas.openxmlformats.org/officeDocument/2006/relationships/image" Target="../media/image87.png"/><Relationship Id="rId4" Type="http://schemas.openxmlformats.org/officeDocument/2006/relationships/hyperlink" Target="http://www.centerforoffshoresafety.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S_Logo_Animation_SHADOW_Transition.mp4" descr="COS_Logo_Animation_SHADOW_Transition.mp4">
            <a:hlinkClick r:id="" action="ppaction://media"/>
            <a:extLst>
              <a:ext uri="{FF2B5EF4-FFF2-40B4-BE49-F238E27FC236}">
                <a16:creationId xmlns:a16="http://schemas.microsoft.com/office/drawing/2014/main" id="{6687F8EA-64E5-9A4E-AB7E-8ECBEB8D86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584" y="0"/>
            <a:ext cx="12192000" cy="6858000"/>
          </a:xfrm>
          <a:prstGeom prst="rect">
            <a:avLst/>
          </a:prstGeom>
        </p:spPr>
      </p:pic>
      <p:sp>
        <p:nvSpPr>
          <p:cNvPr id="4" name="Slide Number Placeholder 3">
            <a:extLst>
              <a:ext uri="{FF2B5EF4-FFF2-40B4-BE49-F238E27FC236}">
                <a16:creationId xmlns:a16="http://schemas.microsoft.com/office/drawing/2014/main" id="{E2CE2C69-3E03-45EA-B4AE-74C3B98951FA}"/>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1</a:t>
            </a:fld>
            <a:endParaRPr lang="en-US"/>
          </a:p>
        </p:txBody>
      </p:sp>
    </p:spTree>
    <p:extLst>
      <p:ext uri="{BB962C8B-B14F-4D97-AF65-F5344CB8AC3E}">
        <p14:creationId xmlns:p14="http://schemas.microsoft.com/office/powerpoint/2010/main" val="356678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3676BD5-D369-1145-9515-9D70B2FF731B}"/>
              </a:ext>
            </a:extLst>
          </p:cNvPr>
          <p:cNvSpPr>
            <a:spLocks noGrp="1"/>
          </p:cNvSpPr>
          <p:nvPr>
            <p:ph type="title" idx="4294967295"/>
          </p:nvPr>
        </p:nvSpPr>
        <p:spPr>
          <a:xfrm>
            <a:off x="381000" y="365126"/>
            <a:ext cx="11430000" cy="821648"/>
          </a:xfrm>
        </p:spPr>
        <p:txBody>
          <a:bodyPr/>
          <a:lstStyle/>
          <a:p>
            <a:r>
              <a:rPr lang="en-US"/>
              <a:t>TABLE OF CONTENTS</a:t>
            </a:r>
          </a:p>
        </p:txBody>
      </p:sp>
      <p:sp>
        <p:nvSpPr>
          <p:cNvPr id="4" name="Content Placeholder 2">
            <a:extLst>
              <a:ext uri="{FF2B5EF4-FFF2-40B4-BE49-F238E27FC236}">
                <a16:creationId xmlns:a16="http://schemas.microsoft.com/office/drawing/2014/main" id="{B9E875D6-45BD-EC41-9F9E-8E8577AA174B}"/>
              </a:ext>
            </a:extLst>
          </p:cNvPr>
          <p:cNvSpPr txBox="1">
            <a:spLocks/>
          </p:cNvSpPr>
          <p:nvPr/>
        </p:nvSpPr>
        <p:spPr>
          <a:xfrm>
            <a:off x="381000" y="1446178"/>
            <a:ext cx="5455596" cy="5046695"/>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buFont typeface="+mj-lt"/>
              <a:buAutoNum type="arabicPeriod"/>
            </a:pPr>
            <a:r>
              <a:rPr lang="en-US" b="1">
                <a:solidFill>
                  <a:srgbClr val="3DC3DB"/>
                </a:solidFill>
              </a:rPr>
              <a:t>SCOPE</a:t>
            </a:r>
          </a:p>
          <a:p>
            <a:pPr marL="514350" indent="-514350">
              <a:lnSpc>
                <a:spcPct val="100000"/>
              </a:lnSpc>
              <a:buFont typeface="+mj-lt"/>
              <a:buAutoNum type="arabicPeriod"/>
            </a:pPr>
            <a:r>
              <a:rPr lang="en-US" b="1">
                <a:solidFill>
                  <a:srgbClr val="3DC3DB"/>
                </a:solidFill>
              </a:rPr>
              <a:t>DEFINITIONS</a:t>
            </a:r>
            <a:endParaRPr lang="en-US" b="1">
              <a:solidFill>
                <a:srgbClr val="3DC3DB"/>
              </a:solidFill>
              <a:cs typeface="Calibri"/>
            </a:endParaRPr>
          </a:p>
          <a:p>
            <a:pPr marL="514350" indent="-514350">
              <a:lnSpc>
                <a:spcPct val="100000"/>
              </a:lnSpc>
              <a:buFont typeface="+mj-lt"/>
              <a:buAutoNum type="arabicPeriod"/>
            </a:pPr>
            <a:r>
              <a:rPr lang="en-US" b="1">
                <a:solidFill>
                  <a:srgbClr val="3DC3DB"/>
                </a:solidFill>
              </a:rPr>
              <a:t>ACRONYMS</a:t>
            </a:r>
          </a:p>
          <a:p>
            <a:pPr marL="514350" indent="-514350">
              <a:lnSpc>
                <a:spcPct val="100000"/>
              </a:lnSpc>
              <a:buFont typeface="+mj-lt"/>
              <a:buAutoNum type="arabicPeriod"/>
            </a:pPr>
            <a:r>
              <a:rPr lang="en-US" b="1">
                <a:solidFill>
                  <a:srgbClr val="3DC3DB"/>
                </a:solidFill>
              </a:rPr>
              <a:t>SENIOR LEVEL LEADERSHIP LSE</a:t>
            </a:r>
            <a:endParaRPr lang="en-US" b="1">
              <a:solidFill>
                <a:srgbClr val="3DC3DB"/>
              </a:solidFill>
              <a:cs typeface="Calibri"/>
            </a:endParaRPr>
          </a:p>
          <a:p>
            <a:pPr marL="457200" lvl="1" indent="0">
              <a:buFont typeface="Arial" panose="020B0604020202020204" pitchFamily="34" charset="0"/>
              <a:buNone/>
            </a:pPr>
            <a:r>
              <a:rPr lang="en-US"/>
              <a:t>4.1	General</a:t>
            </a:r>
            <a:endParaRPr lang="en-US">
              <a:cs typeface="Calibri"/>
            </a:endParaRPr>
          </a:p>
          <a:p>
            <a:pPr marL="457200" lvl="1" indent="0">
              <a:buFont typeface="Arial" panose="020B0604020202020204" pitchFamily="34" charset="0"/>
              <a:buNone/>
            </a:pPr>
            <a:r>
              <a:rPr lang="en-US"/>
              <a:t>4.2	Safety culture evaluation</a:t>
            </a:r>
            <a:endParaRPr lang="en-US">
              <a:cs typeface="Calibri"/>
            </a:endParaRPr>
          </a:p>
          <a:p>
            <a:pPr lvl="2"/>
            <a:r>
              <a:rPr lang="en-US" sz="1500"/>
              <a:t>Safety Culture Objectives</a:t>
            </a:r>
            <a:endParaRPr lang="en-US" sz="1500">
              <a:cs typeface="Calibri"/>
            </a:endParaRPr>
          </a:p>
          <a:p>
            <a:pPr lvl="2"/>
            <a:r>
              <a:rPr lang="en-US" sz="1500"/>
              <a:t>Questions</a:t>
            </a:r>
            <a:endParaRPr lang="en-US" sz="1500">
              <a:cs typeface="Calibri"/>
            </a:endParaRPr>
          </a:p>
          <a:p>
            <a:pPr lvl="2"/>
            <a:r>
              <a:rPr lang="en-US" sz="1500"/>
              <a:t>Frequency</a:t>
            </a:r>
            <a:endParaRPr lang="en-US" sz="1500">
              <a:cs typeface="Calibri"/>
            </a:endParaRPr>
          </a:p>
          <a:p>
            <a:pPr marL="514350" indent="-514350">
              <a:lnSpc>
                <a:spcPct val="100000"/>
              </a:lnSpc>
              <a:buFont typeface="+mj-lt"/>
              <a:buAutoNum type="arabicPeriod"/>
            </a:pPr>
            <a:r>
              <a:rPr lang="en-US" b="1">
                <a:solidFill>
                  <a:srgbClr val="3DC3DB"/>
                </a:solidFill>
              </a:rPr>
              <a:t>LEADERSHIP SITE ENGAGEMENT FOR OFFICE-BASED OPERATIONS LEADERS</a:t>
            </a:r>
            <a:endParaRPr lang="en-US" b="1">
              <a:solidFill>
                <a:srgbClr val="3DC3DB"/>
              </a:solidFill>
              <a:cs typeface="Calibri"/>
            </a:endParaRPr>
          </a:p>
          <a:p>
            <a:pPr marL="457200" lvl="1" indent="0">
              <a:buFont typeface="Arial" panose="020B0604020202020204" pitchFamily="34" charset="0"/>
              <a:buNone/>
            </a:pPr>
            <a:r>
              <a:rPr lang="en-US"/>
              <a:t>5.1	Leadership Site Engagement Preparation</a:t>
            </a:r>
            <a:endParaRPr lang="en-US">
              <a:cs typeface="Calibri"/>
            </a:endParaRPr>
          </a:p>
          <a:p>
            <a:pPr lvl="2"/>
            <a:r>
              <a:rPr lang="en-US" sz="1500"/>
              <a:t>General</a:t>
            </a:r>
            <a:endParaRPr lang="en-US" sz="1500">
              <a:cs typeface="Calibri"/>
            </a:endParaRPr>
          </a:p>
          <a:p>
            <a:pPr lvl="2"/>
            <a:r>
              <a:rPr lang="en-US" sz="1500"/>
              <a:t>Step 1: Scope</a:t>
            </a:r>
            <a:endParaRPr lang="en-US" sz="1500">
              <a:cs typeface="Calibri"/>
            </a:endParaRPr>
          </a:p>
          <a:p>
            <a:pPr lvl="2"/>
            <a:r>
              <a:rPr lang="en-US" sz="1500"/>
              <a:t>Step 2: Collect Information</a:t>
            </a:r>
            <a:endParaRPr lang="en-US" sz="1500">
              <a:cs typeface="Calibri"/>
            </a:endParaRPr>
          </a:p>
          <a:p>
            <a:pPr lvl="2"/>
            <a:r>
              <a:rPr lang="en-US" sz="1500"/>
              <a:t>Step 3: Review of Major Hazards</a:t>
            </a:r>
            <a:endParaRPr lang="en-US" sz="1500">
              <a:cs typeface="Calibri"/>
            </a:endParaRPr>
          </a:p>
          <a:p>
            <a:pPr lvl="2"/>
            <a:r>
              <a:rPr lang="en-US" sz="1500"/>
              <a:t>Step 4: Set Objectives</a:t>
            </a:r>
            <a:endParaRPr lang="en-US" sz="1500">
              <a:cs typeface="Calibri"/>
            </a:endParaRPr>
          </a:p>
          <a:p>
            <a:pPr lvl="2"/>
            <a:r>
              <a:rPr lang="en-US" sz="1500"/>
              <a:t>Step 5: Personal Preparations</a:t>
            </a:r>
            <a:endParaRPr lang="en-US" sz="1500">
              <a:cs typeface="Calibri"/>
            </a:endParaRPr>
          </a:p>
          <a:p>
            <a:pPr lvl="2"/>
            <a:r>
              <a:rPr lang="en-US" sz="1500"/>
              <a:t>Step 6: Complete an LSE Plan</a:t>
            </a:r>
            <a:endParaRPr lang="en-US"/>
          </a:p>
          <a:p>
            <a:pPr marL="0" indent="0">
              <a:buFont typeface="Arial" panose="020B0604020202020204" pitchFamily="34" charset="0"/>
              <a:buNone/>
            </a:pPr>
            <a:endParaRPr lang="en-US" sz="1900"/>
          </a:p>
        </p:txBody>
      </p:sp>
      <p:sp>
        <p:nvSpPr>
          <p:cNvPr id="5" name="Content Placeholder 2">
            <a:extLst>
              <a:ext uri="{FF2B5EF4-FFF2-40B4-BE49-F238E27FC236}">
                <a16:creationId xmlns:a16="http://schemas.microsoft.com/office/drawing/2014/main" id="{7ACFB9DD-3828-8E4B-863B-1B71A1BB4F6F}"/>
              </a:ext>
            </a:extLst>
          </p:cNvPr>
          <p:cNvSpPr txBox="1">
            <a:spLocks/>
          </p:cNvSpPr>
          <p:nvPr/>
        </p:nvSpPr>
        <p:spPr>
          <a:xfrm>
            <a:off x="6096000" y="1446178"/>
            <a:ext cx="5715002" cy="5046695"/>
          </a:xfrm>
          <a:prstGeom prst="rect">
            <a:avLst/>
          </a:prstGeom>
        </p:spPr>
        <p:txBody>
          <a:bodyPr vert="horz" lIns="91440" tIns="45720" rIns="91440" bIns="45720" rtlCol="0">
            <a:normAutofit/>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sz="2000"/>
              <a:t>5.2	Leadership Site Engagement Execution</a:t>
            </a:r>
          </a:p>
          <a:p>
            <a:pPr lvl="2"/>
            <a:r>
              <a:rPr lang="en-US" sz="1300"/>
              <a:t>General</a:t>
            </a:r>
          </a:p>
          <a:p>
            <a:pPr lvl="2"/>
            <a:r>
              <a:rPr lang="en-US" sz="1300"/>
              <a:t>Site Orientation</a:t>
            </a:r>
          </a:p>
          <a:p>
            <a:pPr lvl="2"/>
            <a:r>
              <a:rPr lang="en-US" sz="1300"/>
              <a:t>Site Leadership Meeting</a:t>
            </a:r>
          </a:p>
          <a:p>
            <a:pPr lvl="2"/>
            <a:r>
              <a:rPr lang="en-US" sz="1300"/>
              <a:t>Contractor Leadership Meeting</a:t>
            </a:r>
          </a:p>
          <a:p>
            <a:pPr lvl="2"/>
            <a:r>
              <a:rPr lang="en-US" sz="1300"/>
              <a:t>Workforce Meeting</a:t>
            </a:r>
          </a:p>
          <a:p>
            <a:pPr lvl="2"/>
            <a:r>
              <a:rPr lang="en-US" sz="1300"/>
              <a:t>Site Walk Around</a:t>
            </a:r>
          </a:p>
          <a:p>
            <a:pPr marL="457200" lvl="1" indent="0">
              <a:buNone/>
            </a:pPr>
            <a:r>
              <a:rPr lang="en-US" sz="2000"/>
              <a:t>5.3	Leadership Site Engagement Closure</a:t>
            </a:r>
          </a:p>
          <a:p>
            <a:pPr lvl="2"/>
            <a:r>
              <a:rPr lang="en-US" sz="1300"/>
              <a:t>General</a:t>
            </a:r>
          </a:p>
          <a:p>
            <a:pPr lvl="2"/>
            <a:r>
              <a:rPr lang="en-US" sz="1300"/>
              <a:t>Workforce and Contractor Leadership Meeting</a:t>
            </a:r>
          </a:p>
          <a:p>
            <a:pPr lvl="2"/>
            <a:r>
              <a:rPr lang="en-US" sz="1300"/>
              <a:t>Site Leadership Meeting</a:t>
            </a:r>
          </a:p>
          <a:p>
            <a:pPr lvl="2"/>
            <a:r>
              <a:rPr lang="en-US" sz="1300"/>
              <a:t>Complete Closure</a:t>
            </a:r>
          </a:p>
          <a:p>
            <a:pPr marL="0" indent="0">
              <a:lnSpc>
                <a:spcPct val="100000"/>
              </a:lnSpc>
              <a:buNone/>
            </a:pPr>
            <a:r>
              <a:rPr lang="en-US" sz="2000">
                <a:solidFill>
                  <a:schemeClr val="accent3"/>
                </a:solidFill>
              </a:rPr>
              <a:t>ANNEX 1 – </a:t>
            </a:r>
            <a:r>
              <a:rPr lang="en-US" sz="1300">
                <a:solidFill>
                  <a:schemeClr val="accent3"/>
                </a:solidFill>
              </a:rPr>
              <a:t>Guidance Expectation and Questions</a:t>
            </a:r>
          </a:p>
          <a:p>
            <a:pPr marL="0" indent="0">
              <a:lnSpc>
                <a:spcPct val="100000"/>
              </a:lnSpc>
              <a:buNone/>
            </a:pPr>
            <a:r>
              <a:rPr lang="en-US" sz="2000">
                <a:solidFill>
                  <a:schemeClr val="accent3"/>
                </a:solidFill>
              </a:rPr>
              <a:t>ANNEX 2 – </a:t>
            </a:r>
            <a:r>
              <a:rPr lang="en-US" sz="1300">
                <a:solidFill>
                  <a:schemeClr val="accent3"/>
                </a:solidFill>
              </a:rPr>
              <a:t>Example of a Leadership Site Engagement Plan</a:t>
            </a:r>
          </a:p>
          <a:p>
            <a:pPr marL="0" indent="0">
              <a:lnSpc>
                <a:spcPct val="100000"/>
              </a:lnSpc>
              <a:buNone/>
            </a:pPr>
            <a:r>
              <a:rPr lang="en-US" sz="2000">
                <a:solidFill>
                  <a:schemeClr val="accent3"/>
                </a:solidFill>
              </a:rPr>
              <a:t>ANNEX 3 – </a:t>
            </a:r>
            <a:r>
              <a:rPr lang="en-US" sz="1300">
                <a:solidFill>
                  <a:schemeClr val="accent3"/>
                </a:solidFill>
              </a:rPr>
              <a:t>Leadership Site Engagement Example Preparation</a:t>
            </a:r>
          </a:p>
          <a:p>
            <a:pPr marL="0" indent="0">
              <a:buFont typeface="Arial" panose="020B0604020202020204" pitchFamily="34" charset="0"/>
              <a:buNone/>
            </a:pPr>
            <a:endParaRPr lang="en-US" sz="1900"/>
          </a:p>
        </p:txBody>
      </p:sp>
      <p:sp>
        <p:nvSpPr>
          <p:cNvPr id="2" name="Slide Number Placeholder 1">
            <a:extLst>
              <a:ext uri="{FF2B5EF4-FFF2-40B4-BE49-F238E27FC236}">
                <a16:creationId xmlns:a16="http://schemas.microsoft.com/office/drawing/2014/main" id="{A7234504-1F2E-4B27-996B-A6DC4E9C17F4}"/>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10</a:t>
            </a:fld>
            <a:endParaRPr lang="en-US"/>
          </a:p>
        </p:txBody>
      </p:sp>
    </p:spTree>
    <p:extLst>
      <p:ext uri="{BB962C8B-B14F-4D97-AF65-F5344CB8AC3E}">
        <p14:creationId xmlns:p14="http://schemas.microsoft.com/office/powerpoint/2010/main" val="4072398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4B6911C7-AA3A-9349-8697-53AFA2DAC22A}"/>
              </a:ext>
            </a:extLst>
          </p:cNvPr>
          <p:cNvGrpSpPr/>
          <p:nvPr/>
        </p:nvGrpSpPr>
        <p:grpSpPr>
          <a:xfrm>
            <a:off x="3706236" y="1403862"/>
            <a:ext cx="4779524" cy="4779524"/>
            <a:chOff x="3706236" y="1713351"/>
            <a:chExt cx="4779524" cy="4779524"/>
          </a:xfrm>
          <a:effectLst>
            <a:outerShdw blurRad="444500" dist="38100" dir="2700000" algn="tl" rotWithShape="0">
              <a:prstClr val="black">
                <a:alpha val="40000"/>
              </a:prstClr>
            </a:outerShdw>
          </a:effectLst>
        </p:grpSpPr>
        <p:sp>
          <p:nvSpPr>
            <p:cNvPr id="3" name="Oval 2">
              <a:extLst>
                <a:ext uri="{FF2B5EF4-FFF2-40B4-BE49-F238E27FC236}">
                  <a16:creationId xmlns:a16="http://schemas.microsoft.com/office/drawing/2014/main" id="{A98948C5-DA6C-E342-9B69-2A164461CFA8}"/>
                </a:ext>
              </a:extLst>
            </p:cNvPr>
            <p:cNvSpPr/>
            <p:nvPr/>
          </p:nvSpPr>
          <p:spPr>
            <a:xfrm>
              <a:off x="3706236" y="1713351"/>
              <a:ext cx="4779524" cy="4779524"/>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4D9224-56E3-B047-8259-99FA47F499D1}"/>
                </a:ext>
              </a:extLst>
            </p:cNvPr>
            <p:cNvSpPr txBox="1"/>
            <p:nvPr/>
          </p:nvSpPr>
          <p:spPr>
            <a:xfrm>
              <a:off x="4924912" y="6033578"/>
              <a:ext cx="2342172" cy="246221"/>
            </a:xfrm>
            <a:prstGeom prst="rect">
              <a:avLst/>
            </a:prstGeom>
            <a:noFill/>
          </p:spPr>
          <p:txBody>
            <a:bodyPr wrap="square" rtlCol="0">
              <a:spAutoFit/>
            </a:bodyPr>
            <a:lstStyle/>
            <a:p>
              <a:pPr algn="ctr"/>
              <a:r>
                <a:rPr lang="en-US" sz="1000" b="1">
                  <a:solidFill>
                    <a:schemeClr val="bg1"/>
                  </a:solidFill>
                </a:rPr>
                <a:t>LEVEL 4: FORMAL EVALUATIONS</a:t>
              </a:r>
            </a:p>
          </p:txBody>
        </p:sp>
      </p:grpSp>
      <p:grpSp>
        <p:nvGrpSpPr>
          <p:cNvPr id="21" name="Group 20">
            <a:extLst>
              <a:ext uri="{FF2B5EF4-FFF2-40B4-BE49-F238E27FC236}">
                <a16:creationId xmlns:a16="http://schemas.microsoft.com/office/drawing/2014/main" id="{8B50E7F8-FF7B-7347-8C96-53B82D9FFA21}"/>
              </a:ext>
            </a:extLst>
          </p:cNvPr>
          <p:cNvGrpSpPr/>
          <p:nvPr/>
        </p:nvGrpSpPr>
        <p:grpSpPr>
          <a:xfrm>
            <a:off x="4246292" y="1940843"/>
            <a:ext cx="3699416" cy="3699416"/>
            <a:chOff x="4246292" y="2250332"/>
            <a:chExt cx="3699416" cy="3699416"/>
          </a:xfrm>
        </p:grpSpPr>
        <p:sp>
          <p:nvSpPr>
            <p:cNvPr id="4" name="Oval 3">
              <a:extLst>
                <a:ext uri="{FF2B5EF4-FFF2-40B4-BE49-F238E27FC236}">
                  <a16:creationId xmlns:a16="http://schemas.microsoft.com/office/drawing/2014/main" id="{8F93F7E7-F285-1F47-B0B4-3AFEEB385C7B}"/>
                </a:ext>
              </a:extLst>
            </p:cNvPr>
            <p:cNvSpPr/>
            <p:nvPr/>
          </p:nvSpPr>
          <p:spPr>
            <a:xfrm>
              <a:off x="4246292" y="2250332"/>
              <a:ext cx="3699416" cy="36994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4C392B2-6D54-2A44-A88B-8472CC5FF512}"/>
                </a:ext>
              </a:extLst>
            </p:cNvPr>
            <p:cNvSpPr txBox="1"/>
            <p:nvPr/>
          </p:nvSpPr>
          <p:spPr>
            <a:xfrm>
              <a:off x="4789335" y="5439412"/>
              <a:ext cx="2613329" cy="400110"/>
            </a:xfrm>
            <a:prstGeom prst="rect">
              <a:avLst/>
            </a:prstGeom>
            <a:noFill/>
          </p:spPr>
          <p:txBody>
            <a:bodyPr wrap="square" rtlCol="0">
              <a:spAutoFit/>
            </a:bodyPr>
            <a:lstStyle/>
            <a:p>
              <a:pPr algn="ctr"/>
              <a:r>
                <a:rPr lang="en-US" sz="1000" b="1">
                  <a:solidFill>
                    <a:schemeClr val="bg1"/>
                  </a:solidFill>
                </a:rPr>
                <a:t>LEVEL 3: SENIOR LEVEL</a:t>
              </a:r>
            </a:p>
            <a:p>
              <a:pPr algn="ctr"/>
              <a:r>
                <a:rPr lang="en-US" sz="1000" b="1">
                  <a:solidFill>
                    <a:schemeClr val="bg1"/>
                  </a:solidFill>
                </a:rPr>
                <a:t>LEADERSHIP (SLL) LSE</a:t>
              </a:r>
            </a:p>
          </p:txBody>
        </p:sp>
      </p:grpSp>
      <p:grpSp>
        <p:nvGrpSpPr>
          <p:cNvPr id="20" name="Group 19">
            <a:extLst>
              <a:ext uri="{FF2B5EF4-FFF2-40B4-BE49-F238E27FC236}">
                <a16:creationId xmlns:a16="http://schemas.microsoft.com/office/drawing/2014/main" id="{6C5956A1-7EA1-EF4E-82D0-E74A101071E4}"/>
              </a:ext>
            </a:extLst>
          </p:cNvPr>
          <p:cNvGrpSpPr/>
          <p:nvPr/>
        </p:nvGrpSpPr>
        <p:grpSpPr>
          <a:xfrm>
            <a:off x="4789335" y="2479107"/>
            <a:ext cx="2613329" cy="2613329"/>
            <a:chOff x="4789335" y="2788596"/>
            <a:chExt cx="2613329" cy="2613329"/>
          </a:xfrm>
        </p:grpSpPr>
        <p:sp>
          <p:nvSpPr>
            <p:cNvPr id="5" name="Oval 4">
              <a:extLst>
                <a:ext uri="{FF2B5EF4-FFF2-40B4-BE49-F238E27FC236}">
                  <a16:creationId xmlns:a16="http://schemas.microsoft.com/office/drawing/2014/main" id="{5B0B3458-7EDC-E243-98D8-93BCB53A483C}"/>
                </a:ext>
              </a:extLst>
            </p:cNvPr>
            <p:cNvSpPr/>
            <p:nvPr/>
          </p:nvSpPr>
          <p:spPr>
            <a:xfrm>
              <a:off x="4789335" y="2788596"/>
              <a:ext cx="2613329" cy="2613329"/>
            </a:xfrm>
            <a:prstGeom prst="ellipse">
              <a:avLst/>
            </a:prstGeom>
            <a:solidFill>
              <a:srgbClr val="515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D32CD92-EF0A-3949-9230-64929F6293E9}"/>
                </a:ext>
              </a:extLst>
            </p:cNvPr>
            <p:cNvSpPr txBox="1"/>
            <p:nvPr/>
          </p:nvSpPr>
          <p:spPr>
            <a:xfrm>
              <a:off x="4924912" y="4910368"/>
              <a:ext cx="2342172" cy="400110"/>
            </a:xfrm>
            <a:prstGeom prst="rect">
              <a:avLst/>
            </a:prstGeom>
            <a:noFill/>
          </p:spPr>
          <p:txBody>
            <a:bodyPr wrap="square" rtlCol="0">
              <a:spAutoFit/>
            </a:bodyPr>
            <a:lstStyle/>
            <a:p>
              <a:pPr algn="ctr"/>
              <a:r>
                <a:rPr lang="en-US" sz="1000" b="1">
                  <a:solidFill>
                    <a:schemeClr val="bg1"/>
                  </a:solidFill>
                </a:rPr>
                <a:t>LEVEL 2: OFFICE-BASED OPERATIONS LEADERSHIP (OOL) LSE</a:t>
              </a:r>
            </a:p>
          </p:txBody>
        </p:sp>
      </p:grpSp>
      <p:grpSp>
        <p:nvGrpSpPr>
          <p:cNvPr id="23" name="Group 22">
            <a:extLst>
              <a:ext uri="{FF2B5EF4-FFF2-40B4-BE49-F238E27FC236}">
                <a16:creationId xmlns:a16="http://schemas.microsoft.com/office/drawing/2014/main" id="{7BE71E1F-DA65-2647-94F8-8182D1CF4781}"/>
              </a:ext>
            </a:extLst>
          </p:cNvPr>
          <p:cNvGrpSpPr/>
          <p:nvPr/>
        </p:nvGrpSpPr>
        <p:grpSpPr>
          <a:xfrm>
            <a:off x="3708112" y="2893645"/>
            <a:ext cx="4775778" cy="1142295"/>
            <a:chOff x="3708112" y="3203134"/>
            <a:chExt cx="4775778" cy="1142295"/>
          </a:xfrm>
        </p:grpSpPr>
        <p:sp>
          <p:nvSpPr>
            <p:cNvPr id="10" name="Freeform 9">
              <a:extLst>
                <a:ext uri="{FF2B5EF4-FFF2-40B4-BE49-F238E27FC236}">
                  <a16:creationId xmlns:a16="http://schemas.microsoft.com/office/drawing/2014/main" id="{6CAE441C-0798-7344-B89C-AEC543146B9A}"/>
                </a:ext>
              </a:extLst>
            </p:cNvPr>
            <p:cNvSpPr/>
            <p:nvPr/>
          </p:nvSpPr>
          <p:spPr>
            <a:xfrm>
              <a:off x="3708112" y="3860797"/>
              <a:ext cx="1736702" cy="484632"/>
            </a:xfrm>
            <a:custGeom>
              <a:avLst/>
              <a:gdLst>
                <a:gd name="connsiteX0" fmla="*/ 237149 w 1736702"/>
                <a:gd name="connsiteY0" fmla="*/ 0 h 484632"/>
                <a:gd name="connsiteX1" fmla="*/ 242316 w 1736702"/>
                <a:gd name="connsiteY1" fmla="*/ 0 h 484632"/>
                <a:gd name="connsiteX2" fmla="*/ 435870 w 1736702"/>
                <a:gd name="connsiteY2" fmla="*/ 0 h 484632"/>
                <a:gd name="connsiteX3" fmla="*/ 435870 w 1736702"/>
                <a:gd name="connsiteY3" fmla="*/ 121158 h 484632"/>
                <a:gd name="connsiteX4" fmla="*/ 1736702 w 1736702"/>
                <a:gd name="connsiteY4" fmla="*/ 121158 h 484632"/>
                <a:gd name="connsiteX5" fmla="*/ 1736702 w 1736702"/>
                <a:gd name="connsiteY5" fmla="*/ 363474 h 484632"/>
                <a:gd name="connsiteX6" fmla="*/ 435870 w 1736702"/>
                <a:gd name="connsiteY6" fmla="*/ 363474 h 484632"/>
                <a:gd name="connsiteX7" fmla="*/ 435870 w 1736702"/>
                <a:gd name="connsiteY7" fmla="*/ 484632 h 484632"/>
                <a:gd name="connsiteX8" fmla="*/ 242316 w 1736702"/>
                <a:gd name="connsiteY8" fmla="*/ 484632 h 484632"/>
                <a:gd name="connsiteX9" fmla="*/ 237149 w 1736702"/>
                <a:gd name="connsiteY9" fmla="*/ 484632 h 484632"/>
                <a:gd name="connsiteX10" fmla="*/ 237149 w 1736702"/>
                <a:gd name="connsiteY10" fmla="*/ 479465 h 484632"/>
                <a:gd name="connsiteX11" fmla="*/ 0 w 1736702"/>
                <a:gd name="connsiteY11" fmla="*/ 242316 h 484632"/>
                <a:gd name="connsiteX12" fmla="*/ 237149 w 1736702"/>
                <a:gd name="connsiteY12" fmla="*/ 5167 h 4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6702" h="484632">
                  <a:moveTo>
                    <a:pt x="237149" y="0"/>
                  </a:moveTo>
                  <a:lnTo>
                    <a:pt x="242316" y="0"/>
                  </a:lnTo>
                  <a:lnTo>
                    <a:pt x="435870" y="0"/>
                  </a:lnTo>
                  <a:lnTo>
                    <a:pt x="435870" y="121158"/>
                  </a:lnTo>
                  <a:lnTo>
                    <a:pt x="1736702" y="121158"/>
                  </a:lnTo>
                  <a:lnTo>
                    <a:pt x="1736702" y="363474"/>
                  </a:lnTo>
                  <a:lnTo>
                    <a:pt x="435870" y="363474"/>
                  </a:lnTo>
                  <a:lnTo>
                    <a:pt x="435870" y="484632"/>
                  </a:lnTo>
                  <a:lnTo>
                    <a:pt x="242316" y="484632"/>
                  </a:lnTo>
                  <a:lnTo>
                    <a:pt x="237149" y="484632"/>
                  </a:lnTo>
                  <a:lnTo>
                    <a:pt x="237149" y="479465"/>
                  </a:lnTo>
                  <a:lnTo>
                    <a:pt x="0" y="242316"/>
                  </a:lnTo>
                  <a:lnTo>
                    <a:pt x="237149" y="516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99542818-F260-D641-ADE1-9EC9CECD38EE}"/>
                </a:ext>
              </a:extLst>
            </p:cNvPr>
            <p:cNvSpPr/>
            <p:nvPr/>
          </p:nvSpPr>
          <p:spPr>
            <a:xfrm rot="10800000">
              <a:off x="6747188" y="3860797"/>
              <a:ext cx="1736702" cy="484632"/>
            </a:xfrm>
            <a:custGeom>
              <a:avLst/>
              <a:gdLst>
                <a:gd name="connsiteX0" fmla="*/ 237149 w 1736702"/>
                <a:gd name="connsiteY0" fmla="*/ 0 h 484632"/>
                <a:gd name="connsiteX1" fmla="*/ 242316 w 1736702"/>
                <a:gd name="connsiteY1" fmla="*/ 0 h 484632"/>
                <a:gd name="connsiteX2" fmla="*/ 435870 w 1736702"/>
                <a:gd name="connsiteY2" fmla="*/ 0 h 484632"/>
                <a:gd name="connsiteX3" fmla="*/ 435870 w 1736702"/>
                <a:gd name="connsiteY3" fmla="*/ 121158 h 484632"/>
                <a:gd name="connsiteX4" fmla="*/ 1736702 w 1736702"/>
                <a:gd name="connsiteY4" fmla="*/ 121158 h 484632"/>
                <a:gd name="connsiteX5" fmla="*/ 1736702 w 1736702"/>
                <a:gd name="connsiteY5" fmla="*/ 363474 h 484632"/>
                <a:gd name="connsiteX6" fmla="*/ 435870 w 1736702"/>
                <a:gd name="connsiteY6" fmla="*/ 363474 h 484632"/>
                <a:gd name="connsiteX7" fmla="*/ 435870 w 1736702"/>
                <a:gd name="connsiteY7" fmla="*/ 484632 h 484632"/>
                <a:gd name="connsiteX8" fmla="*/ 242316 w 1736702"/>
                <a:gd name="connsiteY8" fmla="*/ 484632 h 484632"/>
                <a:gd name="connsiteX9" fmla="*/ 237149 w 1736702"/>
                <a:gd name="connsiteY9" fmla="*/ 484632 h 484632"/>
                <a:gd name="connsiteX10" fmla="*/ 237149 w 1736702"/>
                <a:gd name="connsiteY10" fmla="*/ 479465 h 484632"/>
                <a:gd name="connsiteX11" fmla="*/ 0 w 1736702"/>
                <a:gd name="connsiteY11" fmla="*/ 242316 h 484632"/>
                <a:gd name="connsiteX12" fmla="*/ 237149 w 1736702"/>
                <a:gd name="connsiteY12" fmla="*/ 5167 h 4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6702" h="484632">
                  <a:moveTo>
                    <a:pt x="237149" y="0"/>
                  </a:moveTo>
                  <a:lnTo>
                    <a:pt x="242316" y="0"/>
                  </a:lnTo>
                  <a:lnTo>
                    <a:pt x="435870" y="0"/>
                  </a:lnTo>
                  <a:lnTo>
                    <a:pt x="435870" y="121158"/>
                  </a:lnTo>
                  <a:lnTo>
                    <a:pt x="1736702" y="121158"/>
                  </a:lnTo>
                  <a:lnTo>
                    <a:pt x="1736702" y="363474"/>
                  </a:lnTo>
                  <a:lnTo>
                    <a:pt x="435870" y="363474"/>
                  </a:lnTo>
                  <a:lnTo>
                    <a:pt x="435870" y="484632"/>
                  </a:lnTo>
                  <a:lnTo>
                    <a:pt x="242316" y="484632"/>
                  </a:lnTo>
                  <a:lnTo>
                    <a:pt x="237149" y="484632"/>
                  </a:lnTo>
                  <a:lnTo>
                    <a:pt x="237149" y="479465"/>
                  </a:lnTo>
                  <a:lnTo>
                    <a:pt x="0" y="242316"/>
                  </a:lnTo>
                  <a:lnTo>
                    <a:pt x="237149" y="516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63FDA41E-8E81-8F4A-8B09-05E6ED695478}"/>
                </a:ext>
              </a:extLst>
            </p:cNvPr>
            <p:cNvSpPr txBox="1"/>
            <p:nvPr/>
          </p:nvSpPr>
          <p:spPr>
            <a:xfrm>
              <a:off x="4046790" y="3203134"/>
              <a:ext cx="1475362" cy="584775"/>
            </a:xfrm>
            <a:prstGeom prst="rect">
              <a:avLst/>
            </a:prstGeom>
            <a:noFill/>
          </p:spPr>
          <p:txBody>
            <a:bodyPr wrap="square" rtlCol="0">
              <a:spAutoFit/>
            </a:bodyPr>
            <a:lstStyle/>
            <a:p>
              <a:pPr algn="ctr"/>
              <a:r>
                <a:rPr lang="en-US" sz="1600" b="1">
                  <a:solidFill>
                    <a:schemeClr val="bg1"/>
                  </a:solidFill>
                </a:rPr>
                <a:t>DECREASING FREQUENCY</a:t>
              </a:r>
            </a:p>
          </p:txBody>
        </p:sp>
        <p:sp>
          <p:nvSpPr>
            <p:cNvPr id="13" name="TextBox 12">
              <a:extLst>
                <a:ext uri="{FF2B5EF4-FFF2-40B4-BE49-F238E27FC236}">
                  <a16:creationId xmlns:a16="http://schemas.microsoft.com/office/drawing/2014/main" id="{0E136396-7B98-0443-BEA8-B044FE93380E}"/>
                </a:ext>
              </a:extLst>
            </p:cNvPr>
            <p:cNvSpPr txBox="1"/>
            <p:nvPr/>
          </p:nvSpPr>
          <p:spPr>
            <a:xfrm>
              <a:off x="6747188" y="3203134"/>
              <a:ext cx="1536970" cy="584775"/>
            </a:xfrm>
            <a:prstGeom prst="rect">
              <a:avLst/>
            </a:prstGeom>
            <a:noFill/>
          </p:spPr>
          <p:txBody>
            <a:bodyPr wrap="square" rtlCol="0">
              <a:spAutoFit/>
            </a:bodyPr>
            <a:lstStyle/>
            <a:p>
              <a:pPr algn="ctr"/>
              <a:r>
                <a:rPr lang="en-US" sz="1600" b="1">
                  <a:solidFill>
                    <a:schemeClr val="bg1"/>
                  </a:solidFill>
                </a:rPr>
                <a:t>INCREASING INDEPENDENCE</a:t>
              </a:r>
            </a:p>
          </p:txBody>
        </p:sp>
      </p:grpSp>
      <p:grpSp>
        <p:nvGrpSpPr>
          <p:cNvPr id="19" name="Group 18">
            <a:extLst>
              <a:ext uri="{FF2B5EF4-FFF2-40B4-BE49-F238E27FC236}">
                <a16:creationId xmlns:a16="http://schemas.microsoft.com/office/drawing/2014/main" id="{BD37EAF0-BA85-2644-9B67-6A45BD0A87D5}"/>
              </a:ext>
            </a:extLst>
          </p:cNvPr>
          <p:cNvGrpSpPr/>
          <p:nvPr/>
        </p:nvGrpSpPr>
        <p:grpSpPr>
          <a:xfrm>
            <a:off x="5327515" y="3030341"/>
            <a:ext cx="1536970" cy="1536970"/>
            <a:chOff x="5327515" y="3339830"/>
            <a:chExt cx="1536970" cy="1536970"/>
          </a:xfrm>
        </p:grpSpPr>
        <p:sp>
          <p:nvSpPr>
            <p:cNvPr id="6" name="Oval 5">
              <a:extLst>
                <a:ext uri="{FF2B5EF4-FFF2-40B4-BE49-F238E27FC236}">
                  <a16:creationId xmlns:a16="http://schemas.microsoft.com/office/drawing/2014/main" id="{099EE064-BF86-0D4B-A2DF-15EA53AAA3C0}"/>
                </a:ext>
              </a:extLst>
            </p:cNvPr>
            <p:cNvSpPr/>
            <p:nvPr/>
          </p:nvSpPr>
          <p:spPr>
            <a:xfrm>
              <a:off x="5327515" y="3339830"/>
              <a:ext cx="1536970" cy="15369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6503F02-4EB2-314B-9AD2-5B967F0A9E13}"/>
                </a:ext>
              </a:extLst>
            </p:cNvPr>
            <p:cNvSpPr txBox="1"/>
            <p:nvPr/>
          </p:nvSpPr>
          <p:spPr>
            <a:xfrm>
              <a:off x="5358846" y="3826114"/>
              <a:ext cx="1475362" cy="553998"/>
            </a:xfrm>
            <a:prstGeom prst="rect">
              <a:avLst/>
            </a:prstGeom>
            <a:noFill/>
          </p:spPr>
          <p:txBody>
            <a:bodyPr wrap="square" rtlCol="0">
              <a:spAutoFit/>
            </a:bodyPr>
            <a:lstStyle/>
            <a:p>
              <a:pPr algn="ctr"/>
              <a:r>
                <a:rPr lang="en-US" sz="1000" b="1">
                  <a:solidFill>
                    <a:schemeClr val="bg1"/>
                  </a:solidFill>
                </a:rPr>
                <a:t>LEVEL 1:</a:t>
              </a:r>
            </a:p>
            <a:p>
              <a:pPr algn="ctr"/>
              <a:r>
                <a:rPr lang="en-US" sz="1000" b="1">
                  <a:solidFill>
                    <a:schemeClr val="bg1"/>
                  </a:solidFill>
                </a:rPr>
                <a:t>SITE LEADERSHIP VERIFICATION</a:t>
              </a:r>
            </a:p>
          </p:txBody>
        </p:sp>
      </p:grpSp>
      <p:sp>
        <p:nvSpPr>
          <p:cNvPr id="15" name="Title 1">
            <a:extLst>
              <a:ext uri="{FF2B5EF4-FFF2-40B4-BE49-F238E27FC236}">
                <a16:creationId xmlns:a16="http://schemas.microsoft.com/office/drawing/2014/main" id="{7B462F35-6C49-E54D-90D4-D70CCF7D7752}"/>
              </a:ext>
            </a:extLst>
          </p:cNvPr>
          <p:cNvSpPr>
            <a:spLocks noGrp="1"/>
          </p:cNvSpPr>
          <p:nvPr>
            <p:ph type="title" idx="4294967295"/>
          </p:nvPr>
        </p:nvSpPr>
        <p:spPr>
          <a:xfrm>
            <a:off x="381000" y="365126"/>
            <a:ext cx="11430000" cy="821648"/>
          </a:xfrm>
        </p:spPr>
        <p:txBody>
          <a:bodyPr/>
          <a:lstStyle/>
          <a:p>
            <a:r>
              <a:rPr lang="en-US"/>
              <a:t>ENGAGEMENT TYPES AND FREQUENCIES</a:t>
            </a:r>
          </a:p>
        </p:txBody>
      </p:sp>
      <p:sp>
        <p:nvSpPr>
          <p:cNvPr id="24" name="Rectangle 23">
            <a:extLst>
              <a:ext uri="{FF2B5EF4-FFF2-40B4-BE49-F238E27FC236}">
                <a16:creationId xmlns:a16="http://schemas.microsoft.com/office/drawing/2014/main" id="{77E39BCB-5900-5A44-9FA3-F1D86E562A09}"/>
              </a:ext>
            </a:extLst>
          </p:cNvPr>
          <p:cNvSpPr/>
          <p:nvPr/>
        </p:nvSpPr>
        <p:spPr>
          <a:xfrm>
            <a:off x="4246292" y="6385152"/>
            <a:ext cx="4435830" cy="261610"/>
          </a:xfrm>
          <a:prstGeom prst="rect">
            <a:avLst/>
          </a:prstGeom>
        </p:spPr>
        <p:txBody>
          <a:bodyPr wrap="none" lIns="91440" tIns="45720" rIns="91440" bIns="45720" anchor="t">
            <a:spAutoFit/>
          </a:bodyPr>
          <a:lstStyle/>
          <a:p>
            <a:r>
              <a:rPr lang="en-US" sz="1100" b="1"/>
              <a:t>Figure 1 — Levels of Evaluation of Safety Culture and SEMS Effectiveness</a:t>
            </a:r>
            <a:endParaRPr lang="en-US" sz="1100" b="1">
              <a:cs typeface="Calibri"/>
            </a:endParaRPr>
          </a:p>
        </p:txBody>
      </p:sp>
      <p:sp>
        <p:nvSpPr>
          <p:cNvPr id="2" name="Slide Number Placeholder 1">
            <a:extLst>
              <a:ext uri="{FF2B5EF4-FFF2-40B4-BE49-F238E27FC236}">
                <a16:creationId xmlns:a16="http://schemas.microsoft.com/office/drawing/2014/main" id="{8CD06FE8-B52B-43FA-8813-177B3D09F4ED}"/>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11</a:t>
            </a:fld>
            <a:endParaRPr lang="en-US"/>
          </a:p>
        </p:txBody>
      </p:sp>
    </p:spTree>
    <p:extLst>
      <p:ext uri="{BB962C8B-B14F-4D97-AF65-F5344CB8AC3E}">
        <p14:creationId xmlns:p14="http://schemas.microsoft.com/office/powerpoint/2010/main" val="419849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2AC3C6-B415-7C44-8662-090E471FED15}"/>
              </a:ext>
            </a:extLst>
          </p:cNvPr>
          <p:cNvSpPr>
            <a:spLocks noGrp="1"/>
          </p:cNvSpPr>
          <p:nvPr>
            <p:ph type="title" idx="4294967295"/>
          </p:nvPr>
        </p:nvSpPr>
        <p:spPr>
          <a:xfrm>
            <a:off x="381000" y="365126"/>
            <a:ext cx="11430000" cy="821648"/>
          </a:xfrm>
        </p:spPr>
        <p:txBody>
          <a:bodyPr/>
          <a:lstStyle/>
          <a:p>
            <a:r>
              <a:rPr lang="en-US"/>
              <a:t>LSE TARGETED AUDIENCE</a:t>
            </a:r>
          </a:p>
        </p:txBody>
      </p:sp>
      <p:sp>
        <p:nvSpPr>
          <p:cNvPr id="4" name="Content Placeholder 2">
            <a:extLst>
              <a:ext uri="{FF2B5EF4-FFF2-40B4-BE49-F238E27FC236}">
                <a16:creationId xmlns:a16="http://schemas.microsoft.com/office/drawing/2014/main" id="{662A300D-5E68-9C42-AAAF-6C63EDD6F31D}"/>
              </a:ext>
            </a:extLst>
          </p:cNvPr>
          <p:cNvSpPr txBox="1">
            <a:spLocks/>
          </p:cNvSpPr>
          <p:nvPr/>
        </p:nvSpPr>
        <p:spPr>
          <a:xfrm>
            <a:off x="381000" y="1825625"/>
            <a:ext cx="11430000" cy="4351338"/>
          </a:xfrm>
          <a:prstGeom prst="rect">
            <a:avLst/>
          </a:prstGeom>
        </p:spPr>
        <p:txBody>
          <a:bodyPr lIns="91440" tIns="45720" rIns="91440" bIns="45720" anchor="t">
            <a:normAutofit/>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Onshore Operations Leaders (OOL) and </a:t>
            </a:r>
            <a:r>
              <a:rPr lang="en-US">
                <a:ea typeface="+mn-lt"/>
                <a:cs typeface="+mn-lt"/>
              </a:rPr>
              <a:t>Senior Level Leaders (SLL) </a:t>
            </a:r>
          </a:p>
          <a:p>
            <a:r>
              <a:rPr lang="en-US"/>
              <a:t>Useful to all Leaders at all levels including offshore leadership</a:t>
            </a:r>
            <a:endParaRPr lang="en-US">
              <a:cs typeface="Calibri"/>
            </a:endParaRPr>
          </a:p>
          <a:p>
            <a:r>
              <a:rPr lang="en-US"/>
              <a:t>Frequency of LSE varies by leadership level and so does interaction</a:t>
            </a:r>
            <a:endParaRPr lang="en-US">
              <a:cs typeface="Calibri"/>
            </a:endParaRPr>
          </a:p>
          <a:p>
            <a:r>
              <a:rPr lang="en-US"/>
              <a:t>The key point is: </a:t>
            </a:r>
            <a:endParaRPr lang="en-US">
              <a:cs typeface="Calibri"/>
            </a:endParaRPr>
          </a:p>
          <a:p>
            <a:pPr marL="0" indent="0">
              <a:buNone/>
            </a:pPr>
            <a:endParaRPr lang="en-US"/>
          </a:p>
          <a:p>
            <a:pPr marL="0" indent="0" algn="ctr">
              <a:buNone/>
            </a:pPr>
            <a:r>
              <a:rPr lang="en-US" sz="4400" b="1">
                <a:solidFill>
                  <a:srgbClr val="00437B"/>
                </a:solidFill>
              </a:rPr>
              <a:t>Visibly Engage the Offshore Workforce </a:t>
            </a:r>
            <a:endParaRPr lang="en-US"/>
          </a:p>
        </p:txBody>
      </p:sp>
      <p:sp>
        <p:nvSpPr>
          <p:cNvPr id="2" name="Slide Number Placeholder 1">
            <a:extLst>
              <a:ext uri="{FF2B5EF4-FFF2-40B4-BE49-F238E27FC236}">
                <a16:creationId xmlns:a16="http://schemas.microsoft.com/office/drawing/2014/main" id="{BC8CF6DF-47DC-4094-AA29-8C6A0EEDBA39}"/>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12</a:t>
            </a:fld>
            <a:endParaRPr lang="en-US"/>
          </a:p>
        </p:txBody>
      </p:sp>
    </p:spTree>
    <p:extLst>
      <p:ext uri="{BB962C8B-B14F-4D97-AF65-F5344CB8AC3E}">
        <p14:creationId xmlns:p14="http://schemas.microsoft.com/office/powerpoint/2010/main" val="32946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2AC3C6-B415-7C44-8662-090E471FED15}"/>
              </a:ext>
            </a:extLst>
          </p:cNvPr>
          <p:cNvSpPr>
            <a:spLocks noGrp="1"/>
          </p:cNvSpPr>
          <p:nvPr>
            <p:ph type="title" idx="4294967295"/>
          </p:nvPr>
        </p:nvSpPr>
        <p:spPr>
          <a:xfrm>
            <a:off x="381000" y="365126"/>
            <a:ext cx="11430000" cy="821648"/>
          </a:xfrm>
        </p:spPr>
        <p:txBody>
          <a:bodyPr/>
          <a:lstStyle/>
          <a:p>
            <a:r>
              <a:rPr lang="en-US"/>
              <a:t>LSE - GENERAL LINES OF INQUIRY</a:t>
            </a:r>
          </a:p>
        </p:txBody>
      </p:sp>
      <p:sp>
        <p:nvSpPr>
          <p:cNvPr id="4" name="Content Placeholder 2">
            <a:extLst>
              <a:ext uri="{FF2B5EF4-FFF2-40B4-BE49-F238E27FC236}">
                <a16:creationId xmlns:a16="http://schemas.microsoft.com/office/drawing/2014/main" id="{662A300D-5E68-9C42-AAAF-6C63EDD6F31D}"/>
              </a:ext>
            </a:extLst>
          </p:cNvPr>
          <p:cNvSpPr txBox="1">
            <a:spLocks/>
          </p:cNvSpPr>
          <p:nvPr/>
        </p:nvSpPr>
        <p:spPr>
          <a:xfrm>
            <a:off x="381000" y="1825625"/>
            <a:ext cx="11430000" cy="4351338"/>
          </a:xfrm>
          <a:prstGeom prst="rect">
            <a:avLst/>
          </a:prstGeom>
        </p:spPr>
        <p:txBody>
          <a:bodyPr lIns="91440" tIns="45720" rIns="91440" bIns="45720" anchor="t">
            <a:normAutofit/>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a:t>What are your major hazards?</a:t>
            </a:r>
          </a:p>
          <a:p>
            <a:pPr marL="514350" indent="-514350">
              <a:buAutoNum type="arabicPeriod"/>
            </a:pPr>
            <a:r>
              <a:rPr lang="en-US"/>
              <a:t>Who is personally accountable for the barriers?</a:t>
            </a:r>
            <a:endParaRPr lang="en-US">
              <a:cs typeface="Calibri"/>
            </a:endParaRPr>
          </a:p>
          <a:p>
            <a:pPr marL="514350" indent="-514350">
              <a:buAutoNum type="arabicPeriod"/>
            </a:pPr>
            <a:r>
              <a:rPr lang="en-US"/>
              <a:t>How are your procedures used and maintained?</a:t>
            </a:r>
            <a:endParaRPr lang="en-US">
              <a:cs typeface="Calibri" panose="020F0502020204030204"/>
            </a:endParaRPr>
          </a:p>
          <a:p>
            <a:pPr marL="514350" indent="-514350">
              <a:buAutoNum type="arabicPeriod"/>
            </a:pPr>
            <a:r>
              <a:rPr lang="en-US"/>
              <a:t>How are the skills and knowledge of your individuals and teams verified before work commences and how are they kept up-to-date?</a:t>
            </a:r>
            <a:endParaRPr lang="en-US">
              <a:cs typeface="Calibri"/>
            </a:endParaRPr>
          </a:p>
          <a:p>
            <a:pPr marL="514350" indent="-514350">
              <a:buAutoNum type="arabicPeriod"/>
            </a:pPr>
            <a:r>
              <a:rPr lang="en-US"/>
              <a:t>How is stop work authority exercised? How often has it occurred?</a:t>
            </a:r>
            <a:endParaRPr lang="en-US">
              <a:cs typeface="Calibri"/>
            </a:endParaRPr>
          </a:p>
          <a:p>
            <a:pPr marL="514350" indent="-514350">
              <a:buAutoNum type="arabicPeriod"/>
            </a:pPr>
            <a:r>
              <a:rPr lang="en-US"/>
              <a:t>Are your site verification processes demonstrating systematic control and reliability of your barriers?</a:t>
            </a:r>
            <a:endParaRPr lang="en-US">
              <a:cs typeface="Calibri" panose="020F0502020204030204"/>
            </a:endParaRPr>
          </a:p>
          <a:p>
            <a:pPr marL="514350" indent="-514350">
              <a:buAutoNum type="arabicPeriod"/>
            </a:pPr>
            <a:r>
              <a:rPr lang="en-US"/>
              <a:t>Do you have and keep good data on barrier health?</a:t>
            </a:r>
            <a:endParaRPr lang="en-US">
              <a:cs typeface="Calibri" panose="020F0502020204030204"/>
            </a:endParaRPr>
          </a:p>
          <a:p>
            <a:endParaRPr lang="en-US"/>
          </a:p>
        </p:txBody>
      </p:sp>
      <p:sp>
        <p:nvSpPr>
          <p:cNvPr id="2" name="Slide Number Placeholder 1">
            <a:extLst>
              <a:ext uri="{FF2B5EF4-FFF2-40B4-BE49-F238E27FC236}">
                <a16:creationId xmlns:a16="http://schemas.microsoft.com/office/drawing/2014/main" id="{533E162E-5377-46B1-AEF1-ED0CA4874BE9}"/>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13</a:t>
            </a:fld>
            <a:endParaRPr lang="en-US"/>
          </a:p>
        </p:txBody>
      </p:sp>
    </p:spTree>
    <p:extLst>
      <p:ext uri="{BB962C8B-B14F-4D97-AF65-F5344CB8AC3E}">
        <p14:creationId xmlns:p14="http://schemas.microsoft.com/office/powerpoint/2010/main" val="230159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2AC3C6-B415-7C44-8662-090E471FED15}"/>
              </a:ext>
            </a:extLst>
          </p:cNvPr>
          <p:cNvSpPr>
            <a:spLocks noGrp="1"/>
          </p:cNvSpPr>
          <p:nvPr>
            <p:ph type="title" idx="4294967295"/>
          </p:nvPr>
        </p:nvSpPr>
        <p:spPr>
          <a:xfrm>
            <a:off x="381000" y="365126"/>
            <a:ext cx="11430000" cy="821648"/>
          </a:xfrm>
        </p:spPr>
        <p:txBody>
          <a:bodyPr/>
          <a:lstStyle/>
          <a:p>
            <a:r>
              <a:rPr lang="en-US"/>
              <a:t>LSE - GENERAL LINES OF INQUIRY</a:t>
            </a:r>
          </a:p>
        </p:txBody>
      </p:sp>
      <p:sp>
        <p:nvSpPr>
          <p:cNvPr id="4" name="Content Placeholder 2">
            <a:extLst>
              <a:ext uri="{FF2B5EF4-FFF2-40B4-BE49-F238E27FC236}">
                <a16:creationId xmlns:a16="http://schemas.microsoft.com/office/drawing/2014/main" id="{662A300D-5E68-9C42-AAAF-6C63EDD6F31D}"/>
              </a:ext>
            </a:extLst>
          </p:cNvPr>
          <p:cNvSpPr txBox="1">
            <a:spLocks/>
          </p:cNvSpPr>
          <p:nvPr/>
        </p:nvSpPr>
        <p:spPr>
          <a:xfrm>
            <a:off x="381000" y="1825625"/>
            <a:ext cx="11430000" cy="4351338"/>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t>As a Leader, you should:</a:t>
            </a:r>
          </a:p>
          <a:p>
            <a:pPr marL="0" indent="0">
              <a:buNone/>
            </a:pPr>
            <a:endParaRPr lang="en-US"/>
          </a:p>
          <a:p>
            <a:pPr marL="514350" indent="-514350">
              <a:buAutoNum type="arabicPeriod"/>
            </a:pPr>
            <a:r>
              <a:rPr lang="en-US" sz="3400">
                <a:ea typeface="+mn-lt"/>
                <a:cs typeface="+mn-lt"/>
              </a:rPr>
              <a:t>Intervene on unsafety situations, including stopping work and requiring corrections before restarting the job. This most likely will require a review of the JSA. </a:t>
            </a:r>
            <a:endParaRPr lang="en-US">
              <a:ea typeface="+mn-lt"/>
              <a:cs typeface="+mn-lt"/>
            </a:endParaRPr>
          </a:p>
          <a:p>
            <a:pPr marL="514350" indent="-514350">
              <a:buAutoNum type="arabicPeriod"/>
            </a:pPr>
            <a:endParaRPr lang="en-US" sz="3400">
              <a:ea typeface="+mn-lt"/>
              <a:cs typeface="+mn-lt"/>
            </a:endParaRPr>
          </a:p>
          <a:p>
            <a:pPr marL="514350" indent="-514350">
              <a:buAutoNum type="arabicPeriod"/>
            </a:pPr>
            <a:r>
              <a:rPr lang="en-US" sz="3400">
                <a:ea typeface="+mn-lt"/>
                <a:cs typeface="+mn-lt"/>
              </a:rPr>
              <a:t>Intervene on barriers that are ineffective.</a:t>
            </a:r>
            <a:endParaRPr lang="en-US">
              <a:ea typeface="+mn-lt"/>
              <a:cs typeface="+mn-lt"/>
            </a:endParaRPr>
          </a:p>
          <a:p>
            <a:pPr marL="514350" indent="-514350">
              <a:buAutoNum type="arabicPeriod"/>
            </a:pPr>
            <a:endParaRPr lang="en-US" sz="3400">
              <a:ea typeface="+mn-lt"/>
              <a:cs typeface="+mn-lt"/>
            </a:endParaRPr>
          </a:p>
          <a:p>
            <a:pPr marL="514350" indent="-514350">
              <a:buAutoNum type="arabicPeriod"/>
            </a:pPr>
            <a:r>
              <a:rPr lang="en-US" sz="3400">
                <a:ea typeface="+mn-lt"/>
                <a:cs typeface="+mn-lt"/>
              </a:rPr>
              <a:t>Make your expectations and message clear regarding concerns you may have from pervious audits, observations during the engagement, barrier issues and the SEMS. </a:t>
            </a:r>
            <a:r>
              <a:rPr lang="en-US" sz="3400" b="1"/>
              <a:t>  </a:t>
            </a:r>
            <a:endParaRPr lang="en-US">
              <a:cs typeface="Calibri"/>
            </a:endParaRPr>
          </a:p>
          <a:p>
            <a:endParaRPr lang="en-US"/>
          </a:p>
        </p:txBody>
      </p:sp>
      <p:sp>
        <p:nvSpPr>
          <p:cNvPr id="2" name="Slide Number Placeholder 1">
            <a:extLst>
              <a:ext uri="{FF2B5EF4-FFF2-40B4-BE49-F238E27FC236}">
                <a16:creationId xmlns:a16="http://schemas.microsoft.com/office/drawing/2014/main" id="{2C71C63F-DD3D-44D4-B30D-1089825ADC41}"/>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14</a:t>
            </a:fld>
            <a:endParaRPr lang="en-US"/>
          </a:p>
        </p:txBody>
      </p:sp>
    </p:spTree>
    <p:extLst>
      <p:ext uri="{BB962C8B-B14F-4D97-AF65-F5344CB8AC3E}">
        <p14:creationId xmlns:p14="http://schemas.microsoft.com/office/powerpoint/2010/main" val="1860463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31CE6-6095-AA41-8089-263E7C4CBCAD}"/>
              </a:ext>
            </a:extLst>
          </p:cNvPr>
          <p:cNvSpPr>
            <a:spLocks noGrp="1"/>
          </p:cNvSpPr>
          <p:nvPr>
            <p:ph type="title"/>
          </p:nvPr>
        </p:nvSpPr>
        <p:spPr>
          <a:xfrm>
            <a:off x="381000" y="1517516"/>
            <a:ext cx="6096000" cy="1785112"/>
          </a:xfrm>
        </p:spPr>
        <p:txBody>
          <a:bodyPr>
            <a:normAutofit fontScale="90000"/>
          </a:bodyPr>
          <a:lstStyle/>
          <a:p>
            <a:r>
              <a:rPr lang="en-US">
                <a:solidFill>
                  <a:srgbClr val="3DC3DB"/>
                </a:solidFill>
              </a:rPr>
              <a:t>4. LEADERSHIP SITE ENGAGEMENT FOR SENIOR LEVEL LEADERSHIP</a:t>
            </a:r>
            <a:endParaRPr lang="en-US"/>
          </a:p>
        </p:txBody>
      </p:sp>
      <p:pic>
        <p:nvPicPr>
          <p:cNvPr id="9" name="Picture Placeholder 8">
            <a:extLst>
              <a:ext uri="{FF2B5EF4-FFF2-40B4-BE49-F238E27FC236}">
                <a16:creationId xmlns:a16="http://schemas.microsoft.com/office/drawing/2014/main" id="{6D2D5036-857B-5844-BF0D-3FECDBD5DA8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pic>
        <p:nvPicPr>
          <p:cNvPr id="11" name="Picture Placeholder 10">
            <a:extLst>
              <a:ext uri="{FF2B5EF4-FFF2-40B4-BE49-F238E27FC236}">
                <a16:creationId xmlns:a16="http://schemas.microsoft.com/office/drawing/2014/main" id="{09921CD4-2F6B-8E48-A4B7-EB9B8330EC52}"/>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pic>
        <p:nvPicPr>
          <p:cNvPr id="13" name="Picture Placeholder 12">
            <a:extLst>
              <a:ext uri="{FF2B5EF4-FFF2-40B4-BE49-F238E27FC236}">
                <a16:creationId xmlns:a16="http://schemas.microsoft.com/office/drawing/2014/main" id="{6EA49C01-103F-544D-8E60-3EF443CF0ADC}"/>
              </a:ext>
            </a:extLst>
          </p:cNvPr>
          <p:cNvPicPr>
            <a:picLocks noGrp="1" noChangeAspect="1"/>
          </p:cNvPicPr>
          <p:nvPr>
            <p:ph type="pic" sz="quarter" idx="12"/>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p:pic>
    </p:spTree>
    <p:extLst>
      <p:ext uri="{BB962C8B-B14F-4D97-AF65-F5344CB8AC3E}">
        <p14:creationId xmlns:p14="http://schemas.microsoft.com/office/powerpoint/2010/main" val="946482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2AC3C6-B415-7C44-8662-090E471FED15}"/>
              </a:ext>
            </a:extLst>
          </p:cNvPr>
          <p:cNvSpPr>
            <a:spLocks noGrp="1"/>
          </p:cNvSpPr>
          <p:nvPr>
            <p:ph type="title" idx="4294967295"/>
          </p:nvPr>
        </p:nvSpPr>
        <p:spPr>
          <a:xfrm>
            <a:off x="381000" y="365125"/>
            <a:ext cx="11430000" cy="1223725"/>
          </a:xfrm>
        </p:spPr>
        <p:txBody>
          <a:bodyPr>
            <a:normAutofit fontScale="90000"/>
          </a:bodyPr>
          <a:lstStyle/>
          <a:p>
            <a:r>
              <a:rPr lang="en-US"/>
              <a:t>4. LEADERSHIP SITE ENGAGEMENT FOR SENIOR LEVEL LEADERSHIP</a:t>
            </a:r>
          </a:p>
        </p:txBody>
      </p:sp>
      <p:sp>
        <p:nvSpPr>
          <p:cNvPr id="4" name="Content Placeholder 2">
            <a:extLst>
              <a:ext uri="{FF2B5EF4-FFF2-40B4-BE49-F238E27FC236}">
                <a16:creationId xmlns:a16="http://schemas.microsoft.com/office/drawing/2014/main" id="{662A300D-5E68-9C42-AAAF-6C63EDD6F31D}"/>
              </a:ext>
            </a:extLst>
          </p:cNvPr>
          <p:cNvSpPr txBox="1">
            <a:spLocks/>
          </p:cNvSpPr>
          <p:nvPr/>
        </p:nvSpPr>
        <p:spPr>
          <a:xfrm>
            <a:off x="381000" y="1825625"/>
            <a:ext cx="11430000" cy="4351338"/>
          </a:xfrm>
          <a:prstGeom prst="rect">
            <a:avLst/>
          </a:prstGeom>
        </p:spPr>
        <p:txBody>
          <a:bodyPr lIns="91440" tIns="45720" rIns="91440" bIns="45720" anchor="t">
            <a:normAutofit/>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 a plan and schedule as part of annual performance objectives</a:t>
            </a:r>
            <a:endParaRPr lang="en-US">
              <a:cs typeface="Calibri"/>
            </a:endParaRPr>
          </a:p>
          <a:p>
            <a:r>
              <a:rPr lang="en-US"/>
              <a:t>Select the number of sites</a:t>
            </a:r>
            <a:endParaRPr lang="en-US">
              <a:cs typeface="Calibri"/>
            </a:endParaRPr>
          </a:p>
          <a:p>
            <a:r>
              <a:rPr lang="en-US"/>
              <a:t>Focus on the Safety Culture of the site</a:t>
            </a:r>
            <a:endParaRPr lang="en-US">
              <a:cs typeface="Calibri"/>
            </a:endParaRPr>
          </a:p>
          <a:p>
            <a:r>
              <a:rPr lang="en-US"/>
              <a:t>Prepare for the visit to understand the basics of the current work </a:t>
            </a:r>
            <a:endParaRPr lang="en-US">
              <a:cs typeface="Calibri" panose="020F0502020204030204"/>
            </a:endParaRPr>
          </a:p>
          <a:p>
            <a:pPr marL="0" indent="0">
              <a:buNone/>
            </a:pPr>
            <a:endParaRPr lang="en-US">
              <a:cs typeface="Calibri" panose="020F0502020204030204"/>
            </a:endParaRPr>
          </a:p>
          <a:p>
            <a:pPr marL="0" indent="0">
              <a:buNone/>
            </a:pPr>
            <a:endParaRPr lang="en-US"/>
          </a:p>
        </p:txBody>
      </p:sp>
      <p:sp>
        <p:nvSpPr>
          <p:cNvPr id="2" name="Slide Number Placeholder 1">
            <a:extLst>
              <a:ext uri="{FF2B5EF4-FFF2-40B4-BE49-F238E27FC236}">
                <a16:creationId xmlns:a16="http://schemas.microsoft.com/office/drawing/2014/main" id="{48893508-DDDC-42B0-9CBF-D9B3D66BCA50}"/>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16</a:t>
            </a:fld>
            <a:endParaRPr lang="en-US"/>
          </a:p>
        </p:txBody>
      </p:sp>
    </p:spTree>
    <p:extLst>
      <p:ext uri="{BB962C8B-B14F-4D97-AF65-F5344CB8AC3E}">
        <p14:creationId xmlns:p14="http://schemas.microsoft.com/office/powerpoint/2010/main" val="2428602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AED6F5-026E-D141-A1D4-CE3DBDFCB624}"/>
              </a:ext>
            </a:extLst>
          </p:cNvPr>
          <p:cNvSpPr>
            <a:spLocks noGrp="1"/>
          </p:cNvSpPr>
          <p:nvPr>
            <p:ph type="title"/>
          </p:nvPr>
        </p:nvSpPr>
        <p:spPr>
          <a:xfrm>
            <a:off x="381000" y="365126"/>
            <a:ext cx="11430000" cy="821648"/>
          </a:xfrm>
        </p:spPr>
        <p:txBody>
          <a:bodyPr/>
          <a:lstStyle/>
          <a:p>
            <a:r>
              <a:rPr lang="en-US"/>
              <a:t>ENGAGEMENT TYPES AND FREQUENCIES</a:t>
            </a:r>
          </a:p>
        </p:txBody>
      </p:sp>
      <p:grpSp>
        <p:nvGrpSpPr>
          <p:cNvPr id="5" name="Group 4">
            <a:extLst>
              <a:ext uri="{FF2B5EF4-FFF2-40B4-BE49-F238E27FC236}">
                <a16:creationId xmlns:a16="http://schemas.microsoft.com/office/drawing/2014/main" id="{BB973271-B5F8-5E42-9A15-7904F291044A}"/>
              </a:ext>
            </a:extLst>
          </p:cNvPr>
          <p:cNvGrpSpPr/>
          <p:nvPr/>
        </p:nvGrpSpPr>
        <p:grpSpPr>
          <a:xfrm>
            <a:off x="381000" y="1298305"/>
            <a:ext cx="5091332" cy="1497096"/>
            <a:chOff x="381000" y="1298305"/>
            <a:chExt cx="5475050" cy="1609928"/>
          </a:xfrm>
          <a:effectLst>
            <a:outerShdw blurRad="444500" dist="50800" dir="2700000" algn="ctr" rotWithShape="0">
              <a:srgbClr val="000000">
                <a:alpha val="40000"/>
              </a:srgbClr>
            </a:outerShdw>
          </a:effectLst>
        </p:grpSpPr>
        <p:grpSp>
          <p:nvGrpSpPr>
            <p:cNvPr id="6" name="Group 5">
              <a:extLst>
                <a:ext uri="{FF2B5EF4-FFF2-40B4-BE49-F238E27FC236}">
                  <a16:creationId xmlns:a16="http://schemas.microsoft.com/office/drawing/2014/main" id="{FE862DA0-3DD3-A541-9AB0-745C12F5F33E}"/>
                </a:ext>
              </a:extLst>
            </p:cNvPr>
            <p:cNvGrpSpPr/>
            <p:nvPr/>
          </p:nvGrpSpPr>
          <p:grpSpPr>
            <a:xfrm>
              <a:off x="381000" y="1298305"/>
              <a:ext cx="5475050" cy="1609928"/>
              <a:chOff x="381000" y="1298305"/>
              <a:chExt cx="5475050" cy="1609928"/>
            </a:xfrm>
          </p:grpSpPr>
          <p:grpSp>
            <p:nvGrpSpPr>
              <p:cNvPr id="9" name="Group 8">
                <a:extLst>
                  <a:ext uri="{FF2B5EF4-FFF2-40B4-BE49-F238E27FC236}">
                    <a16:creationId xmlns:a16="http://schemas.microsoft.com/office/drawing/2014/main" id="{919A9D0B-8227-EA45-A462-9DAED1478403}"/>
                  </a:ext>
                </a:extLst>
              </p:cNvPr>
              <p:cNvGrpSpPr/>
              <p:nvPr/>
            </p:nvGrpSpPr>
            <p:grpSpPr>
              <a:xfrm>
                <a:off x="946825" y="1298305"/>
                <a:ext cx="4909225" cy="1458000"/>
                <a:chOff x="998706" y="1412604"/>
                <a:chExt cx="4909225" cy="1458000"/>
              </a:xfrm>
            </p:grpSpPr>
            <p:sp>
              <p:nvSpPr>
                <p:cNvPr id="13" name="Rounded Rectangle 12">
                  <a:extLst>
                    <a:ext uri="{FF2B5EF4-FFF2-40B4-BE49-F238E27FC236}">
                      <a16:creationId xmlns:a16="http://schemas.microsoft.com/office/drawing/2014/main" id="{FCD30B1B-CDB1-844C-B50F-31BAF200B65B}"/>
                    </a:ext>
                  </a:extLst>
                </p:cNvPr>
                <p:cNvSpPr/>
                <p:nvPr/>
              </p:nvSpPr>
              <p:spPr>
                <a:xfrm>
                  <a:off x="998706" y="1450366"/>
                  <a:ext cx="4909225" cy="1420238"/>
                </a:xfrm>
                <a:prstGeom prst="roundRect">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1A7DA4B-76E2-4047-81C0-C7EEF7C2F335}"/>
                    </a:ext>
                  </a:extLst>
                </p:cNvPr>
                <p:cNvSpPr/>
                <p:nvPr/>
              </p:nvSpPr>
              <p:spPr>
                <a:xfrm>
                  <a:off x="998706" y="1412604"/>
                  <a:ext cx="4909225" cy="1420238"/>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7C05FF8E-21E5-7644-981D-F8A9A64C6139}"/>
                  </a:ext>
                </a:extLst>
              </p:cNvPr>
              <p:cNvGrpSpPr/>
              <p:nvPr/>
            </p:nvGrpSpPr>
            <p:grpSpPr>
              <a:xfrm>
                <a:off x="381000" y="1298305"/>
                <a:ext cx="1558047" cy="1609928"/>
                <a:chOff x="381000" y="1298305"/>
                <a:chExt cx="1558047" cy="1609928"/>
              </a:xfrm>
            </p:grpSpPr>
            <p:sp>
              <p:nvSpPr>
                <p:cNvPr id="11" name="Oval 10">
                  <a:extLst>
                    <a:ext uri="{FF2B5EF4-FFF2-40B4-BE49-F238E27FC236}">
                      <a16:creationId xmlns:a16="http://schemas.microsoft.com/office/drawing/2014/main" id="{63A95E62-374B-AB4F-8961-1CBD0F1938FE}"/>
                    </a:ext>
                  </a:extLst>
                </p:cNvPr>
                <p:cNvSpPr/>
                <p:nvPr/>
              </p:nvSpPr>
              <p:spPr>
                <a:xfrm>
                  <a:off x="381000" y="1350186"/>
                  <a:ext cx="1558047" cy="1558047"/>
                </a:xfrm>
                <a:prstGeom prst="ellipse">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A47DE2C-BBD3-C149-AAA7-94A7A6D27DD5}"/>
                    </a:ext>
                  </a:extLst>
                </p:cNvPr>
                <p:cNvSpPr/>
                <p:nvPr/>
              </p:nvSpPr>
              <p:spPr>
                <a:xfrm>
                  <a:off x="381000" y="1298305"/>
                  <a:ext cx="1558047" cy="155804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TextBox 6">
              <a:extLst>
                <a:ext uri="{FF2B5EF4-FFF2-40B4-BE49-F238E27FC236}">
                  <a16:creationId xmlns:a16="http://schemas.microsoft.com/office/drawing/2014/main" id="{0457D709-7EDA-FE4B-B1A8-59B7B520151A}"/>
                </a:ext>
              </a:extLst>
            </p:cNvPr>
            <p:cNvSpPr txBox="1"/>
            <p:nvPr/>
          </p:nvSpPr>
          <p:spPr>
            <a:xfrm>
              <a:off x="552473" y="1882767"/>
              <a:ext cx="1212694" cy="364070"/>
            </a:xfrm>
            <a:prstGeom prst="rect">
              <a:avLst/>
            </a:prstGeom>
            <a:noFill/>
          </p:spPr>
          <p:txBody>
            <a:bodyPr wrap="square" rtlCol="0">
              <a:spAutoFit/>
            </a:bodyPr>
            <a:lstStyle/>
            <a:p>
              <a:pPr algn="ctr"/>
              <a:r>
                <a:rPr lang="en-US" sz="1600" b="1">
                  <a:solidFill>
                    <a:schemeClr val="bg1"/>
                  </a:solidFill>
                </a:rPr>
                <a:t>INFORMED</a:t>
              </a:r>
              <a:endParaRPr lang="en-US" sz="1600"/>
            </a:p>
          </p:txBody>
        </p:sp>
        <p:sp>
          <p:nvSpPr>
            <p:cNvPr id="8" name="TextBox 7">
              <a:extLst>
                <a:ext uri="{FF2B5EF4-FFF2-40B4-BE49-F238E27FC236}">
                  <a16:creationId xmlns:a16="http://schemas.microsoft.com/office/drawing/2014/main" id="{F536E067-BA0B-244A-BA42-2BF56890C081}"/>
                </a:ext>
              </a:extLst>
            </p:cNvPr>
            <p:cNvSpPr txBox="1"/>
            <p:nvPr/>
          </p:nvSpPr>
          <p:spPr>
            <a:xfrm>
              <a:off x="1940669" y="1589632"/>
              <a:ext cx="3915380" cy="861774"/>
            </a:xfrm>
            <a:prstGeom prst="rect">
              <a:avLst/>
            </a:prstGeom>
            <a:noFill/>
          </p:spPr>
          <p:txBody>
            <a:bodyPr wrap="square" rtlCol="0">
              <a:spAutoFit/>
            </a:bodyPr>
            <a:lstStyle/>
            <a:p>
              <a:pPr marL="171450" indent="-171450">
                <a:buFont typeface="Arial" panose="020B0604020202020204" pitchFamily="34" charset="0"/>
                <a:buChar char="•"/>
              </a:pPr>
              <a:r>
                <a:rPr lang="en-US" sz="900">
                  <a:solidFill>
                    <a:schemeClr val="bg1"/>
                  </a:solidFill>
                </a:rPr>
                <a:t>Communications are fluid in both ways, the workforce tells Site Leadership the truth, even when it is bad news.</a:t>
              </a:r>
            </a:p>
            <a:p>
              <a:pPr marL="171450" indent="-171450">
                <a:buFont typeface="Arial" panose="020B0604020202020204" pitchFamily="34" charset="0"/>
                <a:buChar char="•"/>
              </a:pPr>
              <a:r>
                <a:rPr lang="en-US" sz="900">
                  <a:solidFill>
                    <a:schemeClr val="bg1"/>
                  </a:solidFill>
                </a:rPr>
                <a:t>Site Leadership know what is really going on and are prepared to provide and receive feedback, both positive and negative.</a:t>
              </a:r>
            </a:p>
            <a:p>
              <a:pPr marL="171450" indent="-171450">
                <a:buFont typeface="Arial" panose="020B0604020202020204" pitchFamily="34" charset="0"/>
                <a:buChar char="•"/>
              </a:pPr>
              <a:r>
                <a:rPr lang="en-US" sz="900">
                  <a:solidFill>
                    <a:schemeClr val="bg1"/>
                  </a:solidFill>
                </a:rPr>
                <a:t>Errors and near-misses are reported.</a:t>
              </a:r>
            </a:p>
          </p:txBody>
        </p:sp>
      </p:grpSp>
      <p:grpSp>
        <p:nvGrpSpPr>
          <p:cNvPr id="15" name="Group 14">
            <a:extLst>
              <a:ext uri="{FF2B5EF4-FFF2-40B4-BE49-F238E27FC236}">
                <a16:creationId xmlns:a16="http://schemas.microsoft.com/office/drawing/2014/main" id="{2B582889-3D8E-CB48-AE82-D7E5F78AE263}"/>
              </a:ext>
            </a:extLst>
          </p:cNvPr>
          <p:cNvGrpSpPr/>
          <p:nvPr/>
        </p:nvGrpSpPr>
        <p:grpSpPr>
          <a:xfrm>
            <a:off x="381000" y="3046936"/>
            <a:ext cx="5091332" cy="1497096"/>
            <a:chOff x="381000" y="3101164"/>
            <a:chExt cx="5475050" cy="1609928"/>
          </a:xfrm>
          <a:effectLst>
            <a:outerShdw blurRad="444500" dist="50800" dir="2700000" algn="ctr" rotWithShape="0">
              <a:srgbClr val="000000">
                <a:alpha val="40000"/>
              </a:srgbClr>
            </a:outerShdw>
          </a:effectLst>
        </p:grpSpPr>
        <p:grpSp>
          <p:nvGrpSpPr>
            <p:cNvPr id="16" name="Group 15">
              <a:extLst>
                <a:ext uri="{FF2B5EF4-FFF2-40B4-BE49-F238E27FC236}">
                  <a16:creationId xmlns:a16="http://schemas.microsoft.com/office/drawing/2014/main" id="{7F374EE7-B300-074B-A13E-2C3D463095C9}"/>
                </a:ext>
              </a:extLst>
            </p:cNvPr>
            <p:cNvGrpSpPr/>
            <p:nvPr/>
          </p:nvGrpSpPr>
          <p:grpSpPr>
            <a:xfrm>
              <a:off x="381000" y="3101164"/>
              <a:ext cx="5475050" cy="1609928"/>
              <a:chOff x="381000" y="1298305"/>
              <a:chExt cx="5475050" cy="1609928"/>
            </a:xfrm>
          </p:grpSpPr>
          <p:grpSp>
            <p:nvGrpSpPr>
              <p:cNvPr id="19" name="Group 18">
                <a:extLst>
                  <a:ext uri="{FF2B5EF4-FFF2-40B4-BE49-F238E27FC236}">
                    <a16:creationId xmlns:a16="http://schemas.microsoft.com/office/drawing/2014/main" id="{928C590E-30B0-274C-A812-196CFF3FB08D}"/>
                  </a:ext>
                </a:extLst>
              </p:cNvPr>
              <p:cNvGrpSpPr/>
              <p:nvPr/>
            </p:nvGrpSpPr>
            <p:grpSpPr>
              <a:xfrm>
                <a:off x="946825" y="1298305"/>
                <a:ext cx="4909225" cy="1458000"/>
                <a:chOff x="998706" y="1412604"/>
                <a:chExt cx="4909225" cy="1458000"/>
              </a:xfrm>
            </p:grpSpPr>
            <p:sp>
              <p:nvSpPr>
                <p:cNvPr id="23" name="Rounded Rectangle 22">
                  <a:extLst>
                    <a:ext uri="{FF2B5EF4-FFF2-40B4-BE49-F238E27FC236}">
                      <a16:creationId xmlns:a16="http://schemas.microsoft.com/office/drawing/2014/main" id="{557E69C4-1DB2-5F43-B116-A9F412A79B69}"/>
                    </a:ext>
                  </a:extLst>
                </p:cNvPr>
                <p:cNvSpPr/>
                <p:nvPr/>
              </p:nvSpPr>
              <p:spPr>
                <a:xfrm>
                  <a:off x="998706" y="1450366"/>
                  <a:ext cx="4909225" cy="1420238"/>
                </a:xfrm>
                <a:prstGeom prst="roundRect">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0DDD0A84-2988-164B-96AD-8131360AAB29}"/>
                    </a:ext>
                  </a:extLst>
                </p:cNvPr>
                <p:cNvSpPr/>
                <p:nvPr/>
              </p:nvSpPr>
              <p:spPr>
                <a:xfrm>
                  <a:off x="998706" y="1412604"/>
                  <a:ext cx="4909225" cy="1420238"/>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CB114A6-FAEB-D844-B5A6-1720CFBF3C69}"/>
                  </a:ext>
                </a:extLst>
              </p:cNvPr>
              <p:cNvGrpSpPr/>
              <p:nvPr/>
            </p:nvGrpSpPr>
            <p:grpSpPr>
              <a:xfrm>
                <a:off x="381000" y="1298305"/>
                <a:ext cx="1558047" cy="1609928"/>
                <a:chOff x="381000" y="1298305"/>
                <a:chExt cx="1558047" cy="1609928"/>
              </a:xfrm>
            </p:grpSpPr>
            <p:sp>
              <p:nvSpPr>
                <p:cNvPr id="21" name="Oval 20">
                  <a:extLst>
                    <a:ext uri="{FF2B5EF4-FFF2-40B4-BE49-F238E27FC236}">
                      <a16:creationId xmlns:a16="http://schemas.microsoft.com/office/drawing/2014/main" id="{49826CD5-896A-6347-AF8B-031D09DB8FDB}"/>
                    </a:ext>
                  </a:extLst>
                </p:cNvPr>
                <p:cNvSpPr/>
                <p:nvPr/>
              </p:nvSpPr>
              <p:spPr>
                <a:xfrm>
                  <a:off x="381000" y="1350186"/>
                  <a:ext cx="1558047" cy="1558047"/>
                </a:xfrm>
                <a:prstGeom prst="ellipse">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D41164C-6316-EC47-A639-C857E2BA5089}"/>
                    </a:ext>
                  </a:extLst>
                </p:cNvPr>
                <p:cNvSpPr/>
                <p:nvPr/>
              </p:nvSpPr>
              <p:spPr>
                <a:xfrm>
                  <a:off x="381000" y="1298305"/>
                  <a:ext cx="1558047" cy="155804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TextBox 16">
              <a:extLst>
                <a:ext uri="{FF2B5EF4-FFF2-40B4-BE49-F238E27FC236}">
                  <a16:creationId xmlns:a16="http://schemas.microsoft.com/office/drawing/2014/main" id="{A1DA87BC-D852-AB4E-944A-BB15A65F0549}"/>
                </a:ext>
              </a:extLst>
            </p:cNvPr>
            <p:cNvSpPr txBox="1"/>
            <p:nvPr/>
          </p:nvSpPr>
          <p:spPr>
            <a:xfrm>
              <a:off x="594617" y="3710910"/>
              <a:ext cx="1128404" cy="338554"/>
            </a:xfrm>
            <a:prstGeom prst="rect">
              <a:avLst/>
            </a:prstGeom>
            <a:noFill/>
          </p:spPr>
          <p:txBody>
            <a:bodyPr wrap="square" rtlCol="0">
              <a:spAutoFit/>
            </a:bodyPr>
            <a:lstStyle/>
            <a:p>
              <a:pPr algn="ctr"/>
              <a:r>
                <a:rPr lang="en-US" sz="1600" b="1">
                  <a:solidFill>
                    <a:schemeClr val="bg1"/>
                  </a:solidFill>
                </a:rPr>
                <a:t>MINDFUL</a:t>
              </a:r>
              <a:endParaRPr lang="en-US" sz="1600"/>
            </a:p>
          </p:txBody>
        </p:sp>
        <p:sp>
          <p:nvSpPr>
            <p:cNvPr id="18" name="TextBox 17">
              <a:extLst>
                <a:ext uri="{FF2B5EF4-FFF2-40B4-BE49-F238E27FC236}">
                  <a16:creationId xmlns:a16="http://schemas.microsoft.com/office/drawing/2014/main" id="{461BADCB-E4E5-1346-BEF3-0CF227F4C69F}"/>
                </a:ext>
              </a:extLst>
            </p:cNvPr>
            <p:cNvSpPr txBox="1"/>
            <p:nvPr/>
          </p:nvSpPr>
          <p:spPr>
            <a:xfrm>
              <a:off x="1940669" y="3245121"/>
              <a:ext cx="3915380" cy="1169551"/>
            </a:xfrm>
            <a:prstGeom prst="rect">
              <a:avLst/>
            </a:prstGeom>
            <a:noFill/>
          </p:spPr>
          <p:txBody>
            <a:bodyPr wrap="square" rtlCol="0">
              <a:spAutoFit/>
            </a:bodyPr>
            <a:lstStyle/>
            <a:p>
              <a:pPr marL="171450" indent="-171450">
                <a:buFont typeface="Arial" panose="020B0604020202020204" pitchFamily="34" charset="0"/>
                <a:buChar char="•"/>
              </a:pPr>
              <a:r>
                <a:rPr lang="en-US" sz="900">
                  <a:solidFill>
                    <a:schemeClr val="bg1"/>
                  </a:solidFill>
                </a:rPr>
                <a:t>Everyone thinks about what could go wrong and looks for weak signals.</a:t>
              </a:r>
            </a:p>
            <a:p>
              <a:pPr marL="171450" indent="-171450">
                <a:buFont typeface="Arial" panose="020B0604020202020204" pitchFamily="34" charset="0"/>
                <a:buChar char="•"/>
              </a:pPr>
              <a:r>
                <a:rPr lang="en-US" sz="900">
                  <a:solidFill>
                    <a:schemeClr val="bg1"/>
                  </a:solidFill>
                </a:rPr>
                <a:t>Particular attention is paid to process safety, system integrity and maintenance-related issues.</a:t>
              </a:r>
            </a:p>
            <a:p>
              <a:pPr marL="171450" indent="-171450">
                <a:buFont typeface="Arial" panose="020B0604020202020204" pitchFamily="34" charset="0"/>
                <a:buChar char="•"/>
              </a:pPr>
              <a:r>
                <a:rPr lang="en-US" sz="900">
                  <a:solidFill>
                    <a:schemeClr val="bg1"/>
                  </a:solidFill>
                </a:rPr>
                <a:t>People are prepared for the unexpected and how to deal with it.</a:t>
              </a:r>
            </a:p>
            <a:p>
              <a:pPr marL="171450" indent="-171450">
                <a:buFont typeface="Arial" panose="020B0604020202020204" pitchFamily="34" charset="0"/>
                <a:buChar char="•"/>
              </a:pPr>
              <a:r>
                <a:rPr lang="en-US" sz="900">
                  <a:solidFill>
                    <a:schemeClr val="bg1"/>
                  </a:solidFill>
                </a:rPr>
                <a:t>People listen to those with knowledge, decisions are elevated to the level where expertise resides.</a:t>
              </a:r>
            </a:p>
          </p:txBody>
        </p:sp>
      </p:grpSp>
      <p:grpSp>
        <p:nvGrpSpPr>
          <p:cNvPr id="25" name="Group 24">
            <a:extLst>
              <a:ext uri="{FF2B5EF4-FFF2-40B4-BE49-F238E27FC236}">
                <a16:creationId xmlns:a16="http://schemas.microsoft.com/office/drawing/2014/main" id="{176209E2-5C43-914F-841E-6F37B0ACA9B3}"/>
              </a:ext>
            </a:extLst>
          </p:cNvPr>
          <p:cNvGrpSpPr/>
          <p:nvPr/>
        </p:nvGrpSpPr>
        <p:grpSpPr>
          <a:xfrm>
            <a:off x="381000" y="4886404"/>
            <a:ext cx="5091332" cy="1497096"/>
            <a:chOff x="381000" y="5001300"/>
            <a:chExt cx="5475050" cy="1609928"/>
          </a:xfrm>
          <a:effectLst>
            <a:outerShdw blurRad="444500" dist="50800" dir="2700000" algn="ctr" rotWithShape="0">
              <a:srgbClr val="000000">
                <a:alpha val="40000"/>
              </a:srgbClr>
            </a:outerShdw>
          </a:effectLst>
        </p:grpSpPr>
        <p:grpSp>
          <p:nvGrpSpPr>
            <p:cNvPr id="26" name="Group 25">
              <a:extLst>
                <a:ext uri="{FF2B5EF4-FFF2-40B4-BE49-F238E27FC236}">
                  <a16:creationId xmlns:a16="http://schemas.microsoft.com/office/drawing/2014/main" id="{72D5CA53-D77E-374D-8503-CB3762774884}"/>
                </a:ext>
              </a:extLst>
            </p:cNvPr>
            <p:cNvGrpSpPr/>
            <p:nvPr/>
          </p:nvGrpSpPr>
          <p:grpSpPr>
            <a:xfrm>
              <a:off x="381000" y="5001300"/>
              <a:ext cx="5475050" cy="1609928"/>
              <a:chOff x="381000" y="1298305"/>
              <a:chExt cx="5475050" cy="1609928"/>
            </a:xfrm>
          </p:grpSpPr>
          <p:grpSp>
            <p:nvGrpSpPr>
              <p:cNvPr id="29" name="Group 28">
                <a:extLst>
                  <a:ext uri="{FF2B5EF4-FFF2-40B4-BE49-F238E27FC236}">
                    <a16:creationId xmlns:a16="http://schemas.microsoft.com/office/drawing/2014/main" id="{3515D118-E170-764F-BCE0-32EA032926B4}"/>
                  </a:ext>
                </a:extLst>
              </p:cNvPr>
              <p:cNvGrpSpPr/>
              <p:nvPr/>
            </p:nvGrpSpPr>
            <p:grpSpPr>
              <a:xfrm>
                <a:off x="946825" y="1298305"/>
                <a:ext cx="4909225" cy="1458000"/>
                <a:chOff x="998706" y="1412604"/>
                <a:chExt cx="4909225" cy="1458000"/>
              </a:xfrm>
            </p:grpSpPr>
            <p:sp>
              <p:nvSpPr>
                <p:cNvPr id="33" name="Rounded Rectangle 32">
                  <a:extLst>
                    <a:ext uri="{FF2B5EF4-FFF2-40B4-BE49-F238E27FC236}">
                      <a16:creationId xmlns:a16="http://schemas.microsoft.com/office/drawing/2014/main" id="{3C97791C-00BC-E54F-83E7-AA9C27C1D0BF}"/>
                    </a:ext>
                  </a:extLst>
                </p:cNvPr>
                <p:cNvSpPr/>
                <p:nvPr/>
              </p:nvSpPr>
              <p:spPr>
                <a:xfrm>
                  <a:off x="998706" y="1450366"/>
                  <a:ext cx="4909225" cy="1420238"/>
                </a:xfrm>
                <a:prstGeom prst="roundRect">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8F32EE24-4131-2649-BFB2-FB821770C05C}"/>
                    </a:ext>
                  </a:extLst>
                </p:cNvPr>
                <p:cNvSpPr/>
                <p:nvPr/>
              </p:nvSpPr>
              <p:spPr>
                <a:xfrm>
                  <a:off x="998706" y="1412604"/>
                  <a:ext cx="4909225" cy="1420238"/>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85871CF7-2A76-5844-9575-15C801D31013}"/>
                  </a:ext>
                </a:extLst>
              </p:cNvPr>
              <p:cNvGrpSpPr/>
              <p:nvPr/>
            </p:nvGrpSpPr>
            <p:grpSpPr>
              <a:xfrm>
                <a:off x="381000" y="1298305"/>
                <a:ext cx="1558047" cy="1609928"/>
                <a:chOff x="381000" y="1298305"/>
                <a:chExt cx="1558047" cy="1609928"/>
              </a:xfrm>
            </p:grpSpPr>
            <p:sp>
              <p:nvSpPr>
                <p:cNvPr id="31" name="Oval 30">
                  <a:extLst>
                    <a:ext uri="{FF2B5EF4-FFF2-40B4-BE49-F238E27FC236}">
                      <a16:creationId xmlns:a16="http://schemas.microsoft.com/office/drawing/2014/main" id="{12D7A066-5837-A947-9DA6-E87A0B9F32FE}"/>
                    </a:ext>
                  </a:extLst>
                </p:cNvPr>
                <p:cNvSpPr/>
                <p:nvPr/>
              </p:nvSpPr>
              <p:spPr>
                <a:xfrm>
                  <a:off x="381000" y="1350186"/>
                  <a:ext cx="1558047" cy="1558047"/>
                </a:xfrm>
                <a:prstGeom prst="ellipse">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8E68CAF-3739-284B-A604-DF5FF4F0ED4F}"/>
                    </a:ext>
                  </a:extLst>
                </p:cNvPr>
                <p:cNvSpPr/>
                <p:nvPr/>
              </p:nvSpPr>
              <p:spPr>
                <a:xfrm>
                  <a:off x="381000" y="1298305"/>
                  <a:ext cx="1558047" cy="155804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TextBox 26">
              <a:extLst>
                <a:ext uri="{FF2B5EF4-FFF2-40B4-BE49-F238E27FC236}">
                  <a16:creationId xmlns:a16="http://schemas.microsoft.com/office/drawing/2014/main" id="{651D2D66-297C-E84F-B2F9-9C0B21AD058C}"/>
                </a:ext>
              </a:extLst>
            </p:cNvPr>
            <p:cNvSpPr txBox="1"/>
            <p:nvPr/>
          </p:nvSpPr>
          <p:spPr>
            <a:xfrm>
              <a:off x="554489" y="5579903"/>
              <a:ext cx="1168532" cy="364070"/>
            </a:xfrm>
            <a:prstGeom prst="rect">
              <a:avLst/>
            </a:prstGeom>
            <a:noFill/>
          </p:spPr>
          <p:txBody>
            <a:bodyPr wrap="square" rtlCol="0">
              <a:spAutoFit/>
            </a:bodyPr>
            <a:lstStyle/>
            <a:p>
              <a:pPr algn="ctr"/>
              <a:r>
                <a:rPr lang="en-US" sz="1600" b="1">
                  <a:solidFill>
                    <a:schemeClr val="bg1"/>
                  </a:solidFill>
                </a:rPr>
                <a:t>LEARNING</a:t>
              </a:r>
              <a:endParaRPr lang="en-US" sz="1600"/>
            </a:p>
          </p:txBody>
        </p:sp>
        <p:sp>
          <p:nvSpPr>
            <p:cNvPr id="28" name="TextBox 27">
              <a:extLst>
                <a:ext uri="{FF2B5EF4-FFF2-40B4-BE49-F238E27FC236}">
                  <a16:creationId xmlns:a16="http://schemas.microsoft.com/office/drawing/2014/main" id="{59AD444A-556B-9845-8E7B-2F0555934770}"/>
                </a:ext>
              </a:extLst>
            </p:cNvPr>
            <p:cNvSpPr txBox="1"/>
            <p:nvPr/>
          </p:nvSpPr>
          <p:spPr>
            <a:xfrm>
              <a:off x="1940669" y="5434420"/>
              <a:ext cx="3915380" cy="553998"/>
            </a:xfrm>
            <a:prstGeom prst="rect">
              <a:avLst/>
            </a:prstGeom>
            <a:noFill/>
          </p:spPr>
          <p:txBody>
            <a:bodyPr wrap="square" rtlCol="0">
              <a:spAutoFit/>
            </a:bodyPr>
            <a:lstStyle/>
            <a:p>
              <a:pPr marL="171450" indent="-171450">
                <a:buFont typeface="Arial" panose="020B0604020202020204" pitchFamily="34" charset="0"/>
                <a:buChar char="•"/>
              </a:pPr>
              <a:r>
                <a:rPr lang="en-US" sz="900">
                  <a:solidFill>
                    <a:schemeClr val="bg1"/>
                  </a:solidFill>
                </a:rPr>
                <a:t>Continual improvement from incidents quickly takes place.</a:t>
              </a:r>
            </a:p>
            <a:p>
              <a:pPr marL="171450" indent="-171450">
                <a:buFont typeface="Arial" panose="020B0604020202020204" pitchFamily="34" charset="0"/>
                <a:buChar char="•"/>
              </a:pPr>
              <a:r>
                <a:rPr lang="en-US" sz="900">
                  <a:solidFill>
                    <a:schemeClr val="bg1"/>
                  </a:solidFill>
                </a:rPr>
                <a:t>Procedures are under constant scrutiny.</a:t>
              </a:r>
            </a:p>
            <a:p>
              <a:pPr marL="171450" indent="-171450">
                <a:buFont typeface="Arial" panose="020B0604020202020204" pitchFamily="34" charset="0"/>
                <a:buChar char="•"/>
              </a:pPr>
              <a:r>
                <a:rPr lang="en-US" sz="900">
                  <a:solidFill>
                    <a:schemeClr val="bg1"/>
                  </a:solidFill>
                </a:rPr>
                <a:t>Training creates skills and knowledge.</a:t>
              </a:r>
            </a:p>
          </p:txBody>
        </p:sp>
      </p:grpSp>
      <p:grpSp>
        <p:nvGrpSpPr>
          <p:cNvPr id="35" name="Group 34">
            <a:extLst>
              <a:ext uri="{FF2B5EF4-FFF2-40B4-BE49-F238E27FC236}">
                <a16:creationId xmlns:a16="http://schemas.microsoft.com/office/drawing/2014/main" id="{1BC4335B-1529-3643-B6BA-8AF31C5B0E8A}"/>
              </a:ext>
            </a:extLst>
          </p:cNvPr>
          <p:cNvGrpSpPr/>
          <p:nvPr/>
        </p:nvGrpSpPr>
        <p:grpSpPr>
          <a:xfrm>
            <a:off x="6335952" y="1298305"/>
            <a:ext cx="5091332" cy="1497096"/>
            <a:chOff x="6335952" y="1298305"/>
            <a:chExt cx="5475050" cy="1609928"/>
          </a:xfrm>
          <a:effectLst>
            <a:outerShdw blurRad="444500" dist="50800" dir="2700000" algn="ctr" rotWithShape="0">
              <a:srgbClr val="000000">
                <a:alpha val="40000"/>
              </a:srgbClr>
            </a:outerShdw>
          </a:effectLst>
        </p:grpSpPr>
        <p:grpSp>
          <p:nvGrpSpPr>
            <p:cNvPr id="36" name="Group 35">
              <a:extLst>
                <a:ext uri="{FF2B5EF4-FFF2-40B4-BE49-F238E27FC236}">
                  <a16:creationId xmlns:a16="http://schemas.microsoft.com/office/drawing/2014/main" id="{0D8732B9-AECD-4047-81E5-16A3B7FE94D3}"/>
                </a:ext>
              </a:extLst>
            </p:cNvPr>
            <p:cNvGrpSpPr/>
            <p:nvPr/>
          </p:nvGrpSpPr>
          <p:grpSpPr>
            <a:xfrm>
              <a:off x="6335952" y="1298305"/>
              <a:ext cx="5475050" cy="1609928"/>
              <a:chOff x="381000" y="1298305"/>
              <a:chExt cx="5475050" cy="1609928"/>
            </a:xfrm>
          </p:grpSpPr>
          <p:grpSp>
            <p:nvGrpSpPr>
              <p:cNvPr id="39" name="Group 38">
                <a:extLst>
                  <a:ext uri="{FF2B5EF4-FFF2-40B4-BE49-F238E27FC236}">
                    <a16:creationId xmlns:a16="http://schemas.microsoft.com/office/drawing/2014/main" id="{96BAB2DF-143B-E143-88E9-64753318AB0F}"/>
                  </a:ext>
                </a:extLst>
              </p:cNvPr>
              <p:cNvGrpSpPr/>
              <p:nvPr/>
            </p:nvGrpSpPr>
            <p:grpSpPr>
              <a:xfrm>
                <a:off x="946825" y="1298305"/>
                <a:ext cx="4909225" cy="1458000"/>
                <a:chOff x="998706" y="1412604"/>
                <a:chExt cx="4909225" cy="1458000"/>
              </a:xfrm>
            </p:grpSpPr>
            <p:sp>
              <p:nvSpPr>
                <p:cNvPr id="43" name="Rounded Rectangle 42">
                  <a:extLst>
                    <a:ext uri="{FF2B5EF4-FFF2-40B4-BE49-F238E27FC236}">
                      <a16:creationId xmlns:a16="http://schemas.microsoft.com/office/drawing/2014/main" id="{5C4C47C2-8B0D-044D-B485-CA3BF1CE5797}"/>
                    </a:ext>
                  </a:extLst>
                </p:cNvPr>
                <p:cNvSpPr/>
                <p:nvPr/>
              </p:nvSpPr>
              <p:spPr>
                <a:xfrm>
                  <a:off x="998706" y="1450366"/>
                  <a:ext cx="4909225" cy="1420238"/>
                </a:xfrm>
                <a:prstGeom prst="roundRect">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A29ADD06-451C-E749-AD94-86E31E854CF1}"/>
                    </a:ext>
                  </a:extLst>
                </p:cNvPr>
                <p:cNvSpPr/>
                <p:nvPr/>
              </p:nvSpPr>
              <p:spPr>
                <a:xfrm>
                  <a:off x="998706" y="1412604"/>
                  <a:ext cx="4909225" cy="1420238"/>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16271820-BCED-CE47-BCB2-7EDB5BCB49B5}"/>
                  </a:ext>
                </a:extLst>
              </p:cNvPr>
              <p:cNvGrpSpPr/>
              <p:nvPr/>
            </p:nvGrpSpPr>
            <p:grpSpPr>
              <a:xfrm>
                <a:off x="381000" y="1298305"/>
                <a:ext cx="1558047" cy="1609928"/>
                <a:chOff x="381000" y="1298305"/>
                <a:chExt cx="1558047" cy="1609928"/>
              </a:xfrm>
            </p:grpSpPr>
            <p:sp>
              <p:nvSpPr>
                <p:cNvPr id="41" name="Oval 40">
                  <a:extLst>
                    <a:ext uri="{FF2B5EF4-FFF2-40B4-BE49-F238E27FC236}">
                      <a16:creationId xmlns:a16="http://schemas.microsoft.com/office/drawing/2014/main" id="{2DE8E00C-615D-C04E-9D25-C719BF258EA7}"/>
                    </a:ext>
                  </a:extLst>
                </p:cNvPr>
                <p:cNvSpPr/>
                <p:nvPr/>
              </p:nvSpPr>
              <p:spPr>
                <a:xfrm>
                  <a:off x="381000" y="1350186"/>
                  <a:ext cx="1558047" cy="1558047"/>
                </a:xfrm>
                <a:prstGeom prst="ellipse">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00F724C-9377-9A4F-BAF2-18B9D2E84646}"/>
                    </a:ext>
                  </a:extLst>
                </p:cNvPr>
                <p:cNvSpPr/>
                <p:nvPr/>
              </p:nvSpPr>
              <p:spPr>
                <a:xfrm>
                  <a:off x="381000" y="1298305"/>
                  <a:ext cx="1558047" cy="155804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Box 36">
              <a:extLst>
                <a:ext uri="{FF2B5EF4-FFF2-40B4-BE49-F238E27FC236}">
                  <a16:creationId xmlns:a16="http://schemas.microsoft.com/office/drawing/2014/main" id="{0721BDCB-C89B-C440-9BC6-25FFDF41A27D}"/>
                </a:ext>
              </a:extLst>
            </p:cNvPr>
            <p:cNvSpPr txBox="1"/>
            <p:nvPr/>
          </p:nvSpPr>
          <p:spPr>
            <a:xfrm>
              <a:off x="6550773" y="1889188"/>
              <a:ext cx="1128404" cy="338554"/>
            </a:xfrm>
            <a:prstGeom prst="rect">
              <a:avLst/>
            </a:prstGeom>
            <a:noFill/>
          </p:spPr>
          <p:txBody>
            <a:bodyPr wrap="square" rtlCol="0">
              <a:spAutoFit/>
            </a:bodyPr>
            <a:lstStyle/>
            <a:p>
              <a:pPr algn="ctr"/>
              <a:r>
                <a:rPr lang="en-US" sz="1600" b="1">
                  <a:solidFill>
                    <a:schemeClr val="bg1"/>
                  </a:solidFill>
                </a:rPr>
                <a:t>FAIRNESS</a:t>
              </a:r>
              <a:endParaRPr lang="en-US" sz="1600"/>
            </a:p>
          </p:txBody>
        </p:sp>
        <p:sp>
          <p:nvSpPr>
            <p:cNvPr id="38" name="TextBox 37">
              <a:extLst>
                <a:ext uri="{FF2B5EF4-FFF2-40B4-BE49-F238E27FC236}">
                  <a16:creationId xmlns:a16="http://schemas.microsoft.com/office/drawing/2014/main" id="{07AF47E9-BF2F-BC42-B958-E6AC088F07F2}"/>
                </a:ext>
              </a:extLst>
            </p:cNvPr>
            <p:cNvSpPr txBox="1"/>
            <p:nvPr/>
          </p:nvSpPr>
          <p:spPr>
            <a:xfrm>
              <a:off x="7895620" y="1444757"/>
              <a:ext cx="3915380" cy="1169551"/>
            </a:xfrm>
            <a:prstGeom prst="rect">
              <a:avLst/>
            </a:prstGeom>
            <a:noFill/>
          </p:spPr>
          <p:txBody>
            <a:bodyPr wrap="square" rtlCol="0">
              <a:spAutoFit/>
            </a:bodyPr>
            <a:lstStyle/>
            <a:p>
              <a:pPr marL="171450" indent="-171450">
                <a:buFont typeface="Arial" panose="020B0604020202020204" pitchFamily="34" charset="0"/>
                <a:buChar char="•"/>
              </a:pPr>
              <a:r>
                <a:rPr lang="en-US" sz="900">
                  <a:solidFill>
                    <a:schemeClr val="bg1"/>
                  </a:solidFill>
                </a:rPr>
                <a:t>Boundaries between acceptable and unacceptable behaviors are clear and understood by everyone.</a:t>
              </a:r>
            </a:p>
            <a:p>
              <a:pPr marL="171450" indent="-171450">
                <a:buFont typeface="Arial" panose="020B0604020202020204" pitchFamily="34" charset="0"/>
                <a:buChar char="•"/>
              </a:pPr>
              <a:r>
                <a:rPr lang="en-US" sz="900">
                  <a:solidFill>
                    <a:schemeClr val="bg1"/>
                  </a:solidFill>
                </a:rPr>
                <a:t>People understand what is expected of them because they were involved in defining the expectations.</a:t>
              </a:r>
            </a:p>
            <a:p>
              <a:pPr marL="171450" indent="-171450">
                <a:buFont typeface="Arial" panose="020B0604020202020204" pitchFamily="34" charset="0"/>
                <a:buChar char="•"/>
              </a:pPr>
              <a:r>
                <a:rPr lang="en-US" sz="900">
                  <a:solidFill>
                    <a:schemeClr val="bg1"/>
                  </a:solidFill>
                </a:rPr>
                <a:t>People are aware of the consequences of their actions.</a:t>
              </a:r>
            </a:p>
            <a:p>
              <a:pPr marL="171450" indent="-171450">
                <a:buFont typeface="Arial" panose="020B0604020202020204" pitchFamily="34" charset="0"/>
                <a:buChar char="•"/>
              </a:pPr>
              <a:r>
                <a:rPr lang="en-US" sz="900">
                  <a:solidFill>
                    <a:schemeClr val="bg1"/>
                  </a:solidFill>
                </a:rPr>
                <a:t>Mistakes and errors are viewed as setbacks and opportunities for improvement.</a:t>
              </a:r>
            </a:p>
          </p:txBody>
        </p:sp>
      </p:grpSp>
      <p:grpSp>
        <p:nvGrpSpPr>
          <p:cNvPr id="45" name="Group 44">
            <a:extLst>
              <a:ext uri="{FF2B5EF4-FFF2-40B4-BE49-F238E27FC236}">
                <a16:creationId xmlns:a16="http://schemas.microsoft.com/office/drawing/2014/main" id="{F0637FB2-2809-874A-8C10-ABFF2F6A7FEA}"/>
              </a:ext>
            </a:extLst>
          </p:cNvPr>
          <p:cNvGrpSpPr/>
          <p:nvPr/>
        </p:nvGrpSpPr>
        <p:grpSpPr>
          <a:xfrm>
            <a:off x="6335952" y="3046936"/>
            <a:ext cx="5091332" cy="1497096"/>
            <a:chOff x="6335952" y="3101164"/>
            <a:chExt cx="5475050" cy="1609928"/>
          </a:xfrm>
          <a:effectLst>
            <a:outerShdw blurRad="444500" dist="50800" dir="2700000" algn="ctr" rotWithShape="0">
              <a:srgbClr val="000000">
                <a:alpha val="40000"/>
              </a:srgbClr>
            </a:outerShdw>
          </a:effectLst>
        </p:grpSpPr>
        <p:grpSp>
          <p:nvGrpSpPr>
            <p:cNvPr id="46" name="Group 45">
              <a:extLst>
                <a:ext uri="{FF2B5EF4-FFF2-40B4-BE49-F238E27FC236}">
                  <a16:creationId xmlns:a16="http://schemas.microsoft.com/office/drawing/2014/main" id="{133D0079-F071-B442-A7D2-8FCF9A3338A6}"/>
                </a:ext>
              </a:extLst>
            </p:cNvPr>
            <p:cNvGrpSpPr/>
            <p:nvPr/>
          </p:nvGrpSpPr>
          <p:grpSpPr>
            <a:xfrm>
              <a:off x="6335952" y="3101164"/>
              <a:ext cx="5475050" cy="1609928"/>
              <a:chOff x="381000" y="1298305"/>
              <a:chExt cx="5475050" cy="1609928"/>
            </a:xfrm>
          </p:grpSpPr>
          <p:grpSp>
            <p:nvGrpSpPr>
              <p:cNvPr id="49" name="Group 48">
                <a:extLst>
                  <a:ext uri="{FF2B5EF4-FFF2-40B4-BE49-F238E27FC236}">
                    <a16:creationId xmlns:a16="http://schemas.microsoft.com/office/drawing/2014/main" id="{8766A972-8B99-F04A-AB0B-20733D261C60}"/>
                  </a:ext>
                </a:extLst>
              </p:cNvPr>
              <p:cNvGrpSpPr/>
              <p:nvPr/>
            </p:nvGrpSpPr>
            <p:grpSpPr>
              <a:xfrm>
                <a:off x="946825" y="1298305"/>
                <a:ext cx="4909225" cy="1458000"/>
                <a:chOff x="998706" y="1412604"/>
                <a:chExt cx="4909225" cy="1458000"/>
              </a:xfrm>
            </p:grpSpPr>
            <p:sp>
              <p:nvSpPr>
                <p:cNvPr id="53" name="Rounded Rectangle 52">
                  <a:extLst>
                    <a:ext uri="{FF2B5EF4-FFF2-40B4-BE49-F238E27FC236}">
                      <a16:creationId xmlns:a16="http://schemas.microsoft.com/office/drawing/2014/main" id="{815E21D9-96D7-C34E-AB0B-19F5A65BB5B6}"/>
                    </a:ext>
                  </a:extLst>
                </p:cNvPr>
                <p:cNvSpPr/>
                <p:nvPr/>
              </p:nvSpPr>
              <p:spPr>
                <a:xfrm>
                  <a:off x="998706" y="1450366"/>
                  <a:ext cx="4909225" cy="1420238"/>
                </a:xfrm>
                <a:prstGeom prst="roundRect">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85EA7C98-B51C-7C4A-881B-CB74FAF6BC06}"/>
                    </a:ext>
                  </a:extLst>
                </p:cNvPr>
                <p:cNvSpPr/>
                <p:nvPr/>
              </p:nvSpPr>
              <p:spPr>
                <a:xfrm>
                  <a:off x="998706" y="1412604"/>
                  <a:ext cx="4909225" cy="1420238"/>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9CB9B069-B7B0-1E42-9C67-E33EC9102BE9}"/>
                  </a:ext>
                </a:extLst>
              </p:cNvPr>
              <p:cNvGrpSpPr/>
              <p:nvPr/>
            </p:nvGrpSpPr>
            <p:grpSpPr>
              <a:xfrm>
                <a:off x="381000" y="1298305"/>
                <a:ext cx="1558047" cy="1609928"/>
                <a:chOff x="381000" y="1298305"/>
                <a:chExt cx="1558047" cy="1609928"/>
              </a:xfrm>
            </p:grpSpPr>
            <p:sp>
              <p:nvSpPr>
                <p:cNvPr id="51" name="Oval 50">
                  <a:extLst>
                    <a:ext uri="{FF2B5EF4-FFF2-40B4-BE49-F238E27FC236}">
                      <a16:creationId xmlns:a16="http://schemas.microsoft.com/office/drawing/2014/main" id="{9464FFFD-5435-CC4C-88A1-04910867C6BC}"/>
                    </a:ext>
                  </a:extLst>
                </p:cNvPr>
                <p:cNvSpPr/>
                <p:nvPr/>
              </p:nvSpPr>
              <p:spPr>
                <a:xfrm>
                  <a:off x="381000" y="1350186"/>
                  <a:ext cx="1558047" cy="1558047"/>
                </a:xfrm>
                <a:prstGeom prst="ellipse">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639A9024-E62C-994C-8026-974B7F694554}"/>
                    </a:ext>
                  </a:extLst>
                </p:cNvPr>
                <p:cNvSpPr/>
                <p:nvPr/>
              </p:nvSpPr>
              <p:spPr>
                <a:xfrm>
                  <a:off x="381000" y="1298305"/>
                  <a:ext cx="1558047" cy="155804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 name="TextBox 46">
              <a:extLst>
                <a:ext uri="{FF2B5EF4-FFF2-40B4-BE49-F238E27FC236}">
                  <a16:creationId xmlns:a16="http://schemas.microsoft.com/office/drawing/2014/main" id="{CEB173FC-724B-3A4B-A062-D8B5D01EBF46}"/>
                </a:ext>
              </a:extLst>
            </p:cNvPr>
            <p:cNvSpPr txBox="1"/>
            <p:nvPr/>
          </p:nvSpPr>
          <p:spPr>
            <a:xfrm>
              <a:off x="6455627" y="3710910"/>
              <a:ext cx="1318694" cy="364070"/>
            </a:xfrm>
            <a:prstGeom prst="rect">
              <a:avLst/>
            </a:prstGeom>
            <a:noFill/>
          </p:spPr>
          <p:txBody>
            <a:bodyPr wrap="square" rtlCol="0">
              <a:spAutoFit/>
            </a:bodyPr>
            <a:lstStyle/>
            <a:p>
              <a:pPr algn="ctr"/>
              <a:r>
                <a:rPr lang="en-US" sz="1600" b="1">
                  <a:solidFill>
                    <a:schemeClr val="bg1"/>
                  </a:solidFill>
                </a:rPr>
                <a:t>RESPECTFUL</a:t>
              </a:r>
              <a:endParaRPr lang="en-US" sz="1600"/>
            </a:p>
          </p:txBody>
        </p:sp>
        <p:sp>
          <p:nvSpPr>
            <p:cNvPr id="48" name="TextBox 47">
              <a:extLst>
                <a:ext uri="{FF2B5EF4-FFF2-40B4-BE49-F238E27FC236}">
                  <a16:creationId xmlns:a16="http://schemas.microsoft.com/office/drawing/2014/main" id="{76A3F593-DFC2-E54D-A691-3256E3FEAD55}"/>
                </a:ext>
              </a:extLst>
            </p:cNvPr>
            <p:cNvSpPr txBox="1"/>
            <p:nvPr/>
          </p:nvSpPr>
          <p:spPr>
            <a:xfrm>
              <a:off x="7895620" y="3322064"/>
              <a:ext cx="3915380" cy="1015663"/>
            </a:xfrm>
            <a:prstGeom prst="rect">
              <a:avLst/>
            </a:prstGeom>
            <a:noFill/>
          </p:spPr>
          <p:txBody>
            <a:bodyPr wrap="square" rtlCol="0">
              <a:spAutoFit/>
            </a:bodyPr>
            <a:lstStyle/>
            <a:p>
              <a:pPr marL="171450" indent="-171450">
                <a:buFont typeface="Arial" panose="020B0604020202020204" pitchFamily="34" charset="0"/>
                <a:buChar char="•"/>
              </a:pPr>
              <a:r>
                <a:rPr lang="en-US" sz="900">
                  <a:solidFill>
                    <a:schemeClr val="bg1"/>
                  </a:solidFill>
                </a:rPr>
                <a:t>People are involved in all aspects related to safety and are encouraged to participate.</a:t>
              </a:r>
            </a:p>
            <a:p>
              <a:pPr marL="171450" indent="-171450">
                <a:buFont typeface="Arial" panose="020B0604020202020204" pitchFamily="34" charset="0"/>
                <a:buChar char="•"/>
              </a:pPr>
              <a:r>
                <a:rPr lang="en-US" sz="900">
                  <a:solidFill>
                    <a:schemeClr val="bg1"/>
                  </a:solidFill>
                </a:rPr>
                <a:t>People’s ideas are sought out and taken into proper consideration.</a:t>
              </a:r>
            </a:p>
            <a:p>
              <a:pPr marL="171450" indent="-171450">
                <a:buFont typeface="Arial" panose="020B0604020202020204" pitchFamily="34" charset="0"/>
                <a:buChar char="•"/>
              </a:pPr>
              <a:r>
                <a:rPr lang="en-US" sz="900">
                  <a:solidFill>
                    <a:schemeClr val="bg1"/>
                  </a:solidFill>
                </a:rPr>
                <a:t>Everyone is treated with dignity.</a:t>
              </a:r>
            </a:p>
            <a:p>
              <a:pPr marL="171450" indent="-171450">
                <a:buFont typeface="Arial" panose="020B0604020202020204" pitchFamily="34" charset="0"/>
                <a:buChar char="•"/>
              </a:pPr>
              <a:r>
                <a:rPr lang="en-US" sz="900">
                  <a:solidFill>
                    <a:schemeClr val="bg1"/>
                  </a:solidFill>
                </a:rPr>
                <a:t>People feel free to voice safety concerns without fear of retaliation, intimidation, harassment or discrimination.</a:t>
              </a:r>
            </a:p>
          </p:txBody>
        </p:sp>
      </p:grpSp>
      <p:sp>
        <p:nvSpPr>
          <p:cNvPr id="55" name="TextBox 54">
            <a:extLst>
              <a:ext uri="{FF2B5EF4-FFF2-40B4-BE49-F238E27FC236}">
                <a16:creationId xmlns:a16="http://schemas.microsoft.com/office/drawing/2014/main" id="{5E2D88D2-15CC-904A-A444-523102381CF5}"/>
              </a:ext>
            </a:extLst>
          </p:cNvPr>
          <p:cNvSpPr txBox="1"/>
          <p:nvPr/>
        </p:nvSpPr>
        <p:spPr>
          <a:xfrm>
            <a:off x="381000" y="6535706"/>
            <a:ext cx="1946113" cy="215444"/>
          </a:xfrm>
          <a:prstGeom prst="rect">
            <a:avLst/>
          </a:prstGeom>
          <a:noFill/>
        </p:spPr>
        <p:txBody>
          <a:bodyPr wrap="square" rtlCol="0">
            <a:spAutoFit/>
          </a:bodyPr>
          <a:lstStyle/>
          <a:p>
            <a:r>
              <a:rPr lang="en-US" sz="800"/>
              <a:t>FIGURE 2 — Safety Culture Characteristics</a:t>
            </a:r>
          </a:p>
        </p:txBody>
      </p:sp>
    </p:spTree>
    <p:extLst>
      <p:ext uri="{BB962C8B-B14F-4D97-AF65-F5344CB8AC3E}">
        <p14:creationId xmlns:p14="http://schemas.microsoft.com/office/powerpoint/2010/main" val="132657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62A300D-5E68-9C42-AAAF-6C63EDD6F31D}"/>
              </a:ext>
            </a:extLst>
          </p:cNvPr>
          <p:cNvSpPr txBox="1">
            <a:spLocks/>
          </p:cNvSpPr>
          <p:nvPr/>
        </p:nvSpPr>
        <p:spPr>
          <a:xfrm>
            <a:off x="381000" y="1825625"/>
            <a:ext cx="11430000" cy="4351338"/>
          </a:xfrm>
          <a:prstGeom prst="rect">
            <a:avLst/>
          </a:prstGeom>
        </p:spPr>
        <p:txBody>
          <a:bodyPr lIns="91440" tIns="45720" rIns="91440" bIns="45720" anchor="t">
            <a:normAutofit/>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1000"/>
              </a:spcAft>
              <a:buFont typeface="Arial,Sans-Serif" panose="020B0604020202020204" pitchFamily="34" charset="0"/>
            </a:pPr>
            <a:r>
              <a:rPr lang="en-US">
                <a:ea typeface="+mn-lt"/>
                <a:cs typeface="+mn-lt"/>
              </a:rPr>
              <a:t>How is your feedback received by leaders? Can you share an example(s), and was action taken?</a:t>
            </a:r>
            <a:endParaRPr lang="en-US">
              <a:cs typeface="Calibri" panose="020F0502020204030204"/>
            </a:endParaRPr>
          </a:p>
          <a:p>
            <a:pPr marL="285750" indent="-285750">
              <a:lnSpc>
                <a:spcPct val="100000"/>
              </a:lnSpc>
              <a:spcBef>
                <a:spcPts val="0"/>
              </a:spcBef>
              <a:spcAft>
                <a:spcPts val="1000"/>
              </a:spcAft>
              <a:buFont typeface="Arial,Sans-Serif" panose="020B0604020202020204" pitchFamily="34" charset="0"/>
            </a:pPr>
            <a:r>
              <a:rPr lang="en-US">
                <a:ea typeface="+mn-lt"/>
                <a:cs typeface="+mn-lt"/>
              </a:rPr>
              <a:t>How do you stay constantly mindful as work is occurring? </a:t>
            </a:r>
          </a:p>
          <a:p>
            <a:pPr marL="285750" indent="-285750">
              <a:lnSpc>
                <a:spcPct val="100000"/>
              </a:lnSpc>
              <a:spcBef>
                <a:spcPts val="0"/>
              </a:spcBef>
              <a:spcAft>
                <a:spcPts val="1000"/>
              </a:spcAft>
              <a:buFont typeface="Arial,Sans-Serif" panose="020B0604020202020204" pitchFamily="34" charset="0"/>
            </a:pPr>
            <a:r>
              <a:rPr lang="en-US">
                <a:ea typeface="+mn-lt"/>
                <a:cs typeface="+mn-lt"/>
              </a:rPr>
              <a:t>Do you have opportunities to learn and improve your skills and knowledge? </a:t>
            </a:r>
          </a:p>
          <a:p>
            <a:pPr marL="285750" indent="-285750">
              <a:lnSpc>
                <a:spcPct val="100000"/>
              </a:lnSpc>
              <a:spcBef>
                <a:spcPts val="0"/>
              </a:spcBef>
              <a:spcAft>
                <a:spcPts val="1000"/>
              </a:spcAft>
              <a:buFont typeface="Arial,Sans-Serif" panose="020B0604020202020204" pitchFamily="34" charset="0"/>
            </a:pPr>
            <a:r>
              <a:rPr lang="en-US">
                <a:ea typeface="+mn-lt"/>
                <a:cs typeface="+mn-lt"/>
              </a:rPr>
              <a:t>How are expectations and boundaries communicated?  </a:t>
            </a:r>
          </a:p>
          <a:p>
            <a:pPr marL="285750" indent="-285750">
              <a:lnSpc>
                <a:spcPct val="100000"/>
              </a:lnSpc>
              <a:spcBef>
                <a:spcPts val="0"/>
              </a:spcBef>
              <a:spcAft>
                <a:spcPts val="1000"/>
              </a:spcAft>
              <a:buFont typeface="Arial,Sans-Serif" panose="020B0604020202020204" pitchFamily="34" charset="0"/>
            </a:pPr>
            <a:r>
              <a:rPr lang="en-US">
                <a:cs typeface="Calibri"/>
              </a:rPr>
              <a:t>Was the communication understood and presented timely?</a:t>
            </a:r>
          </a:p>
          <a:p>
            <a:pPr marL="285750" indent="-285750">
              <a:lnSpc>
                <a:spcPct val="100000"/>
              </a:lnSpc>
              <a:spcBef>
                <a:spcPts val="0"/>
              </a:spcBef>
              <a:spcAft>
                <a:spcPts val="1000"/>
              </a:spcAft>
              <a:buFont typeface="Arial,Sans-Serif" panose="020B0604020202020204" pitchFamily="34" charset="0"/>
            </a:pPr>
            <a:r>
              <a:rPr lang="en-US">
                <a:ea typeface="+mn-lt"/>
                <a:cs typeface="+mn-lt"/>
              </a:rPr>
              <a:t>Do you have an example(s) of stop work, and what was the outcome?</a:t>
            </a:r>
            <a:endParaRPr lang="en-US">
              <a:cs typeface="Calibri"/>
            </a:endParaRPr>
          </a:p>
        </p:txBody>
      </p:sp>
      <p:sp>
        <p:nvSpPr>
          <p:cNvPr id="7" name="Title 1">
            <a:extLst>
              <a:ext uri="{FF2B5EF4-FFF2-40B4-BE49-F238E27FC236}">
                <a16:creationId xmlns:a16="http://schemas.microsoft.com/office/drawing/2014/main" id="{A3DB59E3-5D82-B944-9F80-D5686424DA77}"/>
              </a:ext>
            </a:extLst>
          </p:cNvPr>
          <p:cNvSpPr>
            <a:spLocks noGrp="1"/>
          </p:cNvSpPr>
          <p:nvPr>
            <p:ph type="title" idx="4294967295"/>
          </p:nvPr>
        </p:nvSpPr>
        <p:spPr>
          <a:xfrm>
            <a:off x="381000" y="365126"/>
            <a:ext cx="11430000" cy="821648"/>
          </a:xfrm>
        </p:spPr>
        <p:txBody>
          <a:bodyPr>
            <a:normAutofit/>
          </a:bodyPr>
          <a:lstStyle/>
          <a:p>
            <a:r>
              <a:rPr lang="en-US">
                <a:ea typeface="+mj-lt"/>
                <a:cs typeface="+mj-lt"/>
              </a:rPr>
              <a:t>SAFETY CULTURE EVALUATION</a:t>
            </a:r>
            <a:endParaRPr lang="en-US"/>
          </a:p>
        </p:txBody>
      </p:sp>
      <p:sp>
        <p:nvSpPr>
          <p:cNvPr id="2" name="Slide Number Placeholder 1">
            <a:extLst>
              <a:ext uri="{FF2B5EF4-FFF2-40B4-BE49-F238E27FC236}">
                <a16:creationId xmlns:a16="http://schemas.microsoft.com/office/drawing/2014/main" id="{D05730FA-E411-4117-A3E7-F39F28CE1104}"/>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18</a:t>
            </a:fld>
            <a:endParaRPr lang="en-US"/>
          </a:p>
        </p:txBody>
      </p:sp>
    </p:spTree>
    <p:extLst>
      <p:ext uri="{BB962C8B-B14F-4D97-AF65-F5344CB8AC3E}">
        <p14:creationId xmlns:p14="http://schemas.microsoft.com/office/powerpoint/2010/main" val="2768459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31CE6-6095-AA41-8089-263E7C4CBCAD}"/>
              </a:ext>
            </a:extLst>
          </p:cNvPr>
          <p:cNvSpPr>
            <a:spLocks noGrp="1"/>
          </p:cNvSpPr>
          <p:nvPr>
            <p:ph type="title"/>
          </p:nvPr>
        </p:nvSpPr>
        <p:spPr>
          <a:xfrm>
            <a:off x="380999" y="1517516"/>
            <a:ext cx="7349247" cy="1785112"/>
          </a:xfrm>
        </p:spPr>
        <p:txBody>
          <a:bodyPr>
            <a:normAutofit fontScale="90000"/>
          </a:bodyPr>
          <a:lstStyle/>
          <a:p>
            <a:r>
              <a:rPr lang="en-US"/>
              <a:t>5. LEADERSHIP SITE ENGAGEMENT FOR OFFICE-BASED OPERATIONS LEADERS</a:t>
            </a:r>
          </a:p>
        </p:txBody>
      </p:sp>
      <p:pic>
        <p:nvPicPr>
          <p:cNvPr id="9" name="Picture Placeholder 8">
            <a:extLst>
              <a:ext uri="{FF2B5EF4-FFF2-40B4-BE49-F238E27FC236}">
                <a16:creationId xmlns:a16="http://schemas.microsoft.com/office/drawing/2014/main" id="{6D2D5036-857B-5844-BF0D-3FECDBD5DA8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pic>
        <p:nvPicPr>
          <p:cNvPr id="11" name="Picture Placeholder 10">
            <a:extLst>
              <a:ext uri="{FF2B5EF4-FFF2-40B4-BE49-F238E27FC236}">
                <a16:creationId xmlns:a16="http://schemas.microsoft.com/office/drawing/2014/main" id="{09921CD4-2F6B-8E48-A4B7-EB9B8330EC52}"/>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pic>
        <p:nvPicPr>
          <p:cNvPr id="13" name="Picture Placeholder 12">
            <a:extLst>
              <a:ext uri="{FF2B5EF4-FFF2-40B4-BE49-F238E27FC236}">
                <a16:creationId xmlns:a16="http://schemas.microsoft.com/office/drawing/2014/main" id="{6EA49C01-103F-544D-8E60-3EF443CF0ADC}"/>
              </a:ext>
            </a:extLst>
          </p:cNvPr>
          <p:cNvPicPr>
            <a:picLocks noGrp="1" noChangeAspect="1"/>
          </p:cNvPicPr>
          <p:nvPr>
            <p:ph type="pic" sz="quarter" idx="12"/>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p:pic>
      <p:sp>
        <p:nvSpPr>
          <p:cNvPr id="4" name="Slide Number Placeholder 1">
            <a:extLst>
              <a:ext uri="{FF2B5EF4-FFF2-40B4-BE49-F238E27FC236}">
                <a16:creationId xmlns:a16="http://schemas.microsoft.com/office/drawing/2014/main" id="{EA5DBC21-AB58-46EC-9B52-287145A3EB55}"/>
              </a:ext>
            </a:extLst>
          </p:cNvPr>
          <p:cNvSpPr txBox="1">
            <a:spLocks/>
          </p:cNvSpPr>
          <p:nvPr/>
        </p:nvSpPr>
        <p:spPr>
          <a:xfrm>
            <a:off x="179578" y="6471913"/>
            <a:ext cx="901842" cy="217489"/>
          </a:xfrm>
          <a:prstGeom prst="rect">
            <a:avLst/>
          </a:prstGeom>
          <a:noFill/>
        </p:spPr>
        <p:txBody>
          <a:bodyPr vert="horz" lIns="91440" tIns="45720" rIns="91440" bIns="45720" rtlCol="0">
            <a:normAutofit fontScale="77500" lnSpcReduction="20000"/>
          </a:bodyPr>
          <a:lstStyle>
            <a:lvl1pPr marL="228600" indent="-228600" algn="l" defTabSz="914400" rtl="0" eaLnBrk="1" latinLnBrk="0" hangingPunct="1">
              <a:lnSpc>
                <a:spcPct val="80000"/>
              </a:lnSpc>
              <a:spcBef>
                <a:spcPts val="1000"/>
              </a:spcBef>
              <a:buFont typeface="Arial" panose="020B0604020202020204" pitchFamily="34" charset="0"/>
              <a:buChar char="•"/>
              <a:defRPr sz="1600" kern="1200">
                <a:solidFill>
                  <a:schemeClr val="bg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fld id="{CD58DF40-D339-6A4E-9A6D-323BD9C1363C}" type="slidenum">
              <a:rPr lang="en-US" smtClean="0">
                <a:solidFill>
                  <a:schemeClr val="tx1"/>
                </a:solidFill>
              </a:rPr>
              <a:pPr/>
              <a:t>19</a:t>
            </a:fld>
            <a:endParaRPr lang="en-US"/>
          </a:p>
        </p:txBody>
      </p:sp>
    </p:spTree>
    <p:extLst>
      <p:ext uri="{BB962C8B-B14F-4D97-AF65-F5344CB8AC3E}">
        <p14:creationId xmlns:p14="http://schemas.microsoft.com/office/powerpoint/2010/main" val="2757316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2DA3-5644-554E-9C8A-85993332BD73}"/>
              </a:ext>
            </a:extLst>
          </p:cNvPr>
          <p:cNvSpPr>
            <a:spLocks noGrp="1"/>
          </p:cNvSpPr>
          <p:nvPr>
            <p:ph type="ctrTitle"/>
          </p:nvPr>
        </p:nvSpPr>
        <p:spPr>
          <a:xfrm>
            <a:off x="381000" y="1483469"/>
            <a:ext cx="5353373" cy="1945531"/>
          </a:xfrm>
        </p:spPr>
        <p:txBody>
          <a:bodyPr>
            <a:normAutofit fontScale="90000"/>
          </a:bodyPr>
          <a:lstStyle/>
          <a:p>
            <a:pPr>
              <a:lnSpc>
                <a:spcPct val="70000"/>
              </a:lnSpc>
            </a:pPr>
            <a:r>
              <a:rPr lang="en-US"/>
              <a:t>GUIDELINES FOR</a:t>
            </a:r>
            <a:br>
              <a:rPr lang="en-US"/>
            </a:br>
            <a:r>
              <a:rPr lang="en-US"/>
              <a:t>LEADERSHIP SITE</a:t>
            </a:r>
            <a:br>
              <a:rPr lang="en-US"/>
            </a:br>
            <a:r>
              <a:rPr lang="en-US"/>
              <a:t>ENGAGEMENT</a:t>
            </a:r>
          </a:p>
        </p:txBody>
      </p:sp>
      <p:sp>
        <p:nvSpPr>
          <p:cNvPr id="3" name="Subtitle 2">
            <a:extLst>
              <a:ext uri="{FF2B5EF4-FFF2-40B4-BE49-F238E27FC236}">
                <a16:creationId xmlns:a16="http://schemas.microsoft.com/office/drawing/2014/main" id="{F6A7B3A2-58F3-A047-8A81-20BF9E0691ED}"/>
              </a:ext>
            </a:extLst>
          </p:cNvPr>
          <p:cNvSpPr>
            <a:spLocks noGrp="1"/>
          </p:cNvSpPr>
          <p:nvPr>
            <p:ph type="subTitle" idx="1"/>
          </p:nvPr>
        </p:nvSpPr>
        <p:spPr>
          <a:xfrm>
            <a:off x="381000" y="3474794"/>
            <a:ext cx="5661499" cy="486384"/>
          </a:xfrm>
        </p:spPr>
        <p:txBody>
          <a:bodyPr/>
          <a:lstStyle/>
          <a:p>
            <a:r>
              <a:rPr lang="en-US"/>
              <a:t>SECOND EDITION  |  NOVEMBER 2020</a:t>
            </a:r>
          </a:p>
        </p:txBody>
      </p:sp>
      <p:sp>
        <p:nvSpPr>
          <p:cNvPr id="4" name="TextBox 3">
            <a:extLst>
              <a:ext uri="{FF2B5EF4-FFF2-40B4-BE49-F238E27FC236}">
                <a16:creationId xmlns:a16="http://schemas.microsoft.com/office/drawing/2014/main" id="{C5693BD0-61A4-2740-B162-F819E0CE6F7C}"/>
              </a:ext>
            </a:extLst>
          </p:cNvPr>
          <p:cNvSpPr txBox="1"/>
          <p:nvPr/>
        </p:nvSpPr>
        <p:spPr>
          <a:xfrm>
            <a:off x="381000" y="473414"/>
            <a:ext cx="2269787" cy="461665"/>
          </a:xfrm>
          <a:prstGeom prst="rect">
            <a:avLst/>
          </a:prstGeom>
          <a:noFill/>
        </p:spPr>
        <p:txBody>
          <a:bodyPr wrap="square" rtlCol="0">
            <a:spAutoFit/>
          </a:bodyPr>
          <a:lstStyle/>
          <a:p>
            <a:r>
              <a:rPr lang="en-US" sz="2400" b="1" i="0">
                <a:solidFill>
                  <a:srgbClr val="3DC3DB"/>
                </a:solidFill>
                <a:latin typeface="Calibri" panose="020F0502020204030204" pitchFamily="34" charset="0"/>
                <a:cs typeface="Calibri" panose="020F0502020204030204" pitchFamily="34" charset="0"/>
              </a:rPr>
              <a:t>COS-03-01</a:t>
            </a:r>
          </a:p>
        </p:txBody>
      </p:sp>
      <p:sp>
        <p:nvSpPr>
          <p:cNvPr id="5" name="Title 1">
            <a:extLst>
              <a:ext uri="{FF2B5EF4-FFF2-40B4-BE49-F238E27FC236}">
                <a16:creationId xmlns:a16="http://schemas.microsoft.com/office/drawing/2014/main" id="{F2FC5E59-B502-4142-831E-70A9D3442735}"/>
              </a:ext>
            </a:extLst>
          </p:cNvPr>
          <p:cNvSpPr txBox="1">
            <a:spLocks/>
          </p:cNvSpPr>
          <p:nvPr/>
        </p:nvSpPr>
        <p:spPr>
          <a:xfrm>
            <a:off x="6930327" y="1979414"/>
            <a:ext cx="4880673" cy="1375969"/>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nSpc>
                <a:spcPct val="70000"/>
              </a:lnSpc>
            </a:pPr>
            <a:r>
              <a:rPr lang="en-US" sz="5400">
                <a:solidFill>
                  <a:srgbClr val="002060"/>
                </a:solidFill>
              </a:rPr>
              <a:t>COS WEBINAR</a:t>
            </a:r>
          </a:p>
          <a:p>
            <a:pPr>
              <a:lnSpc>
                <a:spcPct val="70000"/>
              </a:lnSpc>
            </a:pPr>
            <a:r>
              <a:rPr lang="en-US" sz="5400">
                <a:solidFill>
                  <a:srgbClr val="002060"/>
                </a:solidFill>
              </a:rPr>
              <a:t>May 26, 2021</a:t>
            </a:r>
          </a:p>
        </p:txBody>
      </p:sp>
    </p:spTree>
    <p:extLst>
      <p:ext uri="{BB962C8B-B14F-4D97-AF65-F5344CB8AC3E}">
        <p14:creationId xmlns:p14="http://schemas.microsoft.com/office/powerpoint/2010/main" val="2857023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B462F35-6C49-E54D-90D4-D70CCF7D7752}"/>
              </a:ext>
            </a:extLst>
          </p:cNvPr>
          <p:cNvSpPr>
            <a:spLocks noGrp="1"/>
          </p:cNvSpPr>
          <p:nvPr>
            <p:ph type="title" idx="4294967295"/>
          </p:nvPr>
        </p:nvSpPr>
        <p:spPr>
          <a:xfrm>
            <a:off x="381000" y="365126"/>
            <a:ext cx="11430000" cy="1189354"/>
          </a:xfrm>
        </p:spPr>
        <p:txBody>
          <a:bodyPr>
            <a:normAutofit fontScale="90000"/>
          </a:bodyPr>
          <a:lstStyle/>
          <a:p>
            <a:r>
              <a:rPr lang="en-US"/>
              <a:t>OFFICE-BASED OPERATIONS LEADER (OOL)</a:t>
            </a:r>
            <a:br>
              <a:rPr lang="en-US"/>
            </a:br>
            <a:r>
              <a:rPr lang="en-US"/>
              <a:t>LSE PREPARATION PROCESS</a:t>
            </a:r>
          </a:p>
        </p:txBody>
      </p:sp>
      <p:grpSp>
        <p:nvGrpSpPr>
          <p:cNvPr id="45" name="Group 44">
            <a:extLst>
              <a:ext uri="{FF2B5EF4-FFF2-40B4-BE49-F238E27FC236}">
                <a16:creationId xmlns:a16="http://schemas.microsoft.com/office/drawing/2014/main" id="{7AE806B4-DED8-6E48-BDD3-405E6489C4A5}"/>
              </a:ext>
            </a:extLst>
          </p:cNvPr>
          <p:cNvGrpSpPr/>
          <p:nvPr/>
        </p:nvGrpSpPr>
        <p:grpSpPr>
          <a:xfrm>
            <a:off x="836482" y="2746667"/>
            <a:ext cx="3625883" cy="1674631"/>
            <a:chOff x="836482" y="2591684"/>
            <a:chExt cx="3625883" cy="1674631"/>
          </a:xfrm>
        </p:grpSpPr>
        <p:grpSp>
          <p:nvGrpSpPr>
            <p:cNvPr id="9" name="Group 8">
              <a:extLst>
                <a:ext uri="{FF2B5EF4-FFF2-40B4-BE49-F238E27FC236}">
                  <a16:creationId xmlns:a16="http://schemas.microsoft.com/office/drawing/2014/main" id="{1430A6F2-CA86-DC45-9EFA-2B9A778BE504}"/>
                </a:ext>
              </a:extLst>
            </p:cNvPr>
            <p:cNvGrpSpPr/>
            <p:nvPr/>
          </p:nvGrpSpPr>
          <p:grpSpPr>
            <a:xfrm>
              <a:off x="836482" y="2591684"/>
              <a:ext cx="3625883" cy="1674631"/>
              <a:chOff x="836482" y="2552228"/>
              <a:chExt cx="3625883" cy="1674631"/>
            </a:xfrm>
            <a:effectLst>
              <a:outerShdw blurRad="444500" dist="50800" dir="2700000" algn="ctr" rotWithShape="0">
                <a:srgbClr val="000000">
                  <a:alpha val="40000"/>
                </a:srgbClr>
              </a:outerShdw>
            </a:effectLst>
          </p:grpSpPr>
          <p:sp>
            <p:nvSpPr>
              <p:cNvPr id="25" name="Freeform 24">
                <a:extLst>
                  <a:ext uri="{FF2B5EF4-FFF2-40B4-BE49-F238E27FC236}">
                    <a16:creationId xmlns:a16="http://schemas.microsoft.com/office/drawing/2014/main" id="{09CE29C7-5371-544B-B15A-01160582DC3D}"/>
                  </a:ext>
                </a:extLst>
              </p:cNvPr>
              <p:cNvSpPr/>
              <p:nvPr/>
            </p:nvSpPr>
            <p:spPr>
              <a:xfrm>
                <a:off x="3060416" y="3010708"/>
                <a:ext cx="1401949" cy="694369"/>
              </a:xfrm>
              <a:custGeom>
                <a:avLst/>
                <a:gdLst>
                  <a:gd name="connsiteX0" fmla="*/ 0 w 1689082"/>
                  <a:gd name="connsiteY0" fmla="*/ 0 h 836583"/>
                  <a:gd name="connsiteX1" fmla="*/ 1270791 w 1689082"/>
                  <a:gd name="connsiteY1" fmla="*/ 0 h 836583"/>
                  <a:gd name="connsiteX2" fmla="*/ 1274059 w 1689082"/>
                  <a:gd name="connsiteY2" fmla="*/ 0 h 836583"/>
                  <a:gd name="connsiteX3" fmla="*/ 1274059 w 1689082"/>
                  <a:gd name="connsiteY3" fmla="*/ 3268 h 836583"/>
                  <a:gd name="connsiteX4" fmla="*/ 1689082 w 1689082"/>
                  <a:gd name="connsiteY4" fmla="*/ 418292 h 836583"/>
                  <a:gd name="connsiteX5" fmla="*/ 1274059 w 1689082"/>
                  <a:gd name="connsiteY5" fmla="*/ 833315 h 836583"/>
                  <a:gd name="connsiteX6" fmla="*/ 1274059 w 1689082"/>
                  <a:gd name="connsiteY6" fmla="*/ 836583 h 836583"/>
                  <a:gd name="connsiteX7" fmla="*/ 1270791 w 1689082"/>
                  <a:gd name="connsiteY7" fmla="*/ 836583 h 836583"/>
                  <a:gd name="connsiteX8" fmla="*/ 0 w 1689082"/>
                  <a:gd name="connsiteY8" fmla="*/ 836583 h 83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082" h="836583">
                    <a:moveTo>
                      <a:pt x="0" y="0"/>
                    </a:moveTo>
                    <a:lnTo>
                      <a:pt x="1270791" y="0"/>
                    </a:lnTo>
                    <a:lnTo>
                      <a:pt x="1274059" y="0"/>
                    </a:lnTo>
                    <a:lnTo>
                      <a:pt x="1274059" y="3268"/>
                    </a:lnTo>
                    <a:lnTo>
                      <a:pt x="1689082" y="418292"/>
                    </a:lnTo>
                    <a:lnTo>
                      <a:pt x="1274059" y="833315"/>
                    </a:lnTo>
                    <a:lnTo>
                      <a:pt x="1274059" y="836583"/>
                    </a:lnTo>
                    <a:lnTo>
                      <a:pt x="1270791" y="836583"/>
                    </a:lnTo>
                    <a:lnTo>
                      <a:pt x="0" y="836583"/>
                    </a:lnTo>
                    <a:close/>
                  </a:path>
                </a:pathLst>
              </a:cu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oup 6">
                <a:extLst>
                  <a:ext uri="{FF2B5EF4-FFF2-40B4-BE49-F238E27FC236}">
                    <a16:creationId xmlns:a16="http://schemas.microsoft.com/office/drawing/2014/main" id="{3CDDA4C3-4284-2443-8602-A70A4177063E}"/>
                  </a:ext>
                </a:extLst>
              </p:cNvPr>
              <p:cNvGrpSpPr/>
              <p:nvPr/>
            </p:nvGrpSpPr>
            <p:grpSpPr>
              <a:xfrm>
                <a:off x="836482" y="2552228"/>
                <a:ext cx="2924908" cy="1674631"/>
                <a:chOff x="836482" y="2552228"/>
                <a:chExt cx="2924908" cy="1674631"/>
              </a:xfrm>
            </p:grpSpPr>
            <p:sp>
              <p:nvSpPr>
                <p:cNvPr id="30" name="Rounded Rectangle 29">
                  <a:extLst>
                    <a:ext uri="{FF2B5EF4-FFF2-40B4-BE49-F238E27FC236}">
                      <a16:creationId xmlns:a16="http://schemas.microsoft.com/office/drawing/2014/main" id="{8C6794AC-EC78-E24C-B4FE-C307BB2A4FDF}"/>
                    </a:ext>
                  </a:extLst>
                </p:cNvPr>
                <p:cNvSpPr/>
                <p:nvPr/>
              </p:nvSpPr>
              <p:spPr>
                <a:xfrm>
                  <a:off x="836482" y="2615532"/>
                  <a:ext cx="2924908" cy="1611327"/>
                </a:xfrm>
                <a:prstGeom prst="roundRect">
                  <a:avLst/>
                </a:prstGeom>
                <a:solidFill>
                  <a:srgbClr val="041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4CCE0F9E-FBB5-9F41-9EC5-728973D9C497}"/>
                    </a:ext>
                  </a:extLst>
                </p:cNvPr>
                <p:cNvSpPr/>
                <p:nvPr/>
              </p:nvSpPr>
              <p:spPr>
                <a:xfrm>
                  <a:off x="836482" y="2552228"/>
                  <a:ext cx="2924908" cy="16113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 name="TextBox 40">
              <a:extLst>
                <a:ext uri="{FF2B5EF4-FFF2-40B4-BE49-F238E27FC236}">
                  <a16:creationId xmlns:a16="http://schemas.microsoft.com/office/drawing/2014/main" id="{8AF09001-200F-5846-BDC4-A82056E17E79}"/>
                </a:ext>
              </a:extLst>
            </p:cNvPr>
            <p:cNvSpPr txBox="1"/>
            <p:nvPr/>
          </p:nvSpPr>
          <p:spPr>
            <a:xfrm>
              <a:off x="1422875" y="3197292"/>
              <a:ext cx="1752121" cy="707886"/>
            </a:xfrm>
            <a:prstGeom prst="rect">
              <a:avLst/>
            </a:prstGeom>
            <a:noFill/>
          </p:spPr>
          <p:txBody>
            <a:bodyPr wrap="square" lIns="91440" tIns="45720" rIns="91440" bIns="45720" rtlCol="0" anchor="t">
              <a:spAutoFit/>
            </a:bodyPr>
            <a:lstStyle/>
            <a:p>
              <a:pPr algn="ctr"/>
              <a:r>
                <a:rPr lang="en-US" sz="2000" b="1">
                  <a:solidFill>
                    <a:schemeClr val="bg1"/>
                  </a:solidFill>
                </a:rPr>
                <a:t>PREPARATION (Phase 1)</a:t>
              </a:r>
            </a:p>
          </p:txBody>
        </p:sp>
      </p:grpSp>
      <p:grpSp>
        <p:nvGrpSpPr>
          <p:cNvPr id="46" name="Group 45">
            <a:extLst>
              <a:ext uri="{FF2B5EF4-FFF2-40B4-BE49-F238E27FC236}">
                <a16:creationId xmlns:a16="http://schemas.microsoft.com/office/drawing/2014/main" id="{7B64847D-B872-DA4F-A9AF-3E7C1E97B85A}"/>
              </a:ext>
            </a:extLst>
          </p:cNvPr>
          <p:cNvGrpSpPr/>
          <p:nvPr/>
        </p:nvGrpSpPr>
        <p:grpSpPr>
          <a:xfrm>
            <a:off x="4633546" y="2746667"/>
            <a:ext cx="3605995" cy="1674631"/>
            <a:chOff x="4633546" y="2591684"/>
            <a:chExt cx="3605995" cy="1674631"/>
          </a:xfrm>
        </p:grpSpPr>
        <p:grpSp>
          <p:nvGrpSpPr>
            <p:cNvPr id="8" name="Group 7">
              <a:extLst>
                <a:ext uri="{FF2B5EF4-FFF2-40B4-BE49-F238E27FC236}">
                  <a16:creationId xmlns:a16="http://schemas.microsoft.com/office/drawing/2014/main" id="{14E30CA8-50BC-6D4F-B179-DF107667A2CF}"/>
                </a:ext>
              </a:extLst>
            </p:cNvPr>
            <p:cNvGrpSpPr/>
            <p:nvPr/>
          </p:nvGrpSpPr>
          <p:grpSpPr>
            <a:xfrm>
              <a:off x="4633546" y="2591684"/>
              <a:ext cx="3605995" cy="1674631"/>
              <a:chOff x="4633546" y="2552228"/>
              <a:chExt cx="3605995" cy="1674631"/>
            </a:xfrm>
            <a:effectLst>
              <a:outerShdw blurRad="444500" dist="50800" dir="2700000" algn="ctr" rotWithShape="0">
                <a:srgbClr val="000000">
                  <a:alpha val="40000"/>
                </a:srgbClr>
              </a:outerShdw>
            </a:effectLst>
          </p:grpSpPr>
          <p:sp>
            <p:nvSpPr>
              <p:cNvPr id="26" name="Freeform 25">
                <a:extLst>
                  <a:ext uri="{FF2B5EF4-FFF2-40B4-BE49-F238E27FC236}">
                    <a16:creationId xmlns:a16="http://schemas.microsoft.com/office/drawing/2014/main" id="{CD35E4B9-30DE-0C4B-B92D-69445D57E038}"/>
                  </a:ext>
                </a:extLst>
              </p:cNvPr>
              <p:cNvSpPr/>
              <p:nvPr/>
            </p:nvSpPr>
            <p:spPr>
              <a:xfrm>
                <a:off x="6837592" y="3010708"/>
                <a:ext cx="1401949" cy="694369"/>
              </a:xfrm>
              <a:custGeom>
                <a:avLst/>
                <a:gdLst>
                  <a:gd name="connsiteX0" fmla="*/ 0 w 1689082"/>
                  <a:gd name="connsiteY0" fmla="*/ 0 h 836583"/>
                  <a:gd name="connsiteX1" fmla="*/ 1270791 w 1689082"/>
                  <a:gd name="connsiteY1" fmla="*/ 0 h 836583"/>
                  <a:gd name="connsiteX2" fmla="*/ 1274059 w 1689082"/>
                  <a:gd name="connsiteY2" fmla="*/ 0 h 836583"/>
                  <a:gd name="connsiteX3" fmla="*/ 1274059 w 1689082"/>
                  <a:gd name="connsiteY3" fmla="*/ 3268 h 836583"/>
                  <a:gd name="connsiteX4" fmla="*/ 1689082 w 1689082"/>
                  <a:gd name="connsiteY4" fmla="*/ 418292 h 836583"/>
                  <a:gd name="connsiteX5" fmla="*/ 1274059 w 1689082"/>
                  <a:gd name="connsiteY5" fmla="*/ 833315 h 836583"/>
                  <a:gd name="connsiteX6" fmla="*/ 1274059 w 1689082"/>
                  <a:gd name="connsiteY6" fmla="*/ 836583 h 836583"/>
                  <a:gd name="connsiteX7" fmla="*/ 1270791 w 1689082"/>
                  <a:gd name="connsiteY7" fmla="*/ 836583 h 836583"/>
                  <a:gd name="connsiteX8" fmla="*/ 0 w 1689082"/>
                  <a:gd name="connsiteY8" fmla="*/ 836583 h 83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082" h="836583">
                    <a:moveTo>
                      <a:pt x="0" y="0"/>
                    </a:moveTo>
                    <a:lnTo>
                      <a:pt x="1270791" y="0"/>
                    </a:lnTo>
                    <a:lnTo>
                      <a:pt x="1274059" y="0"/>
                    </a:lnTo>
                    <a:lnTo>
                      <a:pt x="1274059" y="3268"/>
                    </a:lnTo>
                    <a:lnTo>
                      <a:pt x="1689082" y="418292"/>
                    </a:lnTo>
                    <a:lnTo>
                      <a:pt x="1274059" y="833315"/>
                    </a:lnTo>
                    <a:lnTo>
                      <a:pt x="1274059" y="836583"/>
                    </a:lnTo>
                    <a:lnTo>
                      <a:pt x="1270791" y="836583"/>
                    </a:lnTo>
                    <a:lnTo>
                      <a:pt x="0" y="836583"/>
                    </a:lnTo>
                    <a:close/>
                  </a:path>
                </a:pathLst>
              </a:cu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4" name="Group 33">
                <a:extLst>
                  <a:ext uri="{FF2B5EF4-FFF2-40B4-BE49-F238E27FC236}">
                    <a16:creationId xmlns:a16="http://schemas.microsoft.com/office/drawing/2014/main" id="{CF251782-0DF1-A74B-966E-A3BC68C7D0F0}"/>
                  </a:ext>
                </a:extLst>
              </p:cNvPr>
              <p:cNvGrpSpPr/>
              <p:nvPr/>
            </p:nvGrpSpPr>
            <p:grpSpPr>
              <a:xfrm>
                <a:off x="4633546" y="2552228"/>
                <a:ext cx="2924908" cy="1674631"/>
                <a:chOff x="836482" y="2552228"/>
                <a:chExt cx="2924908" cy="1674631"/>
              </a:xfrm>
            </p:grpSpPr>
            <p:sp>
              <p:nvSpPr>
                <p:cNvPr id="35" name="Rounded Rectangle 34">
                  <a:extLst>
                    <a:ext uri="{FF2B5EF4-FFF2-40B4-BE49-F238E27FC236}">
                      <a16:creationId xmlns:a16="http://schemas.microsoft.com/office/drawing/2014/main" id="{3B868D9D-9218-9045-92B5-27649FAB470B}"/>
                    </a:ext>
                  </a:extLst>
                </p:cNvPr>
                <p:cNvSpPr/>
                <p:nvPr/>
              </p:nvSpPr>
              <p:spPr>
                <a:xfrm>
                  <a:off x="836482" y="2615532"/>
                  <a:ext cx="2924908" cy="1611327"/>
                </a:xfrm>
                <a:prstGeom prst="roundRect">
                  <a:avLst/>
                </a:prstGeom>
                <a:solidFill>
                  <a:srgbClr val="041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FF28484D-00A9-BB47-8634-D145ADF70AC7}"/>
                    </a:ext>
                  </a:extLst>
                </p:cNvPr>
                <p:cNvSpPr/>
                <p:nvPr/>
              </p:nvSpPr>
              <p:spPr>
                <a:xfrm>
                  <a:off x="836482" y="2552228"/>
                  <a:ext cx="2924908" cy="16113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TextBox 41">
              <a:extLst>
                <a:ext uri="{FF2B5EF4-FFF2-40B4-BE49-F238E27FC236}">
                  <a16:creationId xmlns:a16="http://schemas.microsoft.com/office/drawing/2014/main" id="{85EC89A8-7FF0-8F4E-AAF2-745C490DA514}"/>
                </a:ext>
              </a:extLst>
            </p:cNvPr>
            <p:cNvSpPr txBox="1"/>
            <p:nvPr/>
          </p:nvSpPr>
          <p:spPr>
            <a:xfrm>
              <a:off x="5219939" y="3197292"/>
              <a:ext cx="1752121" cy="707886"/>
            </a:xfrm>
            <a:prstGeom prst="rect">
              <a:avLst/>
            </a:prstGeom>
            <a:noFill/>
          </p:spPr>
          <p:txBody>
            <a:bodyPr wrap="square" lIns="91440" tIns="45720" rIns="91440" bIns="45720" rtlCol="0" anchor="t">
              <a:spAutoFit/>
            </a:bodyPr>
            <a:lstStyle/>
            <a:p>
              <a:pPr algn="ctr"/>
              <a:r>
                <a:rPr lang="en-US" sz="2000" b="1">
                  <a:solidFill>
                    <a:schemeClr val="bg1"/>
                  </a:solidFill>
                </a:rPr>
                <a:t>EXECUTION (Phase 2)</a:t>
              </a:r>
            </a:p>
          </p:txBody>
        </p:sp>
      </p:grpSp>
      <p:grpSp>
        <p:nvGrpSpPr>
          <p:cNvPr id="47" name="Group 46">
            <a:extLst>
              <a:ext uri="{FF2B5EF4-FFF2-40B4-BE49-F238E27FC236}">
                <a16:creationId xmlns:a16="http://schemas.microsoft.com/office/drawing/2014/main" id="{EC24F46C-9717-1E45-A0F2-8F47BD9AA8D6}"/>
              </a:ext>
            </a:extLst>
          </p:cNvPr>
          <p:cNvGrpSpPr/>
          <p:nvPr/>
        </p:nvGrpSpPr>
        <p:grpSpPr>
          <a:xfrm>
            <a:off x="8430610" y="2746667"/>
            <a:ext cx="2924908" cy="1674631"/>
            <a:chOff x="8430610" y="2591684"/>
            <a:chExt cx="2924908" cy="1674631"/>
          </a:xfrm>
        </p:grpSpPr>
        <p:grpSp>
          <p:nvGrpSpPr>
            <p:cNvPr id="37" name="Group 36">
              <a:extLst>
                <a:ext uri="{FF2B5EF4-FFF2-40B4-BE49-F238E27FC236}">
                  <a16:creationId xmlns:a16="http://schemas.microsoft.com/office/drawing/2014/main" id="{CCB441C8-321F-C248-B0C9-CF89D34552D4}"/>
                </a:ext>
              </a:extLst>
            </p:cNvPr>
            <p:cNvGrpSpPr/>
            <p:nvPr/>
          </p:nvGrpSpPr>
          <p:grpSpPr>
            <a:xfrm>
              <a:off x="8430610" y="2591684"/>
              <a:ext cx="2924908" cy="1674631"/>
              <a:chOff x="836482" y="2552228"/>
              <a:chExt cx="2924908" cy="1674631"/>
            </a:xfrm>
            <a:effectLst>
              <a:outerShdw blurRad="444500" dist="50800" dir="2700000" algn="ctr" rotWithShape="0">
                <a:srgbClr val="000000">
                  <a:alpha val="40000"/>
                </a:srgbClr>
              </a:outerShdw>
            </a:effectLst>
          </p:grpSpPr>
          <p:sp>
            <p:nvSpPr>
              <p:cNvPr id="38" name="Rounded Rectangle 37">
                <a:extLst>
                  <a:ext uri="{FF2B5EF4-FFF2-40B4-BE49-F238E27FC236}">
                    <a16:creationId xmlns:a16="http://schemas.microsoft.com/office/drawing/2014/main" id="{B71E048E-0901-BD41-A015-57DB228C16C5}"/>
                  </a:ext>
                </a:extLst>
              </p:cNvPr>
              <p:cNvSpPr/>
              <p:nvPr/>
            </p:nvSpPr>
            <p:spPr>
              <a:xfrm>
                <a:off x="836482" y="2615532"/>
                <a:ext cx="2924908" cy="1611327"/>
              </a:xfrm>
              <a:prstGeom prst="roundRect">
                <a:avLst/>
              </a:prstGeom>
              <a:solidFill>
                <a:srgbClr val="041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590C36A9-93C4-1347-B4B1-FDCA17539324}"/>
                  </a:ext>
                </a:extLst>
              </p:cNvPr>
              <p:cNvSpPr/>
              <p:nvPr/>
            </p:nvSpPr>
            <p:spPr>
              <a:xfrm>
                <a:off x="836482" y="2552228"/>
                <a:ext cx="2924908" cy="16113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B0C631EE-BB8F-1245-BC31-651DB947612D}"/>
                </a:ext>
              </a:extLst>
            </p:cNvPr>
            <p:cNvSpPr txBox="1"/>
            <p:nvPr/>
          </p:nvSpPr>
          <p:spPr>
            <a:xfrm>
              <a:off x="9017004" y="3197292"/>
              <a:ext cx="1752121" cy="707886"/>
            </a:xfrm>
            <a:prstGeom prst="rect">
              <a:avLst/>
            </a:prstGeom>
            <a:noFill/>
          </p:spPr>
          <p:txBody>
            <a:bodyPr wrap="square" lIns="91440" tIns="45720" rIns="91440" bIns="45720" rtlCol="0" anchor="t">
              <a:spAutoFit/>
            </a:bodyPr>
            <a:lstStyle/>
            <a:p>
              <a:pPr algn="ctr"/>
              <a:r>
                <a:rPr lang="en-US" sz="2000" b="1">
                  <a:solidFill>
                    <a:schemeClr val="bg1"/>
                  </a:solidFill>
                </a:rPr>
                <a:t>CLOSURE (Phase 3)</a:t>
              </a:r>
            </a:p>
          </p:txBody>
        </p:sp>
      </p:grpSp>
      <p:sp>
        <p:nvSpPr>
          <p:cNvPr id="44" name="TextBox 43">
            <a:extLst>
              <a:ext uri="{FF2B5EF4-FFF2-40B4-BE49-F238E27FC236}">
                <a16:creationId xmlns:a16="http://schemas.microsoft.com/office/drawing/2014/main" id="{847AD0AB-3790-354A-8215-3DEE39B4BF08}"/>
              </a:ext>
            </a:extLst>
          </p:cNvPr>
          <p:cNvSpPr txBox="1"/>
          <p:nvPr/>
        </p:nvSpPr>
        <p:spPr>
          <a:xfrm>
            <a:off x="381000" y="6535706"/>
            <a:ext cx="3490144" cy="253916"/>
          </a:xfrm>
          <a:prstGeom prst="rect">
            <a:avLst/>
          </a:prstGeom>
          <a:noFill/>
        </p:spPr>
        <p:txBody>
          <a:bodyPr wrap="square" lIns="91440" tIns="45720" rIns="91440" bIns="45720" rtlCol="0" anchor="t">
            <a:spAutoFit/>
          </a:bodyPr>
          <a:lstStyle/>
          <a:p>
            <a:r>
              <a:rPr lang="en-US" sz="1050"/>
              <a:t>Figure 3—Three Phases of a Leadership Site Engagement.</a:t>
            </a:r>
            <a:endParaRPr lang="en-US" sz="1050">
              <a:cs typeface="Calibri"/>
            </a:endParaRPr>
          </a:p>
        </p:txBody>
      </p:sp>
      <p:sp>
        <p:nvSpPr>
          <p:cNvPr id="3" name="Slide Number Placeholder 2">
            <a:extLst>
              <a:ext uri="{FF2B5EF4-FFF2-40B4-BE49-F238E27FC236}">
                <a16:creationId xmlns:a16="http://schemas.microsoft.com/office/drawing/2014/main" id="{FBDFB1E6-72C6-4AF0-BB61-0363EEEB2F62}"/>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20</a:t>
            </a:fld>
            <a:endParaRPr lang="en-US"/>
          </a:p>
        </p:txBody>
      </p:sp>
    </p:spTree>
    <p:extLst>
      <p:ext uri="{BB962C8B-B14F-4D97-AF65-F5344CB8AC3E}">
        <p14:creationId xmlns:p14="http://schemas.microsoft.com/office/powerpoint/2010/main" val="117146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81A47BE-79AA-BB4E-974B-C2AAA22688EC}"/>
              </a:ext>
            </a:extLst>
          </p:cNvPr>
          <p:cNvSpPr>
            <a:spLocks noGrp="1"/>
          </p:cNvSpPr>
          <p:nvPr>
            <p:ph type="title"/>
          </p:nvPr>
        </p:nvSpPr>
        <p:spPr>
          <a:xfrm>
            <a:off x="381000" y="365126"/>
            <a:ext cx="11430000" cy="821648"/>
          </a:xfrm>
        </p:spPr>
        <p:txBody>
          <a:bodyPr/>
          <a:lstStyle/>
          <a:p>
            <a:r>
              <a:rPr lang="en-US"/>
              <a:t>LEADERSHIP PREPARATION</a:t>
            </a:r>
          </a:p>
        </p:txBody>
      </p:sp>
      <p:grpSp>
        <p:nvGrpSpPr>
          <p:cNvPr id="4" name="Group 3">
            <a:extLst>
              <a:ext uri="{FF2B5EF4-FFF2-40B4-BE49-F238E27FC236}">
                <a16:creationId xmlns:a16="http://schemas.microsoft.com/office/drawing/2014/main" id="{DED99C01-6C8B-AE49-8F66-6ED4866E7F36}"/>
              </a:ext>
            </a:extLst>
          </p:cNvPr>
          <p:cNvGrpSpPr/>
          <p:nvPr/>
        </p:nvGrpSpPr>
        <p:grpSpPr>
          <a:xfrm>
            <a:off x="381000" y="1298305"/>
            <a:ext cx="5091332" cy="1497096"/>
            <a:chOff x="381000" y="1298305"/>
            <a:chExt cx="5475050" cy="1609928"/>
          </a:xfrm>
          <a:effectLst>
            <a:outerShdw blurRad="444500" dist="50800" dir="2700000" algn="ctr" rotWithShape="0">
              <a:srgbClr val="000000">
                <a:alpha val="40000"/>
              </a:srgbClr>
            </a:outerShdw>
          </a:effectLst>
        </p:grpSpPr>
        <p:grpSp>
          <p:nvGrpSpPr>
            <p:cNvPr id="5" name="Group 4">
              <a:extLst>
                <a:ext uri="{FF2B5EF4-FFF2-40B4-BE49-F238E27FC236}">
                  <a16:creationId xmlns:a16="http://schemas.microsoft.com/office/drawing/2014/main" id="{AD913EF8-4D19-1D4D-A26E-F034B110DBEB}"/>
                </a:ext>
              </a:extLst>
            </p:cNvPr>
            <p:cNvGrpSpPr/>
            <p:nvPr/>
          </p:nvGrpSpPr>
          <p:grpSpPr>
            <a:xfrm>
              <a:off x="381000" y="1298305"/>
              <a:ext cx="5475050" cy="1609928"/>
              <a:chOff x="381000" y="1298305"/>
              <a:chExt cx="5475050" cy="1609928"/>
            </a:xfrm>
          </p:grpSpPr>
          <p:grpSp>
            <p:nvGrpSpPr>
              <p:cNvPr id="8" name="Group 7">
                <a:extLst>
                  <a:ext uri="{FF2B5EF4-FFF2-40B4-BE49-F238E27FC236}">
                    <a16:creationId xmlns:a16="http://schemas.microsoft.com/office/drawing/2014/main" id="{ACB4743C-1658-E848-96B4-89CCA5C1A0A5}"/>
                  </a:ext>
                </a:extLst>
              </p:cNvPr>
              <p:cNvGrpSpPr/>
              <p:nvPr/>
            </p:nvGrpSpPr>
            <p:grpSpPr>
              <a:xfrm>
                <a:off x="946825" y="1298305"/>
                <a:ext cx="4909225" cy="1458000"/>
                <a:chOff x="998706" y="1412604"/>
                <a:chExt cx="4909225" cy="1458000"/>
              </a:xfrm>
            </p:grpSpPr>
            <p:sp>
              <p:nvSpPr>
                <p:cNvPr id="12" name="Rounded Rectangle 11">
                  <a:extLst>
                    <a:ext uri="{FF2B5EF4-FFF2-40B4-BE49-F238E27FC236}">
                      <a16:creationId xmlns:a16="http://schemas.microsoft.com/office/drawing/2014/main" id="{2F041D97-8CAB-A64F-8248-7F32DF6A9D0E}"/>
                    </a:ext>
                  </a:extLst>
                </p:cNvPr>
                <p:cNvSpPr/>
                <p:nvPr/>
              </p:nvSpPr>
              <p:spPr>
                <a:xfrm>
                  <a:off x="998706" y="1450366"/>
                  <a:ext cx="4909225" cy="1420238"/>
                </a:xfrm>
                <a:prstGeom prst="roundRect">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9B0B267-EC8C-3E48-B765-A18CD9AD66D9}"/>
                    </a:ext>
                  </a:extLst>
                </p:cNvPr>
                <p:cNvSpPr/>
                <p:nvPr/>
              </p:nvSpPr>
              <p:spPr>
                <a:xfrm>
                  <a:off x="998706" y="1412604"/>
                  <a:ext cx="4909225" cy="1420238"/>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B427A73-B721-884F-8513-9EE1547EFBBC}"/>
                  </a:ext>
                </a:extLst>
              </p:cNvPr>
              <p:cNvGrpSpPr/>
              <p:nvPr/>
            </p:nvGrpSpPr>
            <p:grpSpPr>
              <a:xfrm>
                <a:off x="381000" y="1298305"/>
                <a:ext cx="1558047" cy="1609928"/>
                <a:chOff x="381000" y="1298305"/>
                <a:chExt cx="1558047" cy="1609928"/>
              </a:xfrm>
            </p:grpSpPr>
            <p:sp>
              <p:nvSpPr>
                <p:cNvPr id="10" name="Oval 9">
                  <a:extLst>
                    <a:ext uri="{FF2B5EF4-FFF2-40B4-BE49-F238E27FC236}">
                      <a16:creationId xmlns:a16="http://schemas.microsoft.com/office/drawing/2014/main" id="{DCC8254A-8CF5-FC4F-B61F-0585381C926B}"/>
                    </a:ext>
                  </a:extLst>
                </p:cNvPr>
                <p:cNvSpPr/>
                <p:nvPr/>
              </p:nvSpPr>
              <p:spPr>
                <a:xfrm>
                  <a:off x="381000" y="1350186"/>
                  <a:ext cx="1558047" cy="1558047"/>
                </a:xfrm>
                <a:prstGeom prst="ellipse">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C7FA278-6BCA-CF41-A071-F4201BD7E7FD}"/>
                    </a:ext>
                  </a:extLst>
                </p:cNvPr>
                <p:cNvSpPr/>
                <p:nvPr/>
              </p:nvSpPr>
              <p:spPr>
                <a:xfrm>
                  <a:off x="381000" y="1298305"/>
                  <a:ext cx="1558047" cy="155804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TextBox 5">
              <a:extLst>
                <a:ext uri="{FF2B5EF4-FFF2-40B4-BE49-F238E27FC236}">
                  <a16:creationId xmlns:a16="http://schemas.microsoft.com/office/drawing/2014/main" id="{D524301A-5B63-4D48-926B-35097BEDF2E6}"/>
                </a:ext>
              </a:extLst>
            </p:cNvPr>
            <p:cNvSpPr txBox="1"/>
            <p:nvPr/>
          </p:nvSpPr>
          <p:spPr>
            <a:xfrm>
              <a:off x="552473" y="1882767"/>
              <a:ext cx="1212694" cy="364070"/>
            </a:xfrm>
            <a:prstGeom prst="rect">
              <a:avLst/>
            </a:prstGeom>
            <a:noFill/>
          </p:spPr>
          <p:txBody>
            <a:bodyPr wrap="square" rtlCol="0">
              <a:spAutoFit/>
            </a:bodyPr>
            <a:lstStyle/>
            <a:p>
              <a:pPr algn="ctr"/>
              <a:r>
                <a:rPr lang="en-US" sz="1600" b="1">
                  <a:solidFill>
                    <a:schemeClr val="bg1"/>
                  </a:solidFill>
                </a:rPr>
                <a:t>SCOPE</a:t>
              </a:r>
              <a:endParaRPr lang="en-US" sz="1600"/>
            </a:p>
          </p:txBody>
        </p:sp>
        <p:sp>
          <p:nvSpPr>
            <p:cNvPr id="7" name="TextBox 6">
              <a:extLst>
                <a:ext uri="{FF2B5EF4-FFF2-40B4-BE49-F238E27FC236}">
                  <a16:creationId xmlns:a16="http://schemas.microsoft.com/office/drawing/2014/main" id="{8C30F51E-A799-D243-B100-8204C590C580}"/>
                </a:ext>
              </a:extLst>
            </p:cNvPr>
            <p:cNvSpPr txBox="1"/>
            <p:nvPr/>
          </p:nvSpPr>
          <p:spPr>
            <a:xfrm>
              <a:off x="1940669" y="1735371"/>
              <a:ext cx="3915380" cy="546105"/>
            </a:xfrm>
            <a:prstGeom prst="rect">
              <a:avLst/>
            </a:prstGeom>
            <a:noFill/>
          </p:spPr>
          <p:txBody>
            <a:bodyPr wrap="square" rtlCol="0">
              <a:spAutoFit/>
            </a:bodyPr>
            <a:lstStyle/>
            <a:p>
              <a:pPr marL="171450" indent="-171450">
                <a:buFont typeface="Arial" panose="020B0604020202020204" pitchFamily="34" charset="0"/>
                <a:buChar char="•"/>
              </a:pPr>
              <a:r>
                <a:rPr lang="en-US" sz="900">
                  <a:solidFill>
                    <a:schemeClr val="bg1"/>
                  </a:solidFill>
                </a:rPr>
                <a:t>Selecting the site</a:t>
              </a:r>
            </a:p>
            <a:p>
              <a:pPr marL="171450" indent="-171450">
                <a:buFont typeface="Arial" panose="020B0604020202020204" pitchFamily="34" charset="0"/>
                <a:buChar char="•"/>
              </a:pPr>
              <a:r>
                <a:rPr lang="en-US" sz="900">
                  <a:solidFill>
                    <a:schemeClr val="bg1"/>
                  </a:solidFill>
                </a:rPr>
                <a:t>Selecting the date and duration</a:t>
              </a:r>
            </a:p>
            <a:p>
              <a:pPr marL="171450" indent="-171450">
                <a:buFont typeface="Arial" panose="020B0604020202020204" pitchFamily="34" charset="0"/>
                <a:buChar char="•"/>
              </a:pPr>
              <a:r>
                <a:rPr lang="en-US" sz="900">
                  <a:solidFill>
                    <a:schemeClr val="bg1"/>
                  </a:solidFill>
                </a:rPr>
                <a:t>Selecting potential participants</a:t>
              </a:r>
            </a:p>
          </p:txBody>
        </p:sp>
      </p:grpSp>
      <p:grpSp>
        <p:nvGrpSpPr>
          <p:cNvPr id="14" name="Group 13">
            <a:extLst>
              <a:ext uri="{FF2B5EF4-FFF2-40B4-BE49-F238E27FC236}">
                <a16:creationId xmlns:a16="http://schemas.microsoft.com/office/drawing/2014/main" id="{36163FBE-B318-6249-ADC5-2C7A39718C09}"/>
              </a:ext>
            </a:extLst>
          </p:cNvPr>
          <p:cNvGrpSpPr/>
          <p:nvPr/>
        </p:nvGrpSpPr>
        <p:grpSpPr>
          <a:xfrm>
            <a:off x="361222" y="3046936"/>
            <a:ext cx="5111110" cy="1497096"/>
            <a:chOff x="359731" y="3101164"/>
            <a:chExt cx="5496319" cy="1609928"/>
          </a:xfrm>
          <a:effectLst>
            <a:outerShdw blurRad="444500" dist="50800" dir="2700000" algn="ctr" rotWithShape="0">
              <a:srgbClr val="000000">
                <a:alpha val="40000"/>
              </a:srgbClr>
            </a:outerShdw>
          </a:effectLst>
        </p:grpSpPr>
        <p:grpSp>
          <p:nvGrpSpPr>
            <p:cNvPr id="15" name="Group 14">
              <a:extLst>
                <a:ext uri="{FF2B5EF4-FFF2-40B4-BE49-F238E27FC236}">
                  <a16:creationId xmlns:a16="http://schemas.microsoft.com/office/drawing/2014/main" id="{6A754199-F5B6-424A-9614-0B2A7E08C189}"/>
                </a:ext>
              </a:extLst>
            </p:cNvPr>
            <p:cNvGrpSpPr/>
            <p:nvPr/>
          </p:nvGrpSpPr>
          <p:grpSpPr>
            <a:xfrm>
              <a:off x="381000" y="3101164"/>
              <a:ext cx="5475050" cy="1609928"/>
              <a:chOff x="381000" y="1298305"/>
              <a:chExt cx="5475050" cy="1609928"/>
            </a:xfrm>
          </p:grpSpPr>
          <p:grpSp>
            <p:nvGrpSpPr>
              <p:cNvPr id="18" name="Group 17">
                <a:extLst>
                  <a:ext uri="{FF2B5EF4-FFF2-40B4-BE49-F238E27FC236}">
                    <a16:creationId xmlns:a16="http://schemas.microsoft.com/office/drawing/2014/main" id="{BEE86D7A-B64B-B24F-9510-BE947ED25321}"/>
                  </a:ext>
                </a:extLst>
              </p:cNvPr>
              <p:cNvGrpSpPr/>
              <p:nvPr/>
            </p:nvGrpSpPr>
            <p:grpSpPr>
              <a:xfrm>
                <a:off x="946825" y="1298305"/>
                <a:ext cx="4909225" cy="1458000"/>
                <a:chOff x="998706" y="1412604"/>
                <a:chExt cx="4909225" cy="1458000"/>
              </a:xfrm>
            </p:grpSpPr>
            <p:sp>
              <p:nvSpPr>
                <p:cNvPr id="22" name="Rounded Rectangle 21">
                  <a:extLst>
                    <a:ext uri="{FF2B5EF4-FFF2-40B4-BE49-F238E27FC236}">
                      <a16:creationId xmlns:a16="http://schemas.microsoft.com/office/drawing/2014/main" id="{1D01A6D2-6F2D-D747-88F4-5BC0E07857EF}"/>
                    </a:ext>
                  </a:extLst>
                </p:cNvPr>
                <p:cNvSpPr/>
                <p:nvPr/>
              </p:nvSpPr>
              <p:spPr>
                <a:xfrm>
                  <a:off x="998706" y="1450366"/>
                  <a:ext cx="4909225" cy="1420238"/>
                </a:xfrm>
                <a:prstGeom prst="roundRect">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94003FF8-0388-7745-ACB9-E3CA83B40A70}"/>
                    </a:ext>
                  </a:extLst>
                </p:cNvPr>
                <p:cNvSpPr/>
                <p:nvPr/>
              </p:nvSpPr>
              <p:spPr>
                <a:xfrm>
                  <a:off x="998706" y="1412604"/>
                  <a:ext cx="4909225" cy="1420238"/>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E8D0442A-C131-4F47-9F10-A87186235C6D}"/>
                  </a:ext>
                </a:extLst>
              </p:cNvPr>
              <p:cNvGrpSpPr/>
              <p:nvPr/>
            </p:nvGrpSpPr>
            <p:grpSpPr>
              <a:xfrm>
                <a:off x="381000" y="1298305"/>
                <a:ext cx="1558047" cy="1609928"/>
                <a:chOff x="381000" y="1298305"/>
                <a:chExt cx="1558047" cy="1609928"/>
              </a:xfrm>
            </p:grpSpPr>
            <p:sp>
              <p:nvSpPr>
                <p:cNvPr id="20" name="Oval 19">
                  <a:extLst>
                    <a:ext uri="{FF2B5EF4-FFF2-40B4-BE49-F238E27FC236}">
                      <a16:creationId xmlns:a16="http://schemas.microsoft.com/office/drawing/2014/main" id="{3F43C93F-DF23-AF40-8EE0-F15CAF2BE2EB}"/>
                    </a:ext>
                  </a:extLst>
                </p:cNvPr>
                <p:cNvSpPr/>
                <p:nvPr/>
              </p:nvSpPr>
              <p:spPr>
                <a:xfrm>
                  <a:off x="381000" y="1350186"/>
                  <a:ext cx="1558047" cy="1558047"/>
                </a:xfrm>
                <a:prstGeom prst="ellipse">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C73E0FB-F91E-F242-A1E8-3D83FC4DA9CD}"/>
                    </a:ext>
                  </a:extLst>
                </p:cNvPr>
                <p:cNvSpPr/>
                <p:nvPr/>
              </p:nvSpPr>
              <p:spPr>
                <a:xfrm>
                  <a:off x="381000" y="1298305"/>
                  <a:ext cx="1558047" cy="155804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TextBox 15">
              <a:extLst>
                <a:ext uri="{FF2B5EF4-FFF2-40B4-BE49-F238E27FC236}">
                  <a16:creationId xmlns:a16="http://schemas.microsoft.com/office/drawing/2014/main" id="{ED5A6192-6305-624A-AFE3-C1700514EDC2}"/>
                </a:ext>
              </a:extLst>
            </p:cNvPr>
            <p:cNvSpPr txBox="1"/>
            <p:nvPr/>
          </p:nvSpPr>
          <p:spPr>
            <a:xfrm>
              <a:off x="359731" y="3565762"/>
              <a:ext cx="1558048" cy="628848"/>
            </a:xfrm>
            <a:prstGeom prst="rect">
              <a:avLst/>
            </a:prstGeom>
            <a:noFill/>
          </p:spPr>
          <p:txBody>
            <a:bodyPr wrap="square" rtlCol="0">
              <a:spAutoFit/>
            </a:bodyPr>
            <a:lstStyle/>
            <a:p>
              <a:pPr algn="ctr"/>
              <a:r>
                <a:rPr lang="en-US" sz="1600" b="1">
                  <a:solidFill>
                    <a:schemeClr val="bg1"/>
                  </a:solidFill>
                </a:rPr>
                <a:t>COLLECT INFORMATION</a:t>
              </a:r>
              <a:endParaRPr lang="en-US" sz="1600"/>
            </a:p>
          </p:txBody>
        </p:sp>
        <p:sp>
          <p:nvSpPr>
            <p:cNvPr id="17" name="TextBox 16">
              <a:extLst>
                <a:ext uri="{FF2B5EF4-FFF2-40B4-BE49-F238E27FC236}">
                  <a16:creationId xmlns:a16="http://schemas.microsoft.com/office/drawing/2014/main" id="{11B7CC3E-6ABD-9946-8C11-199F4E0B062C}"/>
                </a:ext>
              </a:extLst>
            </p:cNvPr>
            <p:cNvSpPr txBox="1"/>
            <p:nvPr/>
          </p:nvSpPr>
          <p:spPr>
            <a:xfrm>
              <a:off x="1940669" y="3184497"/>
              <a:ext cx="3915380" cy="1290794"/>
            </a:xfrm>
            <a:prstGeom prst="rect">
              <a:avLst/>
            </a:prstGeom>
            <a:noFill/>
          </p:spPr>
          <p:txBody>
            <a:bodyPr wrap="square" rtlCol="0">
              <a:spAutoFit/>
            </a:bodyPr>
            <a:lstStyle/>
            <a:p>
              <a:pPr marL="171450" indent="-171450">
                <a:buFont typeface="Arial" panose="020B0604020202020204" pitchFamily="34" charset="0"/>
                <a:buChar char="•"/>
              </a:pPr>
              <a:r>
                <a:rPr lang="en-US" sz="900">
                  <a:solidFill>
                    <a:schemeClr val="bg1"/>
                  </a:solidFill>
                </a:rPr>
                <a:t>Current activities, significant safety system bypasses and/or inhibits</a:t>
              </a:r>
            </a:p>
            <a:p>
              <a:pPr marL="171450" indent="-171450">
                <a:buFont typeface="Arial" panose="020B0604020202020204" pitchFamily="34" charset="0"/>
                <a:buChar char="•"/>
              </a:pPr>
              <a:r>
                <a:rPr lang="en-US" sz="900">
                  <a:solidFill>
                    <a:schemeClr val="bg1"/>
                  </a:solidFill>
                </a:rPr>
                <a:t>Safety performance indicators, site incidents, action closure</a:t>
              </a:r>
            </a:p>
            <a:p>
              <a:pPr marL="171450" indent="-171450">
                <a:buFont typeface="Arial" panose="020B0604020202020204" pitchFamily="34" charset="0"/>
                <a:buChar char="•"/>
              </a:pPr>
              <a:r>
                <a:rPr lang="en-US" sz="900">
                  <a:solidFill>
                    <a:schemeClr val="bg1"/>
                  </a:solidFill>
                </a:rPr>
                <a:t>Emergency response exercises and drills</a:t>
              </a:r>
            </a:p>
            <a:p>
              <a:pPr marL="171450" indent="-171450">
                <a:buFont typeface="Arial" panose="020B0604020202020204" pitchFamily="34" charset="0"/>
                <a:buChar char="•"/>
              </a:pPr>
              <a:r>
                <a:rPr lang="en-US" sz="900">
                  <a:solidFill>
                    <a:schemeClr val="bg1"/>
                  </a:solidFill>
                </a:rPr>
                <a:t>Changes in personnel, contractors, process, or design</a:t>
              </a:r>
            </a:p>
            <a:p>
              <a:pPr marL="171450" indent="-171450">
                <a:buFont typeface="Arial" panose="020B0604020202020204" pitchFamily="34" charset="0"/>
                <a:buChar char="•"/>
              </a:pPr>
              <a:r>
                <a:rPr lang="en-US" sz="900">
                  <a:solidFill>
                    <a:schemeClr val="bg1"/>
                  </a:solidFill>
                </a:rPr>
                <a:t>New requirements</a:t>
              </a:r>
            </a:p>
            <a:p>
              <a:pPr marL="171450" indent="-171450">
                <a:buFont typeface="Arial" panose="020B0604020202020204" pitchFamily="34" charset="0"/>
                <a:buChar char="•"/>
              </a:pPr>
              <a:r>
                <a:rPr lang="en-US" sz="900">
                  <a:solidFill>
                    <a:schemeClr val="bg1"/>
                  </a:solidFill>
                </a:rPr>
                <a:t>Safety culture assessment results, concerns, or complaints</a:t>
              </a:r>
            </a:p>
            <a:p>
              <a:pPr marL="171450" indent="-171450">
                <a:buFont typeface="Arial" panose="020B0604020202020204" pitchFamily="34" charset="0"/>
                <a:buChar char="•"/>
              </a:pPr>
              <a:r>
                <a:rPr lang="en-US" sz="900">
                  <a:solidFill>
                    <a:schemeClr val="bg1"/>
                  </a:solidFill>
                </a:rPr>
                <a:t>Recognitions</a:t>
              </a:r>
            </a:p>
            <a:p>
              <a:pPr marL="171450" indent="-171450">
                <a:buFont typeface="Arial" panose="020B0604020202020204" pitchFamily="34" charset="0"/>
                <a:buChar char="•"/>
              </a:pPr>
              <a:r>
                <a:rPr lang="en-US" sz="900">
                  <a:solidFill>
                    <a:schemeClr val="bg1"/>
                  </a:solidFill>
                </a:rPr>
                <a:t>Industry HSSE learnings</a:t>
              </a:r>
            </a:p>
          </p:txBody>
        </p:sp>
      </p:grpSp>
      <p:grpSp>
        <p:nvGrpSpPr>
          <p:cNvPr id="24" name="Group 23">
            <a:extLst>
              <a:ext uri="{FF2B5EF4-FFF2-40B4-BE49-F238E27FC236}">
                <a16:creationId xmlns:a16="http://schemas.microsoft.com/office/drawing/2014/main" id="{03BE7BE3-FF62-BB43-872B-922AAAF1A212}"/>
              </a:ext>
            </a:extLst>
          </p:cNvPr>
          <p:cNvGrpSpPr/>
          <p:nvPr/>
        </p:nvGrpSpPr>
        <p:grpSpPr>
          <a:xfrm>
            <a:off x="381000" y="4886404"/>
            <a:ext cx="5091332" cy="1497096"/>
            <a:chOff x="381000" y="5001300"/>
            <a:chExt cx="5475050" cy="1609928"/>
          </a:xfrm>
          <a:effectLst>
            <a:outerShdw blurRad="444500" dist="50800" dir="2700000" algn="ctr" rotWithShape="0">
              <a:srgbClr val="000000">
                <a:alpha val="40000"/>
              </a:srgbClr>
            </a:outerShdw>
          </a:effectLst>
        </p:grpSpPr>
        <p:grpSp>
          <p:nvGrpSpPr>
            <p:cNvPr id="25" name="Group 24">
              <a:extLst>
                <a:ext uri="{FF2B5EF4-FFF2-40B4-BE49-F238E27FC236}">
                  <a16:creationId xmlns:a16="http://schemas.microsoft.com/office/drawing/2014/main" id="{61B1BCD4-CD28-8142-AA26-1C1F7E983535}"/>
                </a:ext>
              </a:extLst>
            </p:cNvPr>
            <p:cNvGrpSpPr/>
            <p:nvPr/>
          </p:nvGrpSpPr>
          <p:grpSpPr>
            <a:xfrm>
              <a:off x="381000" y="5001300"/>
              <a:ext cx="5475050" cy="1609928"/>
              <a:chOff x="381000" y="1298305"/>
              <a:chExt cx="5475050" cy="1609928"/>
            </a:xfrm>
          </p:grpSpPr>
          <p:grpSp>
            <p:nvGrpSpPr>
              <p:cNvPr id="28" name="Group 27">
                <a:extLst>
                  <a:ext uri="{FF2B5EF4-FFF2-40B4-BE49-F238E27FC236}">
                    <a16:creationId xmlns:a16="http://schemas.microsoft.com/office/drawing/2014/main" id="{5B93DE0A-A4D1-CE4E-85B3-328EA10196ED}"/>
                  </a:ext>
                </a:extLst>
              </p:cNvPr>
              <p:cNvGrpSpPr/>
              <p:nvPr/>
            </p:nvGrpSpPr>
            <p:grpSpPr>
              <a:xfrm>
                <a:off x="946825" y="1298305"/>
                <a:ext cx="4909225" cy="1458000"/>
                <a:chOff x="998706" y="1412604"/>
                <a:chExt cx="4909225" cy="1458000"/>
              </a:xfrm>
            </p:grpSpPr>
            <p:sp>
              <p:nvSpPr>
                <p:cNvPr id="32" name="Rounded Rectangle 31">
                  <a:extLst>
                    <a:ext uri="{FF2B5EF4-FFF2-40B4-BE49-F238E27FC236}">
                      <a16:creationId xmlns:a16="http://schemas.microsoft.com/office/drawing/2014/main" id="{B5FCDBA5-AF08-144A-8D3C-1700FD905BE2}"/>
                    </a:ext>
                  </a:extLst>
                </p:cNvPr>
                <p:cNvSpPr/>
                <p:nvPr/>
              </p:nvSpPr>
              <p:spPr>
                <a:xfrm>
                  <a:off x="998706" y="1450366"/>
                  <a:ext cx="4909225" cy="1420238"/>
                </a:xfrm>
                <a:prstGeom prst="roundRect">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C21B1397-CFE6-6944-88BA-6F62E9F366CE}"/>
                    </a:ext>
                  </a:extLst>
                </p:cNvPr>
                <p:cNvSpPr/>
                <p:nvPr/>
              </p:nvSpPr>
              <p:spPr>
                <a:xfrm>
                  <a:off x="998706" y="1412604"/>
                  <a:ext cx="4909225" cy="1420238"/>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B2BA4F64-E4CC-F047-9E13-8A9754C8C508}"/>
                  </a:ext>
                </a:extLst>
              </p:cNvPr>
              <p:cNvGrpSpPr/>
              <p:nvPr/>
            </p:nvGrpSpPr>
            <p:grpSpPr>
              <a:xfrm>
                <a:off x="381000" y="1298305"/>
                <a:ext cx="1558047" cy="1609928"/>
                <a:chOff x="381000" y="1298305"/>
                <a:chExt cx="1558047" cy="1609928"/>
              </a:xfrm>
            </p:grpSpPr>
            <p:sp>
              <p:nvSpPr>
                <p:cNvPr id="30" name="Oval 29">
                  <a:extLst>
                    <a:ext uri="{FF2B5EF4-FFF2-40B4-BE49-F238E27FC236}">
                      <a16:creationId xmlns:a16="http://schemas.microsoft.com/office/drawing/2014/main" id="{F2CE6F45-2670-814B-86F6-C7114C9F0FE9}"/>
                    </a:ext>
                  </a:extLst>
                </p:cNvPr>
                <p:cNvSpPr/>
                <p:nvPr/>
              </p:nvSpPr>
              <p:spPr>
                <a:xfrm>
                  <a:off x="381000" y="1350186"/>
                  <a:ext cx="1558047" cy="1558047"/>
                </a:xfrm>
                <a:prstGeom prst="ellipse">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9FC8B82-E7D7-D34E-8988-8E2E971E994D}"/>
                    </a:ext>
                  </a:extLst>
                </p:cNvPr>
                <p:cNvSpPr/>
                <p:nvPr/>
              </p:nvSpPr>
              <p:spPr>
                <a:xfrm>
                  <a:off x="381000" y="1298305"/>
                  <a:ext cx="1558047" cy="155804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TextBox 25">
              <a:extLst>
                <a:ext uri="{FF2B5EF4-FFF2-40B4-BE49-F238E27FC236}">
                  <a16:creationId xmlns:a16="http://schemas.microsoft.com/office/drawing/2014/main" id="{4E3CE98C-1106-B74C-8157-41E702F531AB}"/>
                </a:ext>
              </a:extLst>
            </p:cNvPr>
            <p:cNvSpPr txBox="1"/>
            <p:nvPr/>
          </p:nvSpPr>
          <p:spPr>
            <a:xfrm>
              <a:off x="554489" y="5333509"/>
              <a:ext cx="1168532" cy="893627"/>
            </a:xfrm>
            <a:prstGeom prst="rect">
              <a:avLst/>
            </a:prstGeom>
            <a:noFill/>
          </p:spPr>
          <p:txBody>
            <a:bodyPr wrap="square" rtlCol="0">
              <a:spAutoFit/>
            </a:bodyPr>
            <a:lstStyle/>
            <a:p>
              <a:pPr algn="ctr"/>
              <a:r>
                <a:rPr lang="en-US" sz="1600" b="1">
                  <a:solidFill>
                    <a:schemeClr val="bg1"/>
                  </a:solidFill>
                </a:rPr>
                <a:t>REVIEW</a:t>
              </a:r>
            </a:p>
            <a:p>
              <a:pPr algn="ctr"/>
              <a:r>
                <a:rPr lang="en-US" sz="1600" b="1">
                  <a:solidFill>
                    <a:schemeClr val="bg1"/>
                  </a:solidFill>
                </a:rPr>
                <a:t>MAJOR HAZARDS</a:t>
              </a:r>
              <a:endParaRPr lang="en-US" sz="1600"/>
            </a:p>
          </p:txBody>
        </p:sp>
        <p:sp>
          <p:nvSpPr>
            <p:cNvPr id="27" name="TextBox 26">
              <a:extLst>
                <a:ext uri="{FF2B5EF4-FFF2-40B4-BE49-F238E27FC236}">
                  <a16:creationId xmlns:a16="http://schemas.microsoft.com/office/drawing/2014/main" id="{09E50360-A074-C640-B2FC-AF69B3972D64}"/>
                </a:ext>
              </a:extLst>
            </p:cNvPr>
            <p:cNvSpPr txBox="1"/>
            <p:nvPr/>
          </p:nvSpPr>
          <p:spPr>
            <a:xfrm>
              <a:off x="1940669" y="5434420"/>
              <a:ext cx="3915380" cy="553998"/>
            </a:xfrm>
            <a:prstGeom prst="rect">
              <a:avLst/>
            </a:prstGeom>
            <a:noFill/>
          </p:spPr>
          <p:txBody>
            <a:bodyPr wrap="square" rtlCol="0">
              <a:spAutoFit/>
            </a:bodyPr>
            <a:lstStyle/>
            <a:p>
              <a:pPr marL="171450" indent="-171450">
                <a:buFont typeface="Arial" panose="020B0604020202020204" pitchFamily="34" charset="0"/>
                <a:buChar char="•"/>
              </a:pPr>
              <a:r>
                <a:rPr lang="en-US" sz="900">
                  <a:solidFill>
                    <a:schemeClr val="bg1"/>
                  </a:solidFill>
                </a:rPr>
                <a:t>Review major hazards associated with current activities</a:t>
              </a:r>
            </a:p>
            <a:p>
              <a:pPr marL="171450" indent="-171450">
                <a:buFont typeface="Arial" panose="020B0604020202020204" pitchFamily="34" charset="0"/>
                <a:buChar char="•"/>
              </a:pPr>
              <a:r>
                <a:rPr lang="en-US" sz="900">
                  <a:solidFill>
                    <a:schemeClr val="bg1"/>
                  </a:solidFill>
                </a:rPr>
                <a:t>Review major hazard barriers</a:t>
              </a:r>
            </a:p>
            <a:p>
              <a:pPr marL="171450" indent="-171450">
                <a:buFont typeface="Arial" panose="020B0604020202020204" pitchFamily="34" charset="0"/>
                <a:buChar char="•"/>
              </a:pPr>
              <a:r>
                <a:rPr lang="en-US" sz="900">
                  <a:solidFill>
                    <a:schemeClr val="bg1"/>
                  </a:solidFill>
                </a:rPr>
                <a:t>Review historical events related to associated major hazards</a:t>
              </a:r>
            </a:p>
          </p:txBody>
        </p:sp>
      </p:grpSp>
      <p:grpSp>
        <p:nvGrpSpPr>
          <p:cNvPr id="34" name="Group 33">
            <a:extLst>
              <a:ext uri="{FF2B5EF4-FFF2-40B4-BE49-F238E27FC236}">
                <a16:creationId xmlns:a16="http://schemas.microsoft.com/office/drawing/2014/main" id="{5968797D-BE4B-6542-8522-D0783B278D86}"/>
              </a:ext>
            </a:extLst>
          </p:cNvPr>
          <p:cNvGrpSpPr/>
          <p:nvPr/>
        </p:nvGrpSpPr>
        <p:grpSpPr>
          <a:xfrm>
            <a:off x="6719668" y="1298305"/>
            <a:ext cx="5091332" cy="1497096"/>
            <a:chOff x="6335952" y="1298305"/>
            <a:chExt cx="5475050" cy="1609928"/>
          </a:xfrm>
          <a:effectLst>
            <a:outerShdw blurRad="444500" dist="50800" dir="2700000" algn="ctr" rotWithShape="0">
              <a:srgbClr val="000000">
                <a:alpha val="40000"/>
              </a:srgbClr>
            </a:outerShdw>
          </a:effectLst>
        </p:grpSpPr>
        <p:grpSp>
          <p:nvGrpSpPr>
            <p:cNvPr id="35" name="Group 34">
              <a:extLst>
                <a:ext uri="{FF2B5EF4-FFF2-40B4-BE49-F238E27FC236}">
                  <a16:creationId xmlns:a16="http://schemas.microsoft.com/office/drawing/2014/main" id="{709F6830-7A44-164E-92BF-8959C616AD4B}"/>
                </a:ext>
              </a:extLst>
            </p:cNvPr>
            <p:cNvGrpSpPr/>
            <p:nvPr/>
          </p:nvGrpSpPr>
          <p:grpSpPr>
            <a:xfrm>
              <a:off x="6335952" y="1298305"/>
              <a:ext cx="5475050" cy="1609928"/>
              <a:chOff x="381000" y="1298305"/>
              <a:chExt cx="5475050" cy="1609928"/>
            </a:xfrm>
          </p:grpSpPr>
          <p:grpSp>
            <p:nvGrpSpPr>
              <p:cNvPr id="38" name="Group 37">
                <a:extLst>
                  <a:ext uri="{FF2B5EF4-FFF2-40B4-BE49-F238E27FC236}">
                    <a16:creationId xmlns:a16="http://schemas.microsoft.com/office/drawing/2014/main" id="{C8E48484-84EB-6B49-AE3D-6224170A7B53}"/>
                  </a:ext>
                </a:extLst>
              </p:cNvPr>
              <p:cNvGrpSpPr/>
              <p:nvPr/>
            </p:nvGrpSpPr>
            <p:grpSpPr>
              <a:xfrm>
                <a:off x="946825" y="1298305"/>
                <a:ext cx="4909225" cy="1458000"/>
                <a:chOff x="998706" y="1412604"/>
                <a:chExt cx="4909225" cy="1458000"/>
              </a:xfrm>
            </p:grpSpPr>
            <p:sp>
              <p:nvSpPr>
                <p:cNvPr id="42" name="Rounded Rectangle 41">
                  <a:extLst>
                    <a:ext uri="{FF2B5EF4-FFF2-40B4-BE49-F238E27FC236}">
                      <a16:creationId xmlns:a16="http://schemas.microsoft.com/office/drawing/2014/main" id="{CB0D408C-8C0F-7342-8520-F8B8943482A0}"/>
                    </a:ext>
                  </a:extLst>
                </p:cNvPr>
                <p:cNvSpPr/>
                <p:nvPr/>
              </p:nvSpPr>
              <p:spPr>
                <a:xfrm>
                  <a:off x="998706" y="1450366"/>
                  <a:ext cx="4909225" cy="1420238"/>
                </a:xfrm>
                <a:prstGeom prst="roundRect">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1E940D55-0243-AD4E-9FFB-9B6CECCDC6A6}"/>
                    </a:ext>
                  </a:extLst>
                </p:cNvPr>
                <p:cNvSpPr/>
                <p:nvPr/>
              </p:nvSpPr>
              <p:spPr>
                <a:xfrm>
                  <a:off x="998706" y="1412604"/>
                  <a:ext cx="4909225" cy="1420238"/>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840A41DD-FB39-3147-A6F8-1A4551D5FC32}"/>
                  </a:ext>
                </a:extLst>
              </p:cNvPr>
              <p:cNvGrpSpPr/>
              <p:nvPr/>
            </p:nvGrpSpPr>
            <p:grpSpPr>
              <a:xfrm>
                <a:off x="381000" y="1298305"/>
                <a:ext cx="1558047" cy="1609928"/>
                <a:chOff x="381000" y="1298305"/>
                <a:chExt cx="1558047" cy="1609928"/>
              </a:xfrm>
            </p:grpSpPr>
            <p:sp>
              <p:nvSpPr>
                <p:cNvPr id="40" name="Oval 39">
                  <a:extLst>
                    <a:ext uri="{FF2B5EF4-FFF2-40B4-BE49-F238E27FC236}">
                      <a16:creationId xmlns:a16="http://schemas.microsoft.com/office/drawing/2014/main" id="{6B4BCF68-7459-7845-BD70-4A7F665B686B}"/>
                    </a:ext>
                  </a:extLst>
                </p:cNvPr>
                <p:cNvSpPr/>
                <p:nvPr/>
              </p:nvSpPr>
              <p:spPr>
                <a:xfrm>
                  <a:off x="381000" y="1350186"/>
                  <a:ext cx="1558047" cy="1558047"/>
                </a:xfrm>
                <a:prstGeom prst="ellipse">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D884E78-2181-9145-B93F-503850D6A8F1}"/>
                    </a:ext>
                  </a:extLst>
                </p:cNvPr>
                <p:cNvSpPr/>
                <p:nvPr/>
              </p:nvSpPr>
              <p:spPr>
                <a:xfrm>
                  <a:off x="381000" y="1298305"/>
                  <a:ext cx="1558047" cy="155804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TextBox 35">
              <a:extLst>
                <a:ext uri="{FF2B5EF4-FFF2-40B4-BE49-F238E27FC236}">
                  <a16:creationId xmlns:a16="http://schemas.microsoft.com/office/drawing/2014/main" id="{ECE5E8B1-347C-D04C-AEAE-B4AA3AE720D6}"/>
                </a:ext>
              </a:extLst>
            </p:cNvPr>
            <p:cNvSpPr txBox="1"/>
            <p:nvPr/>
          </p:nvSpPr>
          <p:spPr>
            <a:xfrm>
              <a:off x="6443361" y="1750378"/>
              <a:ext cx="1343227" cy="628848"/>
            </a:xfrm>
            <a:prstGeom prst="rect">
              <a:avLst/>
            </a:prstGeom>
            <a:noFill/>
          </p:spPr>
          <p:txBody>
            <a:bodyPr wrap="square" rtlCol="0">
              <a:spAutoFit/>
            </a:bodyPr>
            <a:lstStyle/>
            <a:p>
              <a:pPr algn="ctr"/>
              <a:r>
                <a:rPr lang="en-US" sz="1600" b="1">
                  <a:solidFill>
                    <a:schemeClr val="bg1"/>
                  </a:solidFill>
                </a:rPr>
                <a:t>SET OBJECTIVES</a:t>
              </a:r>
              <a:endParaRPr lang="en-US" sz="1600"/>
            </a:p>
          </p:txBody>
        </p:sp>
        <p:sp>
          <p:nvSpPr>
            <p:cNvPr id="37" name="TextBox 36">
              <a:extLst>
                <a:ext uri="{FF2B5EF4-FFF2-40B4-BE49-F238E27FC236}">
                  <a16:creationId xmlns:a16="http://schemas.microsoft.com/office/drawing/2014/main" id="{2FD30EC0-BED2-FF4E-880A-0C2E3969538F}"/>
                </a:ext>
              </a:extLst>
            </p:cNvPr>
            <p:cNvSpPr txBox="1"/>
            <p:nvPr/>
          </p:nvSpPr>
          <p:spPr>
            <a:xfrm>
              <a:off x="7895620" y="1535487"/>
              <a:ext cx="3915380" cy="992919"/>
            </a:xfrm>
            <a:prstGeom prst="rect">
              <a:avLst/>
            </a:prstGeom>
            <a:noFill/>
          </p:spPr>
          <p:txBody>
            <a:bodyPr wrap="square" rtlCol="0">
              <a:spAutoFit/>
            </a:bodyPr>
            <a:lstStyle/>
            <a:p>
              <a:pPr marL="171450" indent="-171450">
                <a:buFont typeface="Arial" panose="020B0604020202020204" pitchFamily="34" charset="0"/>
                <a:buChar char="•"/>
              </a:pPr>
              <a:r>
                <a:rPr lang="en-US" sz="900">
                  <a:solidFill>
                    <a:schemeClr val="bg1"/>
                  </a:solidFill>
                </a:rPr>
                <a:t>Demonstrate safety commitment</a:t>
              </a:r>
            </a:p>
            <a:p>
              <a:pPr marL="171450" indent="-171450">
                <a:buFont typeface="Arial" panose="020B0604020202020204" pitchFamily="34" charset="0"/>
                <a:buChar char="•"/>
              </a:pPr>
              <a:r>
                <a:rPr lang="en-US" sz="900">
                  <a:solidFill>
                    <a:schemeClr val="bg1"/>
                  </a:solidFill>
                </a:rPr>
                <a:t>Evaluate conformance</a:t>
              </a:r>
            </a:p>
            <a:p>
              <a:pPr marL="171450" indent="-171450">
                <a:buFont typeface="Arial" panose="020B0604020202020204" pitchFamily="34" charset="0"/>
                <a:buChar char="•"/>
              </a:pPr>
              <a:r>
                <a:rPr lang="en-US" sz="900">
                  <a:solidFill>
                    <a:schemeClr val="bg1"/>
                  </a:solidFill>
                </a:rPr>
                <a:t>Evaluate safety culture and SEMS effectiveness</a:t>
              </a:r>
            </a:p>
            <a:p>
              <a:pPr marL="171450" indent="-171450">
                <a:buFont typeface="Arial" panose="020B0604020202020204" pitchFamily="34" charset="0"/>
                <a:buChar char="•"/>
              </a:pPr>
              <a:r>
                <a:rPr lang="en-US" sz="900">
                  <a:solidFill>
                    <a:schemeClr val="bg1"/>
                  </a:solidFill>
                </a:rPr>
                <a:t>Communicate HSSE performance and learnings</a:t>
              </a:r>
            </a:p>
            <a:p>
              <a:pPr marL="171450" indent="-171450">
                <a:buFont typeface="Arial" panose="020B0604020202020204" pitchFamily="34" charset="0"/>
                <a:buChar char="•"/>
              </a:pPr>
              <a:r>
                <a:rPr lang="en-US" sz="900">
                  <a:solidFill>
                    <a:schemeClr val="bg1"/>
                  </a:solidFill>
                </a:rPr>
                <a:t>Communicate new requirements</a:t>
              </a:r>
            </a:p>
            <a:p>
              <a:pPr marL="171450" indent="-171450">
                <a:buFont typeface="Arial" panose="020B0604020202020204" pitchFamily="34" charset="0"/>
                <a:buChar char="•"/>
              </a:pPr>
              <a:r>
                <a:rPr lang="en-US" sz="900">
                  <a:solidFill>
                    <a:schemeClr val="bg1"/>
                  </a:solidFill>
                </a:rPr>
                <a:t>Recognition</a:t>
              </a:r>
            </a:p>
          </p:txBody>
        </p:sp>
      </p:grpSp>
      <p:grpSp>
        <p:nvGrpSpPr>
          <p:cNvPr id="44" name="Group 43">
            <a:extLst>
              <a:ext uri="{FF2B5EF4-FFF2-40B4-BE49-F238E27FC236}">
                <a16:creationId xmlns:a16="http://schemas.microsoft.com/office/drawing/2014/main" id="{BA0BE5DA-88B8-5D49-8E33-290DFD782A5C}"/>
              </a:ext>
            </a:extLst>
          </p:cNvPr>
          <p:cNvGrpSpPr/>
          <p:nvPr/>
        </p:nvGrpSpPr>
        <p:grpSpPr>
          <a:xfrm>
            <a:off x="6684982" y="3046936"/>
            <a:ext cx="5126018" cy="1497096"/>
            <a:chOff x="6298652" y="3101164"/>
            <a:chExt cx="5512350" cy="1609928"/>
          </a:xfrm>
          <a:effectLst>
            <a:outerShdw blurRad="444500" dist="50800" dir="2700000" algn="ctr" rotWithShape="0">
              <a:srgbClr val="000000">
                <a:alpha val="40000"/>
              </a:srgbClr>
            </a:outerShdw>
          </a:effectLst>
        </p:grpSpPr>
        <p:grpSp>
          <p:nvGrpSpPr>
            <p:cNvPr id="45" name="Group 44">
              <a:extLst>
                <a:ext uri="{FF2B5EF4-FFF2-40B4-BE49-F238E27FC236}">
                  <a16:creationId xmlns:a16="http://schemas.microsoft.com/office/drawing/2014/main" id="{30835902-2309-8E4E-9042-BEF1255DA3A0}"/>
                </a:ext>
              </a:extLst>
            </p:cNvPr>
            <p:cNvGrpSpPr/>
            <p:nvPr/>
          </p:nvGrpSpPr>
          <p:grpSpPr>
            <a:xfrm>
              <a:off x="6335952" y="3101164"/>
              <a:ext cx="5475050" cy="1609928"/>
              <a:chOff x="381000" y="1298305"/>
              <a:chExt cx="5475050" cy="1609928"/>
            </a:xfrm>
          </p:grpSpPr>
          <p:grpSp>
            <p:nvGrpSpPr>
              <p:cNvPr id="48" name="Group 47">
                <a:extLst>
                  <a:ext uri="{FF2B5EF4-FFF2-40B4-BE49-F238E27FC236}">
                    <a16:creationId xmlns:a16="http://schemas.microsoft.com/office/drawing/2014/main" id="{AF4F6976-8917-6E40-A82D-28BA990DEDE9}"/>
                  </a:ext>
                </a:extLst>
              </p:cNvPr>
              <p:cNvGrpSpPr/>
              <p:nvPr/>
            </p:nvGrpSpPr>
            <p:grpSpPr>
              <a:xfrm>
                <a:off x="946825" y="1298305"/>
                <a:ext cx="4909225" cy="1458000"/>
                <a:chOff x="998706" y="1412604"/>
                <a:chExt cx="4909225" cy="1458000"/>
              </a:xfrm>
            </p:grpSpPr>
            <p:sp>
              <p:nvSpPr>
                <p:cNvPr id="52" name="Rounded Rectangle 51">
                  <a:extLst>
                    <a:ext uri="{FF2B5EF4-FFF2-40B4-BE49-F238E27FC236}">
                      <a16:creationId xmlns:a16="http://schemas.microsoft.com/office/drawing/2014/main" id="{FE09808D-75D8-A349-9C82-C9A49265AE89}"/>
                    </a:ext>
                  </a:extLst>
                </p:cNvPr>
                <p:cNvSpPr/>
                <p:nvPr/>
              </p:nvSpPr>
              <p:spPr>
                <a:xfrm>
                  <a:off x="998706" y="1450366"/>
                  <a:ext cx="4909225" cy="1420238"/>
                </a:xfrm>
                <a:prstGeom prst="roundRect">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844FB067-F906-7443-BBC6-BB857AF4F292}"/>
                    </a:ext>
                  </a:extLst>
                </p:cNvPr>
                <p:cNvSpPr/>
                <p:nvPr/>
              </p:nvSpPr>
              <p:spPr>
                <a:xfrm>
                  <a:off x="998706" y="1412604"/>
                  <a:ext cx="4909225" cy="1420238"/>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AB5B7AC2-B619-B040-B350-B279DA00CE6A}"/>
                  </a:ext>
                </a:extLst>
              </p:cNvPr>
              <p:cNvGrpSpPr/>
              <p:nvPr/>
            </p:nvGrpSpPr>
            <p:grpSpPr>
              <a:xfrm>
                <a:off x="381000" y="1298305"/>
                <a:ext cx="1558047" cy="1609928"/>
                <a:chOff x="381000" y="1298305"/>
                <a:chExt cx="1558047" cy="1609928"/>
              </a:xfrm>
            </p:grpSpPr>
            <p:sp>
              <p:nvSpPr>
                <p:cNvPr id="50" name="Oval 49">
                  <a:extLst>
                    <a:ext uri="{FF2B5EF4-FFF2-40B4-BE49-F238E27FC236}">
                      <a16:creationId xmlns:a16="http://schemas.microsoft.com/office/drawing/2014/main" id="{865E302F-E7E4-404F-B46F-4CD699E6F488}"/>
                    </a:ext>
                  </a:extLst>
                </p:cNvPr>
                <p:cNvSpPr/>
                <p:nvPr/>
              </p:nvSpPr>
              <p:spPr>
                <a:xfrm>
                  <a:off x="381000" y="1350186"/>
                  <a:ext cx="1558047" cy="1558047"/>
                </a:xfrm>
                <a:prstGeom prst="ellipse">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E95E994-D53B-5442-9BA7-A325B06C5FFF}"/>
                    </a:ext>
                  </a:extLst>
                </p:cNvPr>
                <p:cNvSpPr/>
                <p:nvPr/>
              </p:nvSpPr>
              <p:spPr>
                <a:xfrm>
                  <a:off x="381000" y="1298305"/>
                  <a:ext cx="1558047" cy="155804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6" name="TextBox 45">
              <a:extLst>
                <a:ext uri="{FF2B5EF4-FFF2-40B4-BE49-F238E27FC236}">
                  <a16:creationId xmlns:a16="http://schemas.microsoft.com/office/drawing/2014/main" id="{CEEB22C7-A932-8048-B356-D2203823D05B}"/>
                </a:ext>
              </a:extLst>
            </p:cNvPr>
            <p:cNvSpPr txBox="1"/>
            <p:nvPr/>
          </p:nvSpPr>
          <p:spPr>
            <a:xfrm>
              <a:off x="6298652" y="3564528"/>
              <a:ext cx="1632642" cy="628848"/>
            </a:xfrm>
            <a:prstGeom prst="rect">
              <a:avLst/>
            </a:prstGeom>
            <a:noFill/>
          </p:spPr>
          <p:txBody>
            <a:bodyPr wrap="square" rtlCol="0">
              <a:spAutoFit/>
            </a:bodyPr>
            <a:lstStyle/>
            <a:p>
              <a:pPr algn="ctr"/>
              <a:r>
                <a:rPr lang="en-US" sz="1600" b="1">
                  <a:solidFill>
                    <a:schemeClr val="bg1"/>
                  </a:solidFill>
                </a:rPr>
                <a:t>PERSONAL PREPARATIONS</a:t>
              </a:r>
              <a:endParaRPr lang="en-US" sz="1600"/>
            </a:p>
          </p:txBody>
        </p:sp>
        <p:sp>
          <p:nvSpPr>
            <p:cNvPr id="47" name="TextBox 46">
              <a:extLst>
                <a:ext uri="{FF2B5EF4-FFF2-40B4-BE49-F238E27FC236}">
                  <a16:creationId xmlns:a16="http://schemas.microsoft.com/office/drawing/2014/main" id="{5237CD79-911B-1B4F-8C3C-91ED1A2DDD66}"/>
                </a:ext>
              </a:extLst>
            </p:cNvPr>
            <p:cNvSpPr txBox="1"/>
            <p:nvPr/>
          </p:nvSpPr>
          <p:spPr>
            <a:xfrm>
              <a:off x="7895620" y="3545871"/>
              <a:ext cx="3915380" cy="546105"/>
            </a:xfrm>
            <a:prstGeom prst="rect">
              <a:avLst/>
            </a:prstGeom>
            <a:noFill/>
          </p:spPr>
          <p:txBody>
            <a:bodyPr wrap="square" rtlCol="0">
              <a:spAutoFit/>
            </a:bodyPr>
            <a:lstStyle/>
            <a:p>
              <a:pPr marL="171450" indent="-171450">
                <a:buFont typeface="Arial" panose="020B0604020202020204" pitchFamily="34" charset="0"/>
                <a:buChar char="•"/>
              </a:pPr>
              <a:r>
                <a:rPr lang="en-US" sz="900">
                  <a:solidFill>
                    <a:schemeClr val="bg1"/>
                  </a:solidFill>
                </a:rPr>
                <a:t>Subject matter expert briefing</a:t>
              </a:r>
            </a:p>
            <a:p>
              <a:pPr marL="171450" indent="-171450">
                <a:buFont typeface="Arial" panose="020B0604020202020204" pitchFamily="34" charset="0"/>
                <a:buChar char="•"/>
              </a:pPr>
              <a:r>
                <a:rPr lang="en-US" sz="900">
                  <a:solidFill>
                    <a:schemeClr val="bg1"/>
                  </a:solidFill>
                </a:rPr>
                <a:t>Training / PPE</a:t>
              </a:r>
            </a:p>
            <a:p>
              <a:pPr marL="171450" indent="-171450">
                <a:buFont typeface="Arial" panose="020B0604020202020204" pitchFamily="34" charset="0"/>
                <a:buChar char="•"/>
              </a:pPr>
              <a:r>
                <a:rPr lang="en-US" sz="900">
                  <a:solidFill>
                    <a:schemeClr val="bg1"/>
                  </a:solidFill>
                </a:rPr>
                <a:t>Practice or procedure review</a:t>
              </a:r>
            </a:p>
          </p:txBody>
        </p:sp>
      </p:grpSp>
      <p:grpSp>
        <p:nvGrpSpPr>
          <p:cNvPr id="54" name="Group 53">
            <a:extLst>
              <a:ext uri="{FF2B5EF4-FFF2-40B4-BE49-F238E27FC236}">
                <a16:creationId xmlns:a16="http://schemas.microsoft.com/office/drawing/2014/main" id="{0F2374FA-9100-0B42-A526-AA689920C8A1}"/>
              </a:ext>
            </a:extLst>
          </p:cNvPr>
          <p:cNvGrpSpPr/>
          <p:nvPr/>
        </p:nvGrpSpPr>
        <p:grpSpPr>
          <a:xfrm>
            <a:off x="6719668" y="4886404"/>
            <a:ext cx="5091332" cy="1497096"/>
            <a:chOff x="6335952" y="3101164"/>
            <a:chExt cx="5475050" cy="1609928"/>
          </a:xfrm>
          <a:effectLst>
            <a:outerShdw blurRad="444500" dist="50800" dir="2700000" algn="ctr" rotWithShape="0">
              <a:srgbClr val="000000">
                <a:alpha val="40000"/>
              </a:srgbClr>
            </a:outerShdw>
          </a:effectLst>
        </p:grpSpPr>
        <p:grpSp>
          <p:nvGrpSpPr>
            <p:cNvPr id="55" name="Group 54">
              <a:extLst>
                <a:ext uri="{FF2B5EF4-FFF2-40B4-BE49-F238E27FC236}">
                  <a16:creationId xmlns:a16="http://schemas.microsoft.com/office/drawing/2014/main" id="{49289E06-2C7B-7541-ADEC-CF678918388D}"/>
                </a:ext>
              </a:extLst>
            </p:cNvPr>
            <p:cNvGrpSpPr/>
            <p:nvPr/>
          </p:nvGrpSpPr>
          <p:grpSpPr>
            <a:xfrm>
              <a:off x="6335952" y="3101164"/>
              <a:ext cx="5475050" cy="1609928"/>
              <a:chOff x="381000" y="1298305"/>
              <a:chExt cx="5475050" cy="1609928"/>
            </a:xfrm>
          </p:grpSpPr>
          <p:grpSp>
            <p:nvGrpSpPr>
              <p:cNvPr id="58" name="Group 57">
                <a:extLst>
                  <a:ext uri="{FF2B5EF4-FFF2-40B4-BE49-F238E27FC236}">
                    <a16:creationId xmlns:a16="http://schemas.microsoft.com/office/drawing/2014/main" id="{9DF8E4AF-4F42-8B49-971C-352F0D962681}"/>
                  </a:ext>
                </a:extLst>
              </p:cNvPr>
              <p:cNvGrpSpPr/>
              <p:nvPr/>
            </p:nvGrpSpPr>
            <p:grpSpPr>
              <a:xfrm>
                <a:off x="946825" y="1298305"/>
                <a:ext cx="4909225" cy="1458000"/>
                <a:chOff x="998706" y="1412604"/>
                <a:chExt cx="4909225" cy="1458000"/>
              </a:xfrm>
            </p:grpSpPr>
            <p:sp>
              <p:nvSpPr>
                <p:cNvPr id="62" name="Rounded Rectangle 61">
                  <a:extLst>
                    <a:ext uri="{FF2B5EF4-FFF2-40B4-BE49-F238E27FC236}">
                      <a16:creationId xmlns:a16="http://schemas.microsoft.com/office/drawing/2014/main" id="{EA996BB0-25CD-524D-9FE3-ED5A6E33919A}"/>
                    </a:ext>
                  </a:extLst>
                </p:cNvPr>
                <p:cNvSpPr/>
                <p:nvPr/>
              </p:nvSpPr>
              <p:spPr>
                <a:xfrm>
                  <a:off x="998706" y="1450366"/>
                  <a:ext cx="4909225" cy="1420238"/>
                </a:xfrm>
                <a:prstGeom prst="roundRect">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a:extLst>
                    <a:ext uri="{FF2B5EF4-FFF2-40B4-BE49-F238E27FC236}">
                      <a16:creationId xmlns:a16="http://schemas.microsoft.com/office/drawing/2014/main" id="{9D3D61D5-AA41-1B42-98C3-93771286BB11}"/>
                    </a:ext>
                  </a:extLst>
                </p:cNvPr>
                <p:cNvSpPr/>
                <p:nvPr/>
              </p:nvSpPr>
              <p:spPr>
                <a:xfrm>
                  <a:off x="998706" y="1412604"/>
                  <a:ext cx="4909225" cy="1420238"/>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ED97A603-1DBE-7F4A-B3F8-5F1B0779EC9F}"/>
                  </a:ext>
                </a:extLst>
              </p:cNvPr>
              <p:cNvGrpSpPr/>
              <p:nvPr/>
            </p:nvGrpSpPr>
            <p:grpSpPr>
              <a:xfrm>
                <a:off x="381000" y="1298305"/>
                <a:ext cx="1558047" cy="1609928"/>
                <a:chOff x="381000" y="1298305"/>
                <a:chExt cx="1558047" cy="1609928"/>
              </a:xfrm>
            </p:grpSpPr>
            <p:sp>
              <p:nvSpPr>
                <p:cNvPr id="60" name="Oval 59">
                  <a:extLst>
                    <a:ext uri="{FF2B5EF4-FFF2-40B4-BE49-F238E27FC236}">
                      <a16:creationId xmlns:a16="http://schemas.microsoft.com/office/drawing/2014/main" id="{D2BC7D4E-A9BF-184A-8840-73FD308FDCCF}"/>
                    </a:ext>
                  </a:extLst>
                </p:cNvPr>
                <p:cNvSpPr/>
                <p:nvPr/>
              </p:nvSpPr>
              <p:spPr>
                <a:xfrm>
                  <a:off x="381000" y="1350186"/>
                  <a:ext cx="1558047" cy="1558047"/>
                </a:xfrm>
                <a:prstGeom prst="ellipse">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7DEA9E1-AFEC-2641-91DB-2F37032C3A4C}"/>
                    </a:ext>
                  </a:extLst>
                </p:cNvPr>
                <p:cNvSpPr/>
                <p:nvPr/>
              </p:nvSpPr>
              <p:spPr>
                <a:xfrm>
                  <a:off x="381000" y="1298305"/>
                  <a:ext cx="1558047" cy="155804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Box 55">
              <a:extLst>
                <a:ext uri="{FF2B5EF4-FFF2-40B4-BE49-F238E27FC236}">
                  <a16:creationId xmlns:a16="http://schemas.microsoft.com/office/drawing/2014/main" id="{B944295B-A1DF-0043-A818-6E77ACFEBB4D}"/>
                </a:ext>
              </a:extLst>
            </p:cNvPr>
            <p:cNvSpPr txBox="1"/>
            <p:nvPr/>
          </p:nvSpPr>
          <p:spPr>
            <a:xfrm>
              <a:off x="6455627" y="3617644"/>
              <a:ext cx="1318694" cy="628848"/>
            </a:xfrm>
            <a:prstGeom prst="rect">
              <a:avLst/>
            </a:prstGeom>
            <a:noFill/>
          </p:spPr>
          <p:txBody>
            <a:bodyPr wrap="square" rtlCol="0">
              <a:spAutoFit/>
            </a:bodyPr>
            <a:lstStyle/>
            <a:p>
              <a:pPr algn="ctr"/>
              <a:r>
                <a:rPr lang="en-US" sz="1600" b="1">
                  <a:solidFill>
                    <a:schemeClr val="bg1"/>
                  </a:solidFill>
                </a:rPr>
                <a:t>COMPLETE PLAN</a:t>
              </a:r>
              <a:endParaRPr lang="en-US" sz="1600"/>
            </a:p>
          </p:txBody>
        </p:sp>
        <p:sp>
          <p:nvSpPr>
            <p:cNvPr id="57" name="TextBox 56">
              <a:extLst>
                <a:ext uri="{FF2B5EF4-FFF2-40B4-BE49-F238E27FC236}">
                  <a16:creationId xmlns:a16="http://schemas.microsoft.com/office/drawing/2014/main" id="{589B014A-A008-6C40-9345-9A702B628B26}"/>
                </a:ext>
              </a:extLst>
            </p:cNvPr>
            <p:cNvSpPr txBox="1"/>
            <p:nvPr/>
          </p:nvSpPr>
          <p:spPr>
            <a:xfrm>
              <a:off x="7895620" y="3403209"/>
              <a:ext cx="3915380" cy="843980"/>
            </a:xfrm>
            <a:prstGeom prst="rect">
              <a:avLst/>
            </a:prstGeom>
            <a:noFill/>
          </p:spPr>
          <p:txBody>
            <a:bodyPr wrap="square" rtlCol="0">
              <a:spAutoFit/>
            </a:bodyPr>
            <a:lstStyle/>
            <a:p>
              <a:pPr marL="171450" indent="-171450">
                <a:buFont typeface="Arial" panose="020B0604020202020204" pitchFamily="34" charset="0"/>
                <a:buChar char="•"/>
              </a:pPr>
              <a:r>
                <a:rPr lang="en-US" sz="900">
                  <a:solidFill>
                    <a:schemeClr val="bg1"/>
                  </a:solidFill>
                </a:rPr>
                <a:t>Key management system elements to evaluate</a:t>
              </a:r>
            </a:p>
            <a:p>
              <a:pPr marL="171450" indent="-171450">
                <a:buFont typeface="Arial" panose="020B0604020202020204" pitchFamily="34" charset="0"/>
                <a:buChar char="•"/>
              </a:pPr>
              <a:r>
                <a:rPr lang="en-US" sz="900">
                  <a:solidFill>
                    <a:schemeClr val="bg1"/>
                  </a:solidFill>
                </a:rPr>
                <a:t>People to engage</a:t>
              </a:r>
            </a:p>
            <a:p>
              <a:pPr marL="171450" indent="-171450">
                <a:buFont typeface="Arial" panose="020B0604020202020204" pitchFamily="34" charset="0"/>
                <a:buChar char="•"/>
              </a:pPr>
              <a:r>
                <a:rPr lang="en-US" sz="900">
                  <a:solidFill>
                    <a:schemeClr val="bg1"/>
                  </a:solidFill>
                </a:rPr>
                <a:t>Barriers to evaluate</a:t>
              </a:r>
            </a:p>
            <a:p>
              <a:pPr marL="171450" indent="-171450">
                <a:buFont typeface="Arial" panose="020B0604020202020204" pitchFamily="34" charset="0"/>
                <a:buChar char="•"/>
              </a:pPr>
              <a:r>
                <a:rPr lang="en-US" sz="900">
                  <a:solidFill>
                    <a:schemeClr val="bg1"/>
                  </a:solidFill>
                </a:rPr>
                <a:t>Assets to evaluate</a:t>
              </a:r>
            </a:p>
            <a:p>
              <a:pPr marL="171450" indent="-171450">
                <a:buFont typeface="Arial" panose="020B0604020202020204" pitchFamily="34" charset="0"/>
                <a:buChar char="•"/>
              </a:pPr>
              <a:r>
                <a:rPr lang="en-US" sz="900">
                  <a:solidFill>
                    <a:schemeClr val="bg1"/>
                  </a:solidFill>
                </a:rPr>
                <a:t>Records to review</a:t>
              </a:r>
            </a:p>
          </p:txBody>
        </p:sp>
      </p:grpSp>
      <p:sp>
        <p:nvSpPr>
          <p:cNvPr id="186" name="TextBox 185">
            <a:extLst>
              <a:ext uri="{FF2B5EF4-FFF2-40B4-BE49-F238E27FC236}">
                <a16:creationId xmlns:a16="http://schemas.microsoft.com/office/drawing/2014/main" id="{B488877C-ABFE-2B40-B387-F21784D0E603}"/>
              </a:ext>
            </a:extLst>
          </p:cNvPr>
          <p:cNvSpPr txBox="1"/>
          <p:nvPr/>
        </p:nvSpPr>
        <p:spPr>
          <a:xfrm>
            <a:off x="381000" y="6535706"/>
            <a:ext cx="1946113" cy="253916"/>
          </a:xfrm>
          <a:prstGeom prst="rect">
            <a:avLst/>
          </a:prstGeom>
          <a:noFill/>
        </p:spPr>
        <p:txBody>
          <a:bodyPr wrap="square" lIns="91440" tIns="45720" rIns="91440" bIns="45720" rtlCol="0" anchor="t">
            <a:spAutoFit/>
          </a:bodyPr>
          <a:lstStyle/>
          <a:p>
            <a:r>
              <a:rPr lang="en-US" sz="1050"/>
              <a:t>Figure 4—LSE Preparation Steps</a:t>
            </a:r>
            <a:endParaRPr lang="en-US" sz="1050">
              <a:cs typeface="Calibri"/>
            </a:endParaRPr>
          </a:p>
        </p:txBody>
      </p:sp>
      <p:sp>
        <p:nvSpPr>
          <p:cNvPr id="2" name="Slide Number Placeholder 1">
            <a:extLst>
              <a:ext uri="{FF2B5EF4-FFF2-40B4-BE49-F238E27FC236}">
                <a16:creationId xmlns:a16="http://schemas.microsoft.com/office/drawing/2014/main" id="{B2DA9237-8F46-495B-A054-D0D74017E43C}"/>
              </a:ext>
            </a:extLst>
          </p:cNvPr>
          <p:cNvSpPr txBox="1">
            <a:spLocks/>
          </p:cNvSpPr>
          <p:nvPr/>
        </p:nvSpPr>
        <p:spPr>
          <a:xfrm>
            <a:off x="179578" y="6471913"/>
            <a:ext cx="538161" cy="21748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  </a:t>
            </a:r>
            <a:fld id="{CD58DF40-D339-6A4E-9A6D-323BD9C1363C}" type="slidenum">
              <a:rPr lang="en-US" sz="1200" smtClean="0"/>
              <a:pPr/>
              <a:t>21</a:t>
            </a:fld>
            <a:endParaRPr lang="en-US" sz="1200">
              <a:cs typeface="Calibri"/>
            </a:endParaRPr>
          </a:p>
        </p:txBody>
      </p:sp>
    </p:spTree>
    <p:extLst>
      <p:ext uri="{BB962C8B-B14F-4D97-AF65-F5344CB8AC3E}">
        <p14:creationId xmlns:p14="http://schemas.microsoft.com/office/powerpoint/2010/main" val="13807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E2A174BA-5DCC-C04D-B11F-A83625E09A84}"/>
              </a:ext>
            </a:extLst>
          </p:cNvPr>
          <p:cNvGraphicFramePr>
            <a:graphicFrameLocks/>
          </p:cNvGraphicFramePr>
          <p:nvPr>
            <p:extLst>
              <p:ext uri="{D42A27DB-BD31-4B8C-83A1-F6EECF244321}">
                <p14:modId xmlns:p14="http://schemas.microsoft.com/office/powerpoint/2010/main" val="1809682592"/>
              </p:ext>
            </p:extLst>
          </p:nvPr>
        </p:nvGraphicFramePr>
        <p:xfrm>
          <a:off x="381000" y="1825625"/>
          <a:ext cx="11430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BA7FF436-356B-FC4B-B035-8D41C1A01F69}"/>
              </a:ext>
            </a:extLst>
          </p:cNvPr>
          <p:cNvSpPr txBox="1">
            <a:spLocks/>
          </p:cNvSpPr>
          <p:nvPr/>
        </p:nvSpPr>
        <p:spPr>
          <a:xfrm>
            <a:off x="381000" y="365126"/>
            <a:ext cx="11430000" cy="82164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a:t>Preparation Step 1: SCOPE</a:t>
            </a:r>
          </a:p>
        </p:txBody>
      </p:sp>
      <p:sp>
        <p:nvSpPr>
          <p:cNvPr id="2" name="Slide Number Placeholder 1">
            <a:extLst>
              <a:ext uri="{FF2B5EF4-FFF2-40B4-BE49-F238E27FC236}">
                <a16:creationId xmlns:a16="http://schemas.microsoft.com/office/drawing/2014/main" id="{72FA61E8-6167-4E21-859A-29E42FA6B801}"/>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22</a:t>
            </a:fld>
            <a:endParaRPr lang="en-US"/>
          </a:p>
        </p:txBody>
      </p:sp>
    </p:spTree>
    <p:extLst>
      <p:ext uri="{BB962C8B-B14F-4D97-AF65-F5344CB8AC3E}">
        <p14:creationId xmlns:p14="http://schemas.microsoft.com/office/powerpoint/2010/main" val="107769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D6BECD-2D51-D349-AF71-FB5C6944CA0C}"/>
              </a:ext>
            </a:extLst>
          </p:cNvPr>
          <p:cNvSpPr txBox="1">
            <a:spLocks/>
          </p:cNvSpPr>
          <p:nvPr/>
        </p:nvSpPr>
        <p:spPr>
          <a:xfrm>
            <a:off x="381000" y="365126"/>
            <a:ext cx="11430000" cy="82164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a:t>Preparation STEP 2: COLLECT INFORMATION</a:t>
            </a:r>
          </a:p>
        </p:txBody>
      </p:sp>
      <p:grpSp>
        <p:nvGrpSpPr>
          <p:cNvPr id="6" name="Group 5">
            <a:extLst>
              <a:ext uri="{FF2B5EF4-FFF2-40B4-BE49-F238E27FC236}">
                <a16:creationId xmlns:a16="http://schemas.microsoft.com/office/drawing/2014/main" id="{2C7B74BD-1DD6-46F3-87EF-2C9BC7E5912A}"/>
              </a:ext>
            </a:extLst>
          </p:cNvPr>
          <p:cNvGrpSpPr/>
          <p:nvPr/>
        </p:nvGrpSpPr>
        <p:grpSpPr>
          <a:xfrm>
            <a:off x="850878" y="2605891"/>
            <a:ext cx="10144500" cy="2971427"/>
            <a:chOff x="359731" y="3101164"/>
            <a:chExt cx="5496319" cy="1609928"/>
          </a:xfrm>
          <a:effectLst>
            <a:outerShdw blurRad="444500" dist="50800" dir="2700000" algn="ctr" rotWithShape="0">
              <a:srgbClr val="000000">
                <a:alpha val="40000"/>
              </a:srgbClr>
            </a:outerShdw>
          </a:effectLst>
        </p:grpSpPr>
        <p:grpSp>
          <p:nvGrpSpPr>
            <p:cNvPr id="7" name="Group 6">
              <a:extLst>
                <a:ext uri="{FF2B5EF4-FFF2-40B4-BE49-F238E27FC236}">
                  <a16:creationId xmlns:a16="http://schemas.microsoft.com/office/drawing/2014/main" id="{6BEE18E6-1D8F-4862-87A4-1FFB791B546A}"/>
                </a:ext>
              </a:extLst>
            </p:cNvPr>
            <p:cNvGrpSpPr/>
            <p:nvPr/>
          </p:nvGrpSpPr>
          <p:grpSpPr>
            <a:xfrm>
              <a:off x="381000" y="3101164"/>
              <a:ext cx="5475050" cy="1609928"/>
              <a:chOff x="381000" y="1298305"/>
              <a:chExt cx="5475050" cy="1609928"/>
            </a:xfrm>
          </p:grpSpPr>
          <p:grpSp>
            <p:nvGrpSpPr>
              <p:cNvPr id="10" name="Group 9">
                <a:extLst>
                  <a:ext uri="{FF2B5EF4-FFF2-40B4-BE49-F238E27FC236}">
                    <a16:creationId xmlns:a16="http://schemas.microsoft.com/office/drawing/2014/main" id="{AED37470-7C04-4205-A7B1-C35846A46701}"/>
                  </a:ext>
                </a:extLst>
              </p:cNvPr>
              <p:cNvGrpSpPr/>
              <p:nvPr/>
            </p:nvGrpSpPr>
            <p:grpSpPr>
              <a:xfrm>
                <a:off x="946825" y="1298305"/>
                <a:ext cx="4909225" cy="1458000"/>
                <a:chOff x="998706" y="1412604"/>
                <a:chExt cx="4909225" cy="1458000"/>
              </a:xfrm>
            </p:grpSpPr>
            <p:sp>
              <p:nvSpPr>
                <p:cNvPr id="14" name="Rounded Rectangle 21">
                  <a:extLst>
                    <a:ext uri="{FF2B5EF4-FFF2-40B4-BE49-F238E27FC236}">
                      <a16:creationId xmlns:a16="http://schemas.microsoft.com/office/drawing/2014/main" id="{B4641FC0-B112-4CBC-8A41-E39D019DD523}"/>
                    </a:ext>
                  </a:extLst>
                </p:cNvPr>
                <p:cNvSpPr/>
                <p:nvPr/>
              </p:nvSpPr>
              <p:spPr>
                <a:xfrm>
                  <a:off x="998706" y="1450366"/>
                  <a:ext cx="4909225" cy="1420238"/>
                </a:xfrm>
                <a:prstGeom prst="roundRect">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2">
                  <a:extLst>
                    <a:ext uri="{FF2B5EF4-FFF2-40B4-BE49-F238E27FC236}">
                      <a16:creationId xmlns:a16="http://schemas.microsoft.com/office/drawing/2014/main" id="{5FB542BE-7654-4022-A656-FED8C73DA25D}"/>
                    </a:ext>
                  </a:extLst>
                </p:cNvPr>
                <p:cNvSpPr/>
                <p:nvPr/>
              </p:nvSpPr>
              <p:spPr>
                <a:xfrm>
                  <a:off x="998706" y="1412604"/>
                  <a:ext cx="4909225" cy="1420238"/>
                </a:xfrm>
                <a:prstGeom prst="roundRect">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11478C91-A38F-4473-B321-2F4B57C9B0FB}"/>
                  </a:ext>
                </a:extLst>
              </p:cNvPr>
              <p:cNvGrpSpPr/>
              <p:nvPr/>
            </p:nvGrpSpPr>
            <p:grpSpPr>
              <a:xfrm>
                <a:off x="381000" y="1298305"/>
                <a:ext cx="1558047" cy="1609928"/>
                <a:chOff x="381000" y="1298305"/>
                <a:chExt cx="1558047" cy="1609928"/>
              </a:xfrm>
            </p:grpSpPr>
            <p:sp>
              <p:nvSpPr>
                <p:cNvPr id="12" name="Oval 11">
                  <a:extLst>
                    <a:ext uri="{FF2B5EF4-FFF2-40B4-BE49-F238E27FC236}">
                      <a16:creationId xmlns:a16="http://schemas.microsoft.com/office/drawing/2014/main" id="{16A16264-ADCE-4325-99EA-CA0951F4FAAE}"/>
                    </a:ext>
                  </a:extLst>
                </p:cNvPr>
                <p:cNvSpPr/>
                <p:nvPr/>
              </p:nvSpPr>
              <p:spPr>
                <a:xfrm>
                  <a:off x="381000" y="1350186"/>
                  <a:ext cx="1558047" cy="1558047"/>
                </a:xfrm>
                <a:prstGeom prst="ellipse">
                  <a:avLst/>
                </a:prstGeom>
                <a:solidFill>
                  <a:srgbClr val="055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5F6332-EFF2-4505-8ADC-E34FCD1DD471}"/>
                    </a:ext>
                  </a:extLst>
                </p:cNvPr>
                <p:cNvSpPr/>
                <p:nvPr/>
              </p:nvSpPr>
              <p:spPr>
                <a:xfrm>
                  <a:off x="381000" y="1298305"/>
                  <a:ext cx="1558047" cy="1558047"/>
                </a:xfrm>
                <a:prstGeom prst="ellipse">
                  <a:avLst/>
                </a:pr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TextBox 7">
              <a:extLst>
                <a:ext uri="{FF2B5EF4-FFF2-40B4-BE49-F238E27FC236}">
                  <a16:creationId xmlns:a16="http://schemas.microsoft.com/office/drawing/2014/main" id="{F703CD9D-5147-4BA4-8D2A-0F66D7841ABA}"/>
                </a:ext>
              </a:extLst>
            </p:cNvPr>
            <p:cNvSpPr txBox="1"/>
            <p:nvPr/>
          </p:nvSpPr>
          <p:spPr>
            <a:xfrm>
              <a:off x="359731" y="3565762"/>
              <a:ext cx="1558048" cy="583640"/>
            </a:xfrm>
            <a:prstGeom prst="rect">
              <a:avLst/>
            </a:prstGeom>
            <a:noFill/>
          </p:spPr>
          <p:txBody>
            <a:bodyPr wrap="square" rtlCol="0">
              <a:spAutoFit/>
            </a:bodyPr>
            <a:lstStyle/>
            <a:p>
              <a:pPr algn="ctr"/>
              <a:r>
                <a:rPr lang="en-US" sz="3200" b="1">
                  <a:solidFill>
                    <a:schemeClr val="bg1"/>
                  </a:solidFill>
                </a:rPr>
                <a:t>COLLECT INFORMATION</a:t>
              </a:r>
              <a:endParaRPr lang="en-US" sz="3200"/>
            </a:p>
          </p:txBody>
        </p:sp>
        <p:sp>
          <p:nvSpPr>
            <p:cNvPr id="9" name="TextBox 8">
              <a:extLst>
                <a:ext uri="{FF2B5EF4-FFF2-40B4-BE49-F238E27FC236}">
                  <a16:creationId xmlns:a16="http://schemas.microsoft.com/office/drawing/2014/main" id="{176E6DFE-B609-4D2E-A11B-A8A538DC0098}"/>
                </a:ext>
              </a:extLst>
            </p:cNvPr>
            <p:cNvSpPr txBox="1"/>
            <p:nvPr/>
          </p:nvSpPr>
          <p:spPr>
            <a:xfrm>
              <a:off x="1940670" y="3185955"/>
              <a:ext cx="3915380" cy="1250657"/>
            </a:xfrm>
            <a:prstGeom prst="rect">
              <a:avLst/>
            </a:prstGeom>
            <a:noFill/>
          </p:spPr>
          <p:txBody>
            <a:bodyPr wrap="square" rtlCol="0">
              <a:spAutoFit/>
            </a:bodyPr>
            <a:lstStyle/>
            <a:p>
              <a:pPr marL="171450" indent="-171450">
                <a:buFont typeface="Arial" panose="020B0604020202020204" pitchFamily="34" charset="0"/>
                <a:buChar char="•"/>
              </a:pPr>
              <a:r>
                <a:rPr lang="en-US">
                  <a:solidFill>
                    <a:schemeClr val="bg1"/>
                  </a:solidFill>
                </a:rPr>
                <a:t>Current activities, significant safety system bypasses and/or inhibits</a:t>
              </a:r>
            </a:p>
            <a:p>
              <a:pPr marL="171450" indent="-171450">
                <a:buFont typeface="Arial" panose="020B0604020202020204" pitchFamily="34" charset="0"/>
                <a:buChar char="•"/>
              </a:pPr>
              <a:r>
                <a:rPr lang="en-US">
                  <a:solidFill>
                    <a:schemeClr val="bg1"/>
                  </a:solidFill>
                </a:rPr>
                <a:t>Safety performance indicators, site incidents, action closure</a:t>
              </a:r>
            </a:p>
            <a:p>
              <a:pPr marL="171450" indent="-171450">
                <a:buFont typeface="Arial" panose="020B0604020202020204" pitchFamily="34" charset="0"/>
                <a:buChar char="•"/>
              </a:pPr>
              <a:r>
                <a:rPr lang="en-US">
                  <a:solidFill>
                    <a:schemeClr val="bg1"/>
                  </a:solidFill>
                </a:rPr>
                <a:t>Emergency response exercises and drills</a:t>
              </a:r>
            </a:p>
            <a:p>
              <a:pPr marL="171450" indent="-171450">
                <a:buFont typeface="Arial" panose="020B0604020202020204" pitchFamily="34" charset="0"/>
                <a:buChar char="•"/>
              </a:pPr>
              <a:r>
                <a:rPr lang="en-US">
                  <a:solidFill>
                    <a:schemeClr val="bg1"/>
                  </a:solidFill>
                </a:rPr>
                <a:t>Changes in personnel, contractors, process, or design</a:t>
              </a:r>
            </a:p>
            <a:p>
              <a:pPr marL="171450" indent="-171450">
                <a:buFont typeface="Arial" panose="020B0604020202020204" pitchFamily="34" charset="0"/>
                <a:buChar char="•"/>
              </a:pPr>
              <a:r>
                <a:rPr lang="en-US">
                  <a:solidFill>
                    <a:schemeClr val="bg1"/>
                  </a:solidFill>
                </a:rPr>
                <a:t>New requirements</a:t>
              </a:r>
            </a:p>
            <a:p>
              <a:pPr marL="171450" indent="-171450">
                <a:buFont typeface="Arial" panose="020B0604020202020204" pitchFamily="34" charset="0"/>
                <a:buChar char="•"/>
              </a:pPr>
              <a:r>
                <a:rPr lang="en-US">
                  <a:solidFill>
                    <a:schemeClr val="bg1"/>
                  </a:solidFill>
                </a:rPr>
                <a:t>Safety culture assessment results, concerns, or complaints</a:t>
              </a:r>
            </a:p>
            <a:p>
              <a:pPr marL="171450" indent="-171450">
                <a:buFont typeface="Arial" panose="020B0604020202020204" pitchFamily="34" charset="0"/>
                <a:buChar char="•"/>
              </a:pPr>
              <a:r>
                <a:rPr lang="en-US">
                  <a:solidFill>
                    <a:schemeClr val="bg1"/>
                  </a:solidFill>
                </a:rPr>
                <a:t>Recognitions</a:t>
              </a:r>
            </a:p>
            <a:p>
              <a:pPr marL="171450" indent="-171450">
                <a:buFont typeface="Arial" panose="020B0604020202020204" pitchFamily="34" charset="0"/>
                <a:buChar char="•"/>
              </a:pPr>
              <a:r>
                <a:rPr lang="en-US">
                  <a:solidFill>
                    <a:schemeClr val="bg1"/>
                  </a:solidFill>
                </a:rPr>
                <a:t>Industry HSSE learnings</a:t>
              </a:r>
            </a:p>
          </p:txBody>
        </p:sp>
      </p:grpSp>
      <p:sp>
        <p:nvSpPr>
          <p:cNvPr id="2" name="Slide Number Placeholder 1">
            <a:extLst>
              <a:ext uri="{FF2B5EF4-FFF2-40B4-BE49-F238E27FC236}">
                <a16:creationId xmlns:a16="http://schemas.microsoft.com/office/drawing/2014/main" id="{A4BE2B1E-9DD9-437F-B87F-76FCF34031B4}"/>
              </a:ext>
            </a:extLst>
          </p:cNvPr>
          <p:cNvSpPr txBox="1">
            <a:spLocks/>
          </p:cNvSpPr>
          <p:nvPr/>
        </p:nvSpPr>
        <p:spPr>
          <a:xfrm>
            <a:off x="179578" y="6471913"/>
            <a:ext cx="538161" cy="21748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  </a:t>
            </a:r>
            <a:fld id="{CD58DF40-D339-6A4E-9A6D-323BD9C1363C}" type="slidenum">
              <a:rPr lang="en-US" sz="1200" smtClean="0"/>
              <a:pPr/>
              <a:t>23</a:t>
            </a:fld>
            <a:endParaRPr lang="en-US" sz="1200">
              <a:cs typeface="Calibri"/>
            </a:endParaRPr>
          </a:p>
        </p:txBody>
      </p:sp>
    </p:spTree>
    <p:extLst>
      <p:ext uri="{BB962C8B-B14F-4D97-AF65-F5344CB8AC3E}">
        <p14:creationId xmlns:p14="http://schemas.microsoft.com/office/powerpoint/2010/main" val="3395742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DE273EC-53C5-4E4A-981A-4CF5C9209E36}"/>
              </a:ext>
            </a:extLst>
          </p:cNvPr>
          <p:cNvGraphicFramePr>
            <a:graphicFrameLocks/>
          </p:cNvGraphicFramePr>
          <p:nvPr>
            <p:extLst>
              <p:ext uri="{D42A27DB-BD31-4B8C-83A1-F6EECF244321}">
                <p14:modId xmlns:p14="http://schemas.microsoft.com/office/powerpoint/2010/main" val="1365942479"/>
              </p:ext>
            </p:extLst>
          </p:nvPr>
        </p:nvGraphicFramePr>
        <p:xfrm>
          <a:off x="838200" y="1898650"/>
          <a:ext cx="10506456" cy="4374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34F4555E-4B9A-9D47-99BF-D5AE8B9CC487}"/>
              </a:ext>
            </a:extLst>
          </p:cNvPr>
          <p:cNvSpPr txBox="1">
            <a:spLocks/>
          </p:cNvSpPr>
          <p:nvPr/>
        </p:nvSpPr>
        <p:spPr>
          <a:xfrm>
            <a:off x="381000" y="365126"/>
            <a:ext cx="11430000" cy="821648"/>
          </a:xfrm>
          <a:prstGeom prst="rect">
            <a:avLst/>
          </a:prstGeom>
        </p:spPr>
        <p:txBody>
          <a:bodyPr vert="horz" lIns="91440" tIns="45720" rIns="91440" bIns="45720" rtlCol="0" anchor="b" anchorCtr="0">
            <a:normAutofit fontScale="925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a:t>Preparation STEP 3: REVIEW OF MAJOR HAZARDS</a:t>
            </a:r>
          </a:p>
        </p:txBody>
      </p:sp>
      <p:pic>
        <p:nvPicPr>
          <p:cNvPr id="27" name="Picture 27" descr="Diagram&#10;&#10;Description automatically generated">
            <a:extLst>
              <a:ext uri="{FF2B5EF4-FFF2-40B4-BE49-F238E27FC236}">
                <a16:creationId xmlns:a16="http://schemas.microsoft.com/office/drawing/2014/main" id="{FA9014AB-FAE6-42AA-9451-4D348FBF67DA}"/>
              </a:ext>
            </a:extLst>
          </p:cNvPr>
          <p:cNvPicPr>
            <a:picLocks noChangeAspect="1"/>
          </p:cNvPicPr>
          <p:nvPr/>
        </p:nvPicPr>
        <p:blipFill>
          <a:blip r:embed="rId8"/>
          <a:stretch>
            <a:fillRect/>
          </a:stretch>
        </p:blipFill>
        <p:spPr>
          <a:xfrm>
            <a:off x="4407941" y="2476813"/>
            <a:ext cx="3376117" cy="1904374"/>
          </a:xfrm>
          <a:prstGeom prst="rect">
            <a:avLst/>
          </a:prstGeom>
        </p:spPr>
      </p:pic>
      <p:sp>
        <p:nvSpPr>
          <p:cNvPr id="2" name="Slide Number Placeholder 1">
            <a:extLst>
              <a:ext uri="{FF2B5EF4-FFF2-40B4-BE49-F238E27FC236}">
                <a16:creationId xmlns:a16="http://schemas.microsoft.com/office/drawing/2014/main" id="{7B289256-27F3-46AA-8861-3E7FB45B8D89}"/>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24</a:t>
            </a:fld>
            <a:endParaRPr lang="en-US"/>
          </a:p>
        </p:txBody>
      </p:sp>
    </p:spTree>
    <p:extLst>
      <p:ext uri="{BB962C8B-B14F-4D97-AF65-F5344CB8AC3E}">
        <p14:creationId xmlns:p14="http://schemas.microsoft.com/office/powerpoint/2010/main" val="179157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B0EDF5E-4A1B-4BFC-A591-3FC2613D8E2E}"/>
              </a:ext>
            </a:extLst>
          </p:cNvPr>
          <p:cNvGraphicFramePr>
            <a:graphicFrameLocks noGrp="1"/>
          </p:cNvGraphicFramePr>
          <p:nvPr>
            <p:ph idx="1"/>
          </p:nvPr>
        </p:nvGraphicFramePr>
        <p:xfrm>
          <a:off x="381000" y="1825625"/>
          <a:ext cx="11430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E2F0A0BF-735A-E74C-8FFD-987EE760A828}"/>
              </a:ext>
            </a:extLst>
          </p:cNvPr>
          <p:cNvSpPr txBox="1">
            <a:spLocks/>
          </p:cNvSpPr>
          <p:nvPr/>
        </p:nvSpPr>
        <p:spPr>
          <a:xfrm>
            <a:off x="381000" y="365126"/>
            <a:ext cx="11430000" cy="82164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a:t>Preparation STEP 4: SET OBJECTIVES</a:t>
            </a:r>
          </a:p>
        </p:txBody>
      </p:sp>
      <p:pic>
        <p:nvPicPr>
          <p:cNvPr id="18" name="Picture 18" descr="Icon&#10;&#10;Description automatically generated">
            <a:extLst>
              <a:ext uri="{FF2B5EF4-FFF2-40B4-BE49-F238E27FC236}">
                <a16:creationId xmlns:a16="http://schemas.microsoft.com/office/drawing/2014/main" id="{5DB59706-4188-41EE-9863-75514312135A}"/>
              </a:ext>
            </a:extLst>
          </p:cNvPr>
          <p:cNvPicPr>
            <a:picLocks noChangeAspect="1"/>
          </p:cNvPicPr>
          <p:nvPr/>
        </p:nvPicPr>
        <p:blipFill>
          <a:blip r:embed="rId8"/>
          <a:stretch>
            <a:fillRect/>
          </a:stretch>
        </p:blipFill>
        <p:spPr>
          <a:xfrm>
            <a:off x="934453" y="2183732"/>
            <a:ext cx="757990" cy="1147011"/>
          </a:xfrm>
          <a:prstGeom prst="rect">
            <a:avLst/>
          </a:prstGeom>
        </p:spPr>
      </p:pic>
      <p:pic>
        <p:nvPicPr>
          <p:cNvPr id="19" name="Picture 19" descr="Icon&#10;&#10;Description automatically generated">
            <a:extLst>
              <a:ext uri="{FF2B5EF4-FFF2-40B4-BE49-F238E27FC236}">
                <a16:creationId xmlns:a16="http://schemas.microsoft.com/office/drawing/2014/main" id="{C1557B0D-59D5-4F81-A094-48E7A8DAD652}"/>
              </a:ext>
            </a:extLst>
          </p:cNvPr>
          <p:cNvPicPr>
            <a:picLocks noChangeAspect="1"/>
          </p:cNvPicPr>
          <p:nvPr/>
        </p:nvPicPr>
        <p:blipFill>
          <a:blip r:embed="rId9"/>
          <a:stretch>
            <a:fillRect/>
          </a:stretch>
        </p:blipFill>
        <p:spPr>
          <a:xfrm>
            <a:off x="2849479" y="2329276"/>
            <a:ext cx="768016" cy="986264"/>
          </a:xfrm>
          <a:prstGeom prst="rect">
            <a:avLst/>
          </a:prstGeom>
        </p:spPr>
      </p:pic>
      <p:pic>
        <p:nvPicPr>
          <p:cNvPr id="20" name="Picture 20" descr="Icon&#10;&#10;Description automatically generated">
            <a:extLst>
              <a:ext uri="{FF2B5EF4-FFF2-40B4-BE49-F238E27FC236}">
                <a16:creationId xmlns:a16="http://schemas.microsoft.com/office/drawing/2014/main" id="{03815233-E55C-4019-9292-8ECEADA19F7C}"/>
              </a:ext>
            </a:extLst>
          </p:cNvPr>
          <p:cNvPicPr>
            <a:picLocks noChangeAspect="1"/>
          </p:cNvPicPr>
          <p:nvPr/>
        </p:nvPicPr>
        <p:blipFill>
          <a:blip r:embed="rId10"/>
          <a:stretch>
            <a:fillRect/>
          </a:stretch>
        </p:blipFill>
        <p:spPr>
          <a:xfrm>
            <a:off x="4664242" y="2294275"/>
            <a:ext cx="968543" cy="1036213"/>
          </a:xfrm>
          <a:prstGeom prst="rect">
            <a:avLst/>
          </a:prstGeom>
        </p:spPr>
      </p:pic>
      <p:pic>
        <p:nvPicPr>
          <p:cNvPr id="21" name="Picture 21" descr="Icon&#10;&#10;Description automatically generated">
            <a:extLst>
              <a:ext uri="{FF2B5EF4-FFF2-40B4-BE49-F238E27FC236}">
                <a16:creationId xmlns:a16="http://schemas.microsoft.com/office/drawing/2014/main" id="{2BB09EA7-2023-4E29-9060-1DFBDB8DEC2D}"/>
              </a:ext>
            </a:extLst>
          </p:cNvPr>
          <p:cNvPicPr>
            <a:picLocks noChangeAspect="1"/>
          </p:cNvPicPr>
          <p:nvPr/>
        </p:nvPicPr>
        <p:blipFill>
          <a:blip r:embed="rId11"/>
          <a:stretch>
            <a:fillRect/>
          </a:stretch>
        </p:blipFill>
        <p:spPr>
          <a:xfrm>
            <a:off x="6539163" y="2399126"/>
            <a:ext cx="988595" cy="846562"/>
          </a:xfrm>
          <a:prstGeom prst="rect">
            <a:avLst/>
          </a:prstGeom>
        </p:spPr>
      </p:pic>
      <p:pic>
        <p:nvPicPr>
          <p:cNvPr id="22" name="Picture 22" descr="Icon&#10;&#10;Description automatically generated">
            <a:extLst>
              <a:ext uri="{FF2B5EF4-FFF2-40B4-BE49-F238E27FC236}">
                <a16:creationId xmlns:a16="http://schemas.microsoft.com/office/drawing/2014/main" id="{D4316D02-88D1-45D5-B5A9-573E8A8F09B1}"/>
              </a:ext>
            </a:extLst>
          </p:cNvPr>
          <p:cNvPicPr>
            <a:picLocks noChangeAspect="1"/>
          </p:cNvPicPr>
          <p:nvPr/>
        </p:nvPicPr>
        <p:blipFill>
          <a:blip r:embed="rId12"/>
          <a:stretch>
            <a:fillRect/>
          </a:stretch>
        </p:blipFill>
        <p:spPr>
          <a:xfrm>
            <a:off x="8484268" y="2403070"/>
            <a:ext cx="1028700" cy="858729"/>
          </a:xfrm>
          <a:prstGeom prst="rect">
            <a:avLst/>
          </a:prstGeom>
        </p:spPr>
      </p:pic>
      <p:pic>
        <p:nvPicPr>
          <p:cNvPr id="23" name="Picture 23" descr="Icon&#10;&#10;Description automatically generated">
            <a:extLst>
              <a:ext uri="{FF2B5EF4-FFF2-40B4-BE49-F238E27FC236}">
                <a16:creationId xmlns:a16="http://schemas.microsoft.com/office/drawing/2014/main" id="{5B269F4A-221A-489E-A6D1-8E5826B2C992}"/>
              </a:ext>
            </a:extLst>
          </p:cNvPr>
          <p:cNvPicPr>
            <a:picLocks noChangeAspect="1"/>
          </p:cNvPicPr>
          <p:nvPr/>
        </p:nvPicPr>
        <p:blipFill>
          <a:blip r:embed="rId13"/>
          <a:stretch>
            <a:fillRect/>
          </a:stretch>
        </p:blipFill>
        <p:spPr>
          <a:xfrm>
            <a:off x="10268952" y="2194548"/>
            <a:ext cx="1259306" cy="1265745"/>
          </a:xfrm>
          <a:prstGeom prst="rect">
            <a:avLst/>
          </a:prstGeom>
        </p:spPr>
      </p:pic>
      <p:sp>
        <p:nvSpPr>
          <p:cNvPr id="52" name="TextBox 51">
            <a:extLst>
              <a:ext uri="{FF2B5EF4-FFF2-40B4-BE49-F238E27FC236}">
                <a16:creationId xmlns:a16="http://schemas.microsoft.com/office/drawing/2014/main" id="{FB11815B-B383-4766-AE30-C3C965FFDCC8}"/>
              </a:ext>
            </a:extLst>
          </p:cNvPr>
          <p:cNvSpPr txBox="1"/>
          <p:nvPr/>
        </p:nvSpPr>
        <p:spPr>
          <a:xfrm>
            <a:off x="563479" y="4664242"/>
            <a:ext cx="16102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cs typeface="Calibri"/>
              </a:rPr>
              <a:t>commitment </a:t>
            </a:r>
          </a:p>
        </p:txBody>
      </p:sp>
      <p:sp>
        <p:nvSpPr>
          <p:cNvPr id="97" name="TextBox 96">
            <a:extLst>
              <a:ext uri="{FF2B5EF4-FFF2-40B4-BE49-F238E27FC236}">
                <a16:creationId xmlns:a16="http://schemas.microsoft.com/office/drawing/2014/main" id="{0E38EE35-42CD-4C2B-9735-6496DA5BCD39}"/>
              </a:ext>
            </a:extLst>
          </p:cNvPr>
          <p:cNvSpPr txBox="1"/>
          <p:nvPr/>
        </p:nvSpPr>
        <p:spPr>
          <a:xfrm>
            <a:off x="2428373" y="4483277"/>
            <a:ext cx="16102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cs typeface="Calibri"/>
              </a:rPr>
              <a:t>conformance</a:t>
            </a:r>
          </a:p>
        </p:txBody>
      </p:sp>
      <p:sp>
        <p:nvSpPr>
          <p:cNvPr id="2" name="TextBox 1">
            <a:extLst>
              <a:ext uri="{FF2B5EF4-FFF2-40B4-BE49-F238E27FC236}">
                <a16:creationId xmlns:a16="http://schemas.microsoft.com/office/drawing/2014/main" id="{21166F23-9DA5-478D-995D-24DCAC711261}"/>
              </a:ext>
            </a:extLst>
          </p:cNvPr>
          <p:cNvSpPr txBox="1"/>
          <p:nvPr/>
        </p:nvSpPr>
        <p:spPr>
          <a:xfrm>
            <a:off x="4389120" y="4083167"/>
            <a:ext cx="1926336" cy="400110"/>
          </a:xfrm>
          <a:prstGeom prst="rect">
            <a:avLst/>
          </a:prstGeom>
          <a:noFill/>
        </p:spPr>
        <p:txBody>
          <a:bodyPr wrap="square" rtlCol="0">
            <a:spAutoFit/>
          </a:bodyPr>
          <a:lstStyle/>
          <a:p>
            <a:pPr lvl="0"/>
            <a:r>
              <a:rPr lang="en-US" sz="2000">
                <a:solidFill>
                  <a:schemeClr val="bg1"/>
                </a:solidFill>
              </a:rPr>
              <a:t>safety culture </a:t>
            </a:r>
          </a:p>
        </p:txBody>
      </p:sp>
      <p:sp>
        <p:nvSpPr>
          <p:cNvPr id="15" name="TextBox 14">
            <a:extLst>
              <a:ext uri="{FF2B5EF4-FFF2-40B4-BE49-F238E27FC236}">
                <a16:creationId xmlns:a16="http://schemas.microsoft.com/office/drawing/2014/main" id="{03EF170F-465C-41C3-AE73-21B226C24CF6}"/>
              </a:ext>
            </a:extLst>
          </p:cNvPr>
          <p:cNvSpPr txBox="1"/>
          <p:nvPr/>
        </p:nvSpPr>
        <p:spPr>
          <a:xfrm>
            <a:off x="4401393" y="4356466"/>
            <a:ext cx="1926336" cy="707886"/>
          </a:xfrm>
          <a:prstGeom prst="rect">
            <a:avLst/>
          </a:prstGeom>
          <a:noFill/>
        </p:spPr>
        <p:txBody>
          <a:bodyPr wrap="square" lIns="91440" tIns="45720" rIns="91440" bIns="45720" rtlCol="0" anchor="t">
            <a:spAutoFit/>
          </a:bodyPr>
          <a:lstStyle/>
          <a:p>
            <a:r>
              <a:rPr lang="en-US" sz="2000">
                <a:solidFill>
                  <a:srgbClr val="FFFF00"/>
                </a:solidFill>
              </a:rPr>
              <a:t>          </a:t>
            </a:r>
            <a:r>
              <a:rPr lang="en-US" sz="2000">
                <a:solidFill>
                  <a:schemeClr val="bg1"/>
                </a:solidFill>
              </a:rPr>
              <a:t>SEMS effectiveness</a:t>
            </a:r>
            <a:endParaRPr lang="en-US" sz="2000">
              <a:solidFill>
                <a:schemeClr val="bg1"/>
              </a:solidFill>
              <a:cs typeface="Calibri"/>
            </a:endParaRPr>
          </a:p>
        </p:txBody>
      </p:sp>
      <p:sp>
        <p:nvSpPr>
          <p:cNvPr id="16" name="TextBox 15">
            <a:extLst>
              <a:ext uri="{FF2B5EF4-FFF2-40B4-BE49-F238E27FC236}">
                <a16:creationId xmlns:a16="http://schemas.microsoft.com/office/drawing/2014/main" id="{2D25A1B9-B794-4B15-976A-50B13F9A2C32}"/>
              </a:ext>
            </a:extLst>
          </p:cNvPr>
          <p:cNvSpPr txBox="1"/>
          <p:nvPr/>
        </p:nvSpPr>
        <p:spPr>
          <a:xfrm>
            <a:off x="6266287" y="4310299"/>
            <a:ext cx="1926336" cy="707886"/>
          </a:xfrm>
          <a:prstGeom prst="rect">
            <a:avLst/>
          </a:prstGeom>
          <a:noFill/>
        </p:spPr>
        <p:txBody>
          <a:bodyPr wrap="square" rtlCol="0">
            <a:spAutoFit/>
          </a:bodyPr>
          <a:lstStyle/>
          <a:p>
            <a:pPr lvl="0"/>
            <a:r>
              <a:rPr lang="en-US" sz="2000">
                <a:solidFill>
                  <a:schemeClr val="bg1"/>
                </a:solidFill>
              </a:rPr>
              <a:t>performances and learnings</a:t>
            </a:r>
          </a:p>
        </p:txBody>
      </p:sp>
      <p:sp>
        <p:nvSpPr>
          <p:cNvPr id="17" name="TextBox 16">
            <a:extLst>
              <a:ext uri="{FF2B5EF4-FFF2-40B4-BE49-F238E27FC236}">
                <a16:creationId xmlns:a16="http://schemas.microsoft.com/office/drawing/2014/main" id="{5F0DDD13-4DBB-4D29-AFA1-4BFDC5FC0B1C}"/>
              </a:ext>
            </a:extLst>
          </p:cNvPr>
          <p:cNvSpPr txBox="1"/>
          <p:nvPr/>
        </p:nvSpPr>
        <p:spPr>
          <a:xfrm>
            <a:off x="8192623" y="4487949"/>
            <a:ext cx="1926336" cy="400110"/>
          </a:xfrm>
          <a:prstGeom prst="rect">
            <a:avLst/>
          </a:prstGeom>
          <a:noFill/>
        </p:spPr>
        <p:txBody>
          <a:bodyPr wrap="square" rtlCol="0">
            <a:spAutoFit/>
          </a:bodyPr>
          <a:lstStyle/>
          <a:p>
            <a:pPr lvl="0"/>
            <a:r>
              <a:rPr lang="en-US" sz="2000">
                <a:solidFill>
                  <a:schemeClr val="bg1"/>
                </a:solidFill>
              </a:rPr>
              <a:t>requirements</a:t>
            </a:r>
          </a:p>
        </p:txBody>
      </p:sp>
      <p:sp>
        <p:nvSpPr>
          <p:cNvPr id="24" name="TextBox 23">
            <a:extLst>
              <a:ext uri="{FF2B5EF4-FFF2-40B4-BE49-F238E27FC236}">
                <a16:creationId xmlns:a16="http://schemas.microsoft.com/office/drawing/2014/main" id="{BA7E7B52-EB5D-44B5-82DA-9C1CD87E2A3E}"/>
              </a:ext>
            </a:extLst>
          </p:cNvPr>
          <p:cNvSpPr txBox="1"/>
          <p:nvPr/>
        </p:nvSpPr>
        <p:spPr>
          <a:xfrm>
            <a:off x="10139331" y="4156411"/>
            <a:ext cx="1926336" cy="400110"/>
          </a:xfrm>
          <a:prstGeom prst="rect">
            <a:avLst/>
          </a:prstGeom>
          <a:noFill/>
        </p:spPr>
        <p:txBody>
          <a:bodyPr wrap="square" rtlCol="0">
            <a:spAutoFit/>
          </a:bodyPr>
          <a:lstStyle/>
          <a:p>
            <a:pPr lvl="0"/>
            <a:r>
              <a:rPr lang="en-US" sz="2000">
                <a:solidFill>
                  <a:schemeClr val="bg1"/>
                </a:solidFill>
              </a:rPr>
              <a:t>Recognition</a:t>
            </a:r>
          </a:p>
        </p:txBody>
      </p:sp>
      <p:sp>
        <p:nvSpPr>
          <p:cNvPr id="89" name="TextBox 88">
            <a:extLst>
              <a:ext uri="{FF2B5EF4-FFF2-40B4-BE49-F238E27FC236}">
                <a16:creationId xmlns:a16="http://schemas.microsoft.com/office/drawing/2014/main" id="{41BDF484-2908-447D-BAC8-36A8496B999F}"/>
              </a:ext>
            </a:extLst>
          </p:cNvPr>
          <p:cNvSpPr txBox="1"/>
          <p:nvPr/>
        </p:nvSpPr>
        <p:spPr>
          <a:xfrm>
            <a:off x="563478" y="4664242"/>
            <a:ext cx="16102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FF00"/>
                </a:solidFill>
                <a:cs typeface="Calibri"/>
              </a:rPr>
              <a:t>commitment </a:t>
            </a:r>
          </a:p>
        </p:txBody>
      </p:sp>
      <p:sp>
        <p:nvSpPr>
          <p:cNvPr id="90" name="TextBox 89">
            <a:extLst>
              <a:ext uri="{FF2B5EF4-FFF2-40B4-BE49-F238E27FC236}">
                <a16:creationId xmlns:a16="http://schemas.microsoft.com/office/drawing/2014/main" id="{884F5931-599C-409F-90D2-86C9F0C83BE4}"/>
              </a:ext>
            </a:extLst>
          </p:cNvPr>
          <p:cNvSpPr txBox="1"/>
          <p:nvPr/>
        </p:nvSpPr>
        <p:spPr>
          <a:xfrm>
            <a:off x="2428373" y="4483277"/>
            <a:ext cx="16102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FF00"/>
                </a:solidFill>
                <a:cs typeface="Calibri"/>
              </a:rPr>
              <a:t>conformance</a:t>
            </a:r>
          </a:p>
        </p:txBody>
      </p:sp>
      <p:sp>
        <p:nvSpPr>
          <p:cNvPr id="91" name="TextBox 90">
            <a:extLst>
              <a:ext uri="{FF2B5EF4-FFF2-40B4-BE49-F238E27FC236}">
                <a16:creationId xmlns:a16="http://schemas.microsoft.com/office/drawing/2014/main" id="{CE84E86C-F809-4568-8A93-339121AA73A7}"/>
              </a:ext>
            </a:extLst>
          </p:cNvPr>
          <p:cNvSpPr txBox="1"/>
          <p:nvPr/>
        </p:nvSpPr>
        <p:spPr>
          <a:xfrm>
            <a:off x="4389119" y="4083166"/>
            <a:ext cx="1926336" cy="400110"/>
          </a:xfrm>
          <a:prstGeom prst="rect">
            <a:avLst/>
          </a:prstGeom>
          <a:noFill/>
        </p:spPr>
        <p:txBody>
          <a:bodyPr wrap="square" lIns="91440" tIns="45720" rIns="91440" bIns="45720" rtlCol="0" anchor="t">
            <a:spAutoFit/>
          </a:bodyPr>
          <a:lstStyle/>
          <a:p>
            <a:r>
              <a:rPr lang="en-US" sz="2000">
                <a:solidFill>
                  <a:srgbClr val="FFFF00"/>
                </a:solidFill>
              </a:rPr>
              <a:t>safety culture </a:t>
            </a:r>
            <a:endParaRPr lang="en-US" sz="2000">
              <a:solidFill>
                <a:srgbClr val="FFFF00"/>
              </a:solidFill>
              <a:cs typeface="Calibri"/>
            </a:endParaRPr>
          </a:p>
        </p:txBody>
      </p:sp>
      <p:sp>
        <p:nvSpPr>
          <p:cNvPr id="92" name="TextBox 91">
            <a:extLst>
              <a:ext uri="{FF2B5EF4-FFF2-40B4-BE49-F238E27FC236}">
                <a16:creationId xmlns:a16="http://schemas.microsoft.com/office/drawing/2014/main" id="{3BE0ECF2-10E0-497F-822F-CD96BE2DCD76}"/>
              </a:ext>
            </a:extLst>
          </p:cNvPr>
          <p:cNvSpPr txBox="1"/>
          <p:nvPr/>
        </p:nvSpPr>
        <p:spPr>
          <a:xfrm>
            <a:off x="4401392" y="4356466"/>
            <a:ext cx="1926336" cy="707886"/>
          </a:xfrm>
          <a:prstGeom prst="rect">
            <a:avLst/>
          </a:prstGeom>
          <a:noFill/>
        </p:spPr>
        <p:txBody>
          <a:bodyPr wrap="square" lIns="91440" tIns="45720" rIns="91440" bIns="45720" rtlCol="0" anchor="t">
            <a:spAutoFit/>
          </a:bodyPr>
          <a:lstStyle/>
          <a:p>
            <a:r>
              <a:rPr lang="en-US" sz="2000">
                <a:solidFill>
                  <a:srgbClr val="FFFF00"/>
                </a:solidFill>
              </a:rPr>
              <a:t>          SEMS effectiveness</a:t>
            </a:r>
            <a:endParaRPr lang="en-US" sz="2000">
              <a:solidFill>
                <a:srgbClr val="FFFF00"/>
              </a:solidFill>
              <a:cs typeface="Calibri"/>
            </a:endParaRPr>
          </a:p>
        </p:txBody>
      </p:sp>
      <p:sp>
        <p:nvSpPr>
          <p:cNvPr id="93" name="TextBox 92">
            <a:extLst>
              <a:ext uri="{FF2B5EF4-FFF2-40B4-BE49-F238E27FC236}">
                <a16:creationId xmlns:a16="http://schemas.microsoft.com/office/drawing/2014/main" id="{B07AF0C2-84EA-4594-9E9B-C0BC3C180D14}"/>
              </a:ext>
            </a:extLst>
          </p:cNvPr>
          <p:cNvSpPr txBox="1"/>
          <p:nvPr/>
        </p:nvSpPr>
        <p:spPr>
          <a:xfrm>
            <a:off x="6266286" y="4310299"/>
            <a:ext cx="1926336" cy="707886"/>
          </a:xfrm>
          <a:prstGeom prst="rect">
            <a:avLst/>
          </a:prstGeom>
          <a:noFill/>
        </p:spPr>
        <p:txBody>
          <a:bodyPr wrap="square" lIns="91440" tIns="45720" rIns="91440" bIns="45720" rtlCol="0" anchor="t">
            <a:spAutoFit/>
          </a:bodyPr>
          <a:lstStyle/>
          <a:p>
            <a:pPr lvl="0"/>
            <a:r>
              <a:rPr lang="en-US" sz="2000">
                <a:solidFill>
                  <a:srgbClr val="FFFF00"/>
                </a:solidFill>
              </a:rPr>
              <a:t>performances and learnings</a:t>
            </a:r>
            <a:endParaRPr lang="en-US" sz="2000">
              <a:solidFill>
                <a:srgbClr val="FFFF00"/>
              </a:solidFill>
              <a:cs typeface="Calibri"/>
            </a:endParaRPr>
          </a:p>
        </p:txBody>
      </p:sp>
      <p:sp>
        <p:nvSpPr>
          <p:cNvPr id="94" name="TextBox 93">
            <a:extLst>
              <a:ext uri="{FF2B5EF4-FFF2-40B4-BE49-F238E27FC236}">
                <a16:creationId xmlns:a16="http://schemas.microsoft.com/office/drawing/2014/main" id="{A70CFDDE-09AA-4805-979A-5323284E67B8}"/>
              </a:ext>
            </a:extLst>
          </p:cNvPr>
          <p:cNvSpPr txBox="1"/>
          <p:nvPr/>
        </p:nvSpPr>
        <p:spPr>
          <a:xfrm>
            <a:off x="8192622" y="4487949"/>
            <a:ext cx="1926336" cy="400110"/>
          </a:xfrm>
          <a:prstGeom prst="rect">
            <a:avLst/>
          </a:prstGeom>
          <a:noFill/>
        </p:spPr>
        <p:txBody>
          <a:bodyPr wrap="square" lIns="91440" tIns="45720" rIns="91440" bIns="45720" rtlCol="0" anchor="t">
            <a:spAutoFit/>
          </a:bodyPr>
          <a:lstStyle/>
          <a:p>
            <a:pPr lvl="0"/>
            <a:r>
              <a:rPr lang="en-US" sz="2000">
                <a:solidFill>
                  <a:srgbClr val="FFFF00"/>
                </a:solidFill>
              </a:rPr>
              <a:t>requirements</a:t>
            </a:r>
            <a:endParaRPr lang="en-US" sz="2000">
              <a:solidFill>
                <a:srgbClr val="FFFF00"/>
              </a:solidFill>
              <a:cs typeface="Calibri"/>
            </a:endParaRPr>
          </a:p>
        </p:txBody>
      </p:sp>
      <p:sp>
        <p:nvSpPr>
          <p:cNvPr id="95" name="TextBox 94">
            <a:extLst>
              <a:ext uri="{FF2B5EF4-FFF2-40B4-BE49-F238E27FC236}">
                <a16:creationId xmlns:a16="http://schemas.microsoft.com/office/drawing/2014/main" id="{AEC12B65-6A76-4B45-9BE0-3A2F96023824}"/>
              </a:ext>
            </a:extLst>
          </p:cNvPr>
          <p:cNvSpPr txBox="1"/>
          <p:nvPr/>
        </p:nvSpPr>
        <p:spPr>
          <a:xfrm>
            <a:off x="10139330" y="4156411"/>
            <a:ext cx="1926336" cy="400110"/>
          </a:xfrm>
          <a:prstGeom prst="rect">
            <a:avLst/>
          </a:prstGeom>
          <a:noFill/>
        </p:spPr>
        <p:txBody>
          <a:bodyPr wrap="square" lIns="91440" tIns="45720" rIns="91440" bIns="45720" rtlCol="0" anchor="t">
            <a:spAutoFit/>
          </a:bodyPr>
          <a:lstStyle/>
          <a:p>
            <a:pPr lvl="0"/>
            <a:r>
              <a:rPr lang="en-US" sz="2000">
                <a:solidFill>
                  <a:srgbClr val="FFFF00"/>
                </a:solidFill>
              </a:rPr>
              <a:t>Recognition</a:t>
            </a:r>
          </a:p>
        </p:txBody>
      </p:sp>
      <p:sp>
        <p:nvSpPr>
          <p:cNvPr id="29" name="Slide Number Placeholder 1">
            <a:extLst>
              <a:ext uri="{FF2B5EF4-FFF2-40B4-BE49-F238E27FC236}">
                <a16:creationId xmlns:a16="http://schemas.microsoft.com/office/drawing/2014/main" id="{FBB7F249-10DD-4A23-9C03-7DB26BCD03AE}"/>
              </a:ext>
            </a:extLst>
          </p:cNvPr>
          <p:cNvSpPr txBox="1">
            <a:spLocks/>
          </p:cNvSpPr>
          <p:nvPr/>
        </p:nvSpPr>
        <p:spPr>
          <a:xfrm>
            <a:off x="179578" y="6471913"/>
            <a:ext cx="538161" cy="21748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  </a:t>
            </a:r>
            <a:fld id="{CD58DF40-D339-6A4E-9A6D-323BD9C1363C}" type="slidenum">
              <a:rPr lang="en-US" sz="1200" smtClean="0"/>
              <a:pPr/>
              <a:t>25</a:t>
            </a:fld>
            <a:endParaRPr lang="en-US" sz="1200">
              <a:cs typeface="Calibri"/>
            </a:endParaRPr>
          </a:p>
        </p:txBody>
      </p:sp>
    </p:spTree>
    <p:extLst>
      <p:ext uri="{BB962C8B-B14F-4D97-AF65-F5344CB8AC3E}">
        <p14:creationId xmlns:p14="http://schemas.microsoft.com/office/powerpoint/2010/main" val="33513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1" grpId="0"/>
      <p:bldP spid="92" grpId="0"/>
      <p:bldP spid="93" grpId="0"/>
      <p:bldP spid="94" grpId="0"/>
      <p:bldP spid="9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D83D1A4D-5383-9F40-9BE1-0F66C147848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1000" y="1778001"/>
            <a:ext cx="5220739" cy="3154196"/>
          </a:xfrm>
          <a:prstGeom prst="rect">
            <a:avLst/>
          </a:prstGeom>
        </p:spPr>
      </p:pic>
      <p:sp>
        <p:nvSpPr>
          <p:cNvPr id="7" name="Content Placeholder 4">
            <a:extLst>
              <a:ext uri="{FF2B5EF4-FFF2-40B4-BE49-F238E27FC236}">
                <a16:creationId xmlns:a16="http://schemas.microsoft.com/office/drawing/2014/main" id="{500C4C9D-BE82-B04A-917A-582452D615E6}"/>
              </a:ext>
            </a:extLst>
          </p:cNvPr>
          <p:cNvSpPr txBox="1">
            <a:spLocks/>
          </p:cNvSpPr>
          <p:nvPr/>
        </p:nvSpPr>
        <p:spPr>
          <a:xfrm>
            <a:off x="6096000" y="1778001"/>
            <a:ext cx="5148944" cy="3893250"/>
          </a:xfrm>
          <a:prstGeom prst="rect">
            <a:avLst/>
          </a:prstGeom>
        </p:spPr>
        <p:txBody>
          <a:bodyPr lIns="91440" tIns="45720" rIns="91440" bIns="45720" anchor="t"/>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PPE</a:t>
            </a:r>
            <a:endParaRPr lang="en-US">
              <a:cs typeface="Calibri"/>
            </a:endParaRPr>
          </a:p>
          <a:p>
            <a:r>
              <a:rPr lang="en-US"/>
              <a:t>Training</a:t>
            </a:r>
            <a:endParaRPr lang="en-US">
              <a:cs typeface="Calibri"/>
            </a:endParaRPr>
          </a:p>
          <a:p>
            <a:r>
              <a:rPr lang="en-US"/>
              <a:t>Meet with SME for insights, suggestions, and requests. </a:t>
            </a:r>
            <a:endParaRPr lang="en-US">
              <a:cs typeface="Calibri"/>
            </a:endParaRPr>
          </a:p>
          <a:p>
            <a:r>
              <a:rPr lang="en-US"/>
              <a:t>Preparation is Key!</a:t>
            </a:r>
            <a:endParaRPr lang="en-US">
              <a:cs typeface="Calibri"/>
            </a:endParaRP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8" name="Title 1">
            <a:extLst>
              <a:ext uri="{FF2B5EF4-FFF2-40B4-BE49-F238E27FC236}">
                <a16:creationId xmlns:a16="http://schemas.microsoft.com/office/drawing/2014/main" id="{15F4CECC-214D-B048-85FB-FC5E91F12BAD}"/>
              </a:ext>
            </a:extLst>
          </p:cNvPr>
          <p:cNvSpPr txBox="1">
            <a:spLocks/>
          </p:cNvSpPr>
          <p:nvPr/>
        </p:nvSpPr>
        <p:spPr>
          <a:xfrm>
            <a:off x="381000" y="365126"/>
            <a:ext cx="11430000" cy="82164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a:t>Preparation STEP 5: PERSONAL PREPARATIONS</a:t>
            </a:r>
          </a:p>
        </p:txBody>
      </p:sp>
      <p:sp>
        <p:nvSpPr>
          <p:cNvPr id="2" name="Slide Number Placeholder 1">
            <a:extLst>
              <a:ext uri="{FF2B5EF4-FFF2-40B4-BE49-F238E27FC236}">
                <a16:creationId xmlns:a16="http://schemas.microsoft.com/office/drawing/2014/main" id="{E7F969E2-0071-49FF-8996-BFC895D85887}"/>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26</a:t>
            </a:fld>
            <a:endParaRPr lang="en-US"/>
          </a:p>
        </p:txBody>
      </p:sp>
    </p:spTree>
    <p:extLst>
      <p:ext uri="{BB962C8B-B14F-4D97-AF65-F5344CB8AC3E}">
        <p14:creationId xmlns:p14="http://schemas.microsoft.com/office/powerpoint/2010/main" val="1471021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FF010425-2B68-469C-AECB-C66A15E97E6D}"/>
              </a:ext>
            </a:extLst>
          </p:cNvPr>
          <p:cNvGraphicFramePr>
            <a:graphicFrameLocks noGrp="1"/>
          </p:cNvGraphicFramePr>
          <p:nvPr>
            <p:ph idx="4294967295"/>
            <p:extLst>
              <p:ext uri="{D42A27DB-BD31-4B8C-83A1-F6EECF244321}">
                <p14:modId xmlns:p14="http://schemas.microsoft.com/office/powerpoint/2010/main" val="3087858071"/>
              </p:ext>
            </p:extLst>
          </p:nvPr>
        </p:nvGraphicFramePr>
        <p:xfrm>
          <a:off x="1263650" y="2062163"/>
          <a:ext cx="10928350" cy="4192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3903F4C7-C19E-5C4A-A771-31AFC87CECE6}"/>
              </a:ext>
            </a:extLst>
          </p:cNvPr>
          <p:cNvSpPr txBox="1">
            <a:spLocks/>
          </p:cNvSpPr>
          <p:nvPr/>
        </p:nvSpPr>
        <p:spPr>
          <a:xfrm>
            <a:off x="381000" y="365126"/>
            <a:ext cx="11430000" cy="82164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a:t>Preparation STEP 6: COMPLETE A LSE PLAN</a:t>
            </a:r>
          </a:p>
        </p:txBody>
      </p:sp>
      <p:sp>
        <p:nvSpPr>
          <p:cNvPr id="22" name="Slide Number Placeholder 1">
            <a:extLst>
              <a:ext uri="{FF2B5EF4-FFF2-40B4-BE49-F238E27FC236}">
                <a16:creationId xmlns:a16="http://schemas.microsoft.com/office/drawing/2014/main" id="{3D0F9351-6C0E-4556-9790-441C35ABE3CB}"/>
              </a:ext>
            </a:extLst>
          </p:cNvPr>
          <p:cNvSpPr txBox="1">
            <a:spLocks/>
          </p:cNvSpPr>
          <p:nvPr/>
        </p:nvSpPr>
        <p:spPr>
          <a:xfrm>
            <a:off x="179578" y="6471913"/>
            <a:ext cx="538161" cy="21748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  </a:t>
            </a:r>
            <a:fld id="{CD58DF40-D339-6A4E-9A6D-323BD9C1363C}" type="slidenum">
              <a:rPr lang="en-US" sz="1200" smtClean="0"/>
              <a:pPr/>
              <a:t>27</a:t>
            </a:fld>
            <a:endParaRPr lang="en-US" sz="1200">
              <a:cs typeface="Calibri"/>
            </a:endParaRPr>
          </a:p>
        </p:txBody>
      </p:sp>
    </p:spTree>
    <p:extLst>
      <p:ext uri="{BB962C8B-B14F-4D97-AF65-F5344CB8AC3E}">
        <p14:creationId xmlns:p14="http://schemas.microsoft.com/office/powerpoint/2010/main" val="3898171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B462F35-6C49-E54D-90D4-D70CCF7D7752}"/>
              </a:ext>
            </a:extLst>
          </p:cNvPr>
          <p:cNvSpPr>
            <a:spLocks noGrp="1"/>
          </p:cNvSpPr>
          <p:nvPr>
            <p:ph type="title" idx="4294967295"/>
          </p:nvPr>
        </p:nvSpPr>
        <p:spPr>
          <a:xfrm>
            <a:off x="381000" y="365127"/>
            <a:ext cx="11430000" cy="820494"/>
          </a:xfrm>
        </p:spPr>
        <p:txBody>
          <a:bodyPr>
            <a:normAutofit/>
          </a:bodyPr>
          <a:lstStyle/>
          <a:p>
            <a:r>
              <a:rPr lang="en-US"/>
              <a:t>LEADERSHIP SITE ENGAGEMENT EXECUTION</a:t>
            </a:r>
          </a:p>
        </p:txBody>
      </p:sp>
      <p:grpSp>
        <p:nvGrpSpPr>
          <p:cNvPr id="45" name="Group 44">
            <a:extLst>
              <a:ext uri="{FF2B5EF4-FFF2-40B4-BE49-F238E27FC236}">
                <a16:creationId xmlns:a16="http://schemas.microsoft.com/office/drawing/2014/main" id="{7AE806B4-DED8-6E48-BDD3-405E6489C4A5}"/>
              </a:ext>
            </a:extLst>
          </p:cNvPr>
          <p:cNvGrpSpPr/>
          <p:nvPr/>
        </p:nvGrpSpPr>
        <p:grpSpPr>
          <a:xfrm>
            <a:off x="278898" y="2779249"/>
            <a:ext cx="2388469" cy="1081414"/>
            <a:chOff x="763685" y="2591684"/>
            <a:chExt cx="3698680" cy="1674631"/>
          </a:xfrm>
        </p:grpSpPr>
        <p:grpSp>
          <p:nvGrpSpPr>
            <p:cNvPr id="9" name="Group 8">
              <a:extLst>
                <a:ext uri="{FF2B5EF4-FFF2-40B4-BE49-F238E27FC236}">
                  <a16:creationId xmlns:a16="http://schemas.microsoft.com/office/drawing/2014/main" id="{1430A6F2-CA86-DC45-9EFA-2B9A778BE504}"/>
                </a:ext>
              </a:extLst>
            </p:cNvPr>
            <p:cNvGrpSpPr/>
            <p:nvPr/>
          </p:nvGrpSpPr>
          <p:grpSpPr>
            <a:xfrm>
              <a:off x="836482" y="2591684"/>
              <a:ext cx="3625883" cy="1674631"/>
              <a:chOff x="836482" y="2552228"/>
              <a:chExt cx="3625883" cy="1674631"/>
            </a:xfrm>
            <a:effectLst>
              <a:outerShdw blurRad="444500" dist="50800" dir="2700000" algn="ctr" rotWithShape="0">
                <a:srgbClr val="000000">
                  <a:alpha val="40000"/>
                </a:srgbClr>
              </a:outerShdw>
            </a:effectLst>
          </p:grpSpPr>
          <p:sp>
            <p:nvSpPr>
              <p:cNvPr id="25" name="Freeform 24">
                <a:extLst>
                  <a:ext uri="{FF2B5EF4-FFF2-40B4-BE49-F238E27FC236}">
                    <a16:creationId xmlns:a16="http://schemas.microsoft.com/office/drawing/2014/main" id="{09CE29C7-5371-544B-B15A-01160582DC3D}"/>
                  </a:ext>
                </a:extLst>
              </p:cNvPr>
              <p:cNvSpPr/>
              <p:nvPr/>
            </p:nvSpPr>
            <p:spPr>
              <a:xfrm>
                <a:off x="3060416" y="3010708"/>
                <a:ext cx="1401949" cy="694369"/>
              </a:xfrm>
              <a:custGeom>
                <a:avLst/>
                <a:gdLst>
                  <a:gd name="connsiteX0" fmla="*/ 0 w 1689082"/>
                  <a:gd name="connsiteY0" fmla="*/ 0 h 836583"/>
                  <a:gd name="connsiteX1" fmla="*/ 1270791 w 1689082"/>
                  <a:gd name="connsiteY1" fmla="*/ 0 h 836583"/>
                  <a:gd name="connsiteX2" fmla="*/ 1274059 w 1689082"/>
                  <a:gd name="connsiteY2" fmla="*/ 0 h 836583"/>
                  <a:gd name="connsiteX3" fmla="*/ 1274059 w 1689082"/>
                  <a:gd name="connsiteY3" fmla="*/ 3268 h 836583"/>
                  <a:gd name="connsiteX4" fmla="*/ 1689082 w 1689082"/>
                  <a:gd name="connsiteY4" fmla="*/ 418292 h 836583"/>
                  <a:gd name="connsiteX5" fmla="*/ 1274059 w 1689082"/>
                  <a:gd name="connsiteY5" fmla="*/ 833315 h 836583"/>
                  <a:gd name="connsiteX6" fmla="*/ 1274059 w 1689082"/>
                  <a:gd name="connsiteY6" fmla="*/ 836583 h 836583"/>
                  <a:gd name="connsiteX7" fmla="*/ 1270791 w 1689082"/>
                  <a:gd name="connsiteY7" fmla="*/ 836583 h 836583"/>
                  <a:gd name="connsiteX8" fmla="*/ 0 w 1689082"/>
                  <a:gd name="connsiteY8" fmla="*/ 836583 h 83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082" h="836583">
                    <a:moveTo>
                      <a:pt x="0" y="0"/>
                    </a:moveTo>
                    <a:lnTo>
                      <a:pt x="1270791" y="0"/>
                    </a:lnTo>
                    <a:lnTo>
                      <a:pt x="1274059" y="0"/>
                    </a:lnTo>
                    <a:lnTo>
                      <a:pt x="1274059" y="3268"/>
                    </a:lnTo>
                    <a:lnTo>
                      <a:pt x="1689082" y="418292"/>
                    </a:lnTo>
                    <a:lnTo>
                      <a:pt x="1274059" y="833315"/>
                    </a:lnTo>
                    <a:lnTo>
                      <a:pt x="1274059" y="836583"/>
                    </a:lnTo>
                    <a:lnTo>
                      <a:pt x="1270791" y="836583"/>
                    </a:lnTo>
                    <a:lnTo>
                      <a:pt x="0" y="836583"/>
                    </a:lnTo>
                    <a:close/>
                  </a:path>
                </a:pathLst>
              </a:cu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oup 6">
                <a:extLst>
                  <a:ext uri="{FF2B5EF4-FFF2-40B4-BE49-F238E27FC236}">
                    <a16:creationId xmlns:a16="http://schemas.microsoft.com/office/drawing/2014/main" id="{3CDDA4C3-4284-2443-8602-A70A4177063E}"/>
                  </a:ext>
                </a:extLst>
              </p:cNvPr>
              <p:cNvGrpSpPr/>
              <p:nvPr/>
            </p:nvGrpSpPr>
            <p:grpSpPr>
              <a:xfrm>
                <a:off x="836482" y="2552228"/>
                <a:ext cx="2924908" cy="1674631"/>
                <a:chOff x="836482" y="2552228"/>
                <a:chExt cx="2924908" cy="1674631"/>
              </a:xfrm>
            </p:grpSpPr>
            <p:sp>
              <p:nvSpPr>
                <p:cNvPr id="30" name="Rounded Rectangle 29">
                  <a:extLst>
                    <a:ext uri="{FF2B5EF4-FFF2-40B4-BE49-F238E27FC236}">
                      <a16:creationId xmlns:a16="http://schemas.microsoft.com/office/drawing/2014/main" id="{8C6794AC-EC78-E24C-B4FE-C307BB2A4FDF}"/>
                    </a:ext>
                  </a:extLst>
                </p:cNvPr>
                <p:cNvSpPr/>
                <p:nvPr/>
              </p:nvSpPr>
              <p:spPr>
                <a:xfrm>
                  <a:off x="836482" y="2615532"/>
                  <a:ext cx="2924908" cy="1611327"/>
                </a:xfrm>
                <a:prstGeom prst="roundRect">
                  <a:avLst/>
                </a:prstGeom>
                <a:solidFill>
                  <a:srgbClr val="041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4CCE0F9E-FBB5-9F41-9EC5-728973D9C497}"/>
                    </a:ext>
                  </a:extLst>
                </p:cNvPr>
                <p:cNvSpPr/>
                <p:nvPr/>
              </p:nvSpPr>
              <p:spPr>
                <a:xfrm>
                  <a:off x="836482" y="2552228"/>
                  <a:ext cx="2924908" cy="16113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 name="TextBox 40">
              <a:extLst>
                <a:ext uri="{FF2B5EF4-FFF2-40B4-BE49-F238E27FC236}">
                  <a16:creationId xmlns:a16="http://schemas.microsoft.com/office/drawing/2014/main" id="{8AF09001-200F-5846-BDC4-A82056E17E79}"/>
                </a:ext>
              </a:extLst>
            </p:cNvPr>
            <p:cNvSpPr txBox="1"/>
            <p:nvPr/>
          </p:nvSpPr>
          <p:spPr>
            <a:xfrm>
              <a:off x="763685" y="2971424"/>
              <a:ext cx="3066215" cy="905557"/>
            </a:xfrm>
            <a:prstGeom prst="rect">
              <a:avLst/>
            </a:prstGeom>
            <a:noFill/>
          </p:spPr>
          <p:txBody>
            <a:bodyPr wrap="square" rtlCol="0">
              <a:spAutoFit/>
            </a:bodyPr>
            <a:lstStyle/>
            <a:p>
              <a:pPr algn="ctr"/>
              <a:r>
                <a:rPr lang="en-US" sz="1600" b="1">
                  <a:solidFill>
                    <a:schemeClr val="bg1"/>
                  </a:solidFill>
                </a:rPr>
                <a:t>SITE</a:t>
              </a:r>
            </a:p>
            <a:p>
              <a:pPr algn="ctr"/>
              <a:r>
                <a:rPr lang="en-US" sz="1600" b="1">
                  <a:solidFill>
                    <a:schemeClr val="bg1"/>
                  </a:solidFill>
                </a:rPr>
                <a:t>ORIENTATION</a:t>
              </a:r>
            </a:p>
          </p:txBody>
        </p:sp>
      </p:grpSp>
      <p:grpSp>
        <p:nvGrpSpPr>
          <p:cNvPr id="46" name="Group 45">
            <a:extLst>
              <a:ext uri="{FF2B5EF4-FFF2-40B4-BE49-F238E27FC236}">
                <a16:creationId xmlns:a16="http://schemas.microsoft.com/office/drawing/2014/main" id="{7B64847D-B872-DA4F-A9AF-3E7C1E97B85A}"/>
              </a:ext>
            </a:extLst>
          </p:cNvPr>
          <p:cNvGrpSpPr/>
          <p:nvPr/>
        </p:nvGrpSpPr>
        <p:grpSpPr>
          <a:xfrm>
            <a:off x="2596956" y="2779250"/>
            <a:ext cx="2477438" cy="1081414"/>
            <a:chOff x="4403088" y="2591684"/>
            <a:chExt cx="3836453" cy="1674631"/>
          </a:xfrm>
        </p:grpSpPr>
        <p:grpSp>
          <p:nvGrpSpPr>
            <p:cNvPr id="8" name="Group 7">
              <a:extLst>
                <a:ext uri="{FF2B5EF4-FFF2-40B4-BE49-F238E27FC236}">
                  <a16:creationId xmlns:a16="http://schemas.microsoft.com/office/drawing/2014/main" id="{14E30CA8-50BC-6D4F-B179-DF107667A2CF}"/>
                </a:ext>
              </a:extLst>
            </p:cNvPr>
            <p:cNvGrpSpPr/>
            <p:nvPr/>
          </p:nvGrpSpPr>
          <p:grpSpPr>
            <a:xfrm>
              <a:off x="4633546" y="2591684"/>
              <a:ext cx="3605995" cy="1674631"/>
              <a:chOff x="4633546" y="2552228"/>
              <a:chExt cx="3605995" cy="1674631"/>
            </a:xfrm>
            <a:effectLst>
              <a:outerShdw blurRad="444500" dist="50800" dir="2700000" algn="ctr" rotWithShape="0">
                <a:srgbClr val="000000">
                  <a:alpha val="40000"/>
                </a:srgbClr>
              </a:outerShdw>
            </a:effectLst>
          </p:grpSpPr>
          <p:sp>
            <p:nvSpPr>
              <p:cNvPr id="26" name="Freeform 25">
                <a:extLst>
                  <a:ext uri="{FF2B5EF4-FFF2-40B4-BE49-F238E27FC236}">
                    <a16:creationId xmlns:a16="http://schemas.microsoft.com/office/drawing/2014/main" id="{CD35E4B9-30DE-0C4B-B92D-69445D57E038}"/>
                  </a:ext>
                </a:extLst>
              </p:cNvPr>
              <p:cNvSpPr/>
              <p:nvPr/>
            </p:nvSpPr>
            <p:spPr>
              <a:xfrm>
                <a:off x="6837592" y="3010708"/>
                <a:ext cx="1401949" cy="694369"/>
              </a:xfrm>
              <a:custGeom>
                <a:avLst/>
                <a:gdLst>
                  <a:gd name="connsiteX0" fmla="*/ 0 w 1689082"/>
                  <a:gd name="connsiteY0" fmla="*/ 0 h 836583"/>
                  <a:gd name="connsiteX1" fmla="*/ 1270791 w 1689082"/>
                  <a:gd name="connsiteY1" fmla="*/ 0 h 836583"/>
                  <a:gd name="connsiteX2" fmla="*/ 1274059 w 1689082"/>
                  <a:gd name="connsiteY2" fmla="*/ 0 h 836583"/>
                  <a:gd name="connsiteX3" fmla="*/ 1274059 w 1689082"/>
                  <a:gd name="connsiteY3" fmla="*/ 3268 h 836583"/>
                  <a:gd name="connsiteX4" fmla="*/ 1689082 w 1689082"/>
                  <a:gd name="connsiteY4" fmla="*/ 418292 h 836583"/>
                  <a:gd name="connsiteX5" fmla="*/ 1274059 w 1689082"/>
                  <a:gd name="connsiteY5" fmla="*/ 833315 h 836583"/>
                  <a:gd name="connsiteX6" fmla="*/ 1274059 w 1689082"/>
                  <a:gd name="connsiteY6" fmla="*/ 836583 h 836583"/>
                  <a:gd name="connsiteX7" fmla="*/ 1270791 w 1689082"/>
                  <a:gd name="connsiteY7" fmla="*/ 836583 h 836583"/>
                  <a:gd name="connsiteX8" fmla="*/ 0 w 1689082"/>
                  <a:gd name="connsiteY8" fmla="*/ 836583 h 83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082" h="836583">
                    <a:moveTo>
                      <a:pt x="0" y="0"/>
                    </a:moveTo>
                    <a:lnTo>
                      <a:pt x="1270791" y="0"/>
                    </a:lnTo>
                    <a:lnTo>
                      <a:pt x="1274059" y="0"/>
                    </a:lnTo>
                    <a:lnTo>
                      <a:pt x="1274059" y="3268"/>
                    </a:lnTo>
                    <a:lnTo>
                      <a:pt x="1689082" y="418292"/>
                    </a:lnTo>
                    <a:lnTo>
                      <a:pt x="1274059" y="833315"/>
                    </a:lnTo>
                    <a:lnTo>
                      <a:pt x="1274059" y="836583"/>
                    </a:lnTo>
                    <a:lnTo>
                      <a:pt x="1270791" y="836583"/>
                    </a:lnTo>
                    <a:lnTo>
                      <a:pt x="0" y="836583"/>
                    </a:lnTo>
                    <a:close/>
                  </a:path>
                </a:pathLst>
              </a:cu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4" name="Group 33">
                <a:extLst>
                  <a:ext uri="{FF2B5EF4-FFF2-40B4-BE49-F238E27FC236}">
                    <a16:creationId xmlns:a16="http://schemas.microsoft.com/office/drawing/2014/main" id="{CF251782-0DF1-A74B-966E-A3BC68C7D0F0}"/>
                  </a:ext>
                </a:extLst>
              </p:cNvPr>
              <p:cNvGrpSpPr/>
              <p:nvPr/>
            </p:nvGrpSpPr>
            <p:grpSpPr>
              <a:xfrm>
                <a:off x="4633546" y="2552228"/>
                <a:ext cx="2924908" cy="1674631"/>
                <a:chOff x="836482" y="2552228"/>
                <a:chExt cx="2924908" cy="1674631"/>
              </a:xfrm>
            </p:grpSpPr>
            <p:sp>
              <p:nvSpPr>
                <p:cNvPr id="35" name="Rounded Rectangle 34">
                  <a:extLst>
                    <a:ext uri="{FF2B5EF4-FFF2-40B4-BE49-F238E27FC236}">
                      <a16:creationId xmlns:a16="http://schemas.microsoft.com/office/drawing/2014/main" id="{3B868D9D-9218-9045-92B5-27649FAB470B}"/>
                    </a:ext>
                  </a:extLst>
                </p:cNvPr>
                <p:cNvSpPr/>
                <p:nvPr/>
              </p:nvSpPr>
              <p:spPr>
                <a:xfrm>
                  <a:off x="836482" y="2615532"/>
                  <a:ext cx="2924908" cy="1611327"/>
                </a:xfrm>
                <a:prstGeom prst="roundRect">
                  <a:avLst/>
                </a:prstGeom>
                <a:solidFill>
                  <a:srgbClr val="041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FF28484D-00A9-BB47-8634-D145ADF70AC7}"/>
                    </a:ext>
                  </a:extLst>
                </p:cNvPr>
                <p:cNvSpPr/>
                <p:nvPr/>
              </p:nvSpPr>
              <p:spPr>
                <a:xfrm>
                  <a:off x="836482" y="2552228"/>
                  <a:ext cx="2924908" cy="16113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TextBox 41">
              <a:extLst>
                <a:ext uri="{FF2B5EF4-FFF2-40B4-BE49-F238E27FC236}">
                  <a16:creationId xmlns:a16="http://schemas.microsoft.com/office/drawing/2014/main" id="{85EC89A8-7FF0-8F4E-AAF2-745C490DA514}"/>
                </a:ext>
              </a:extLst>
            </p:cNvPr>
            <p:cNvSpPr txBox="1"/>
            <p:nvPr/>
          </p:nvSpPr>
          <p:spPr>
            <a:xfrm>
              <a:off x="4403088" y="2976974"/>
              <a:ext cx="3405293" cy="905557"/>
            </a:xfrm>
            <a:prstGeom prst="rect">
              <a:avLst/>
            </a:prstGeom>
            <a:noFill/>
          </p:spPr>
          <p:txBody>
            <a:bodyPr wrap="square" rtlCol="0">
              <a:spAutoFit/>
            </a:bodyPr>
            <a:lstStyle/>
            <a:p>
              <a:pPr algn="ctr"/>
              <a:r>
                <a:rPr lang="en-US" sz="1600" b="1">
                  <a:solidFill>
                    <a:schemeClr val="bg1"/>
                  </a:solidFill>
                </a:rPr>
                <a:t>SITE LEADERSHIP MEETING</a:t>
              </a:r>
            </a:p>
          </p:txBody>
        </p:sp>
      </p:grpSp>
      <p:grpSp>
        <p:nvGrpSpPr>
          <p:cNvPr id="47" name="Group 46">
            <a:extLst>
              <a:ext uri="{FF2B5EF4-FFF2-40B4-BE49-F238E27FC236}">
                <a16:creationId xmlns:a16="http://schemas.microsoft.com/office/drawing/2014/main" id="{EC24F46C-9717-1E45-A0F2-8F47BD9AA8D6}"/>
              </a:ext>
            </a:extLst>
          </p:cNvPr>
          <p:cNvGrpSpPr/>
          <p:nvPr/>
        </p:nvGrpSpPr>
        <p:grpSpPr>
          <a:xfrm>
            <a:off x="10005380" y="2779249"/>
            <a:ext cx="1888796" cy="1081414"/>
            <a:chOff x="8430610" y="2591684"/>
            <a:chExt cx="2924908" cy="1674631"/>
          </a:xfrm>
        </p:grpSpPr>
        <p:grpSp>
          <p:nvGrpSpPr>
            <p:cNvPr id="37" name="Group 36">
              <a:extLst>
                <a:ext uri="{FF2B5EF4-FFF2-40B4-BE49-F238E27FC236}">
                  <a16:creationId xmlns:a16="http://schemas.microsoft.com/office/drawing/2014/main" id="{CCB441C8-321F-C248-B0C9-CF89D34552D4}"/>
                </a:ext>
              </a:extLst>
            </p:cNvPr>
            <p:cNvGrpSpPr/>
            <p:nvPr/>
          </p:nvGrpSpPr>
          <p:grpSpPr>
            <a:xfrm>
              <a:off x="8430610" y="2591684"/>
              <a:ext cx="2924908" cy="1674631"/>
              <a:chOff x="836482" y="2552228"/>
              <a:chExt cx="2924908" cy="1674631"/>
            </a:xfrm>
            <a:effectLst>
              <a:outerShdw blurRad="444500" dist="50800" dir="2700000" algn="ctr" rotWithShape="0">
                <a:srgbClr val="000000">
                  <a:alpha val="40000"/>
                </a:srgbClr>
              </a:outerShdw>
            </a:effectLst>
          </p:grpSpPr>
          <p:sp>
            <p:nvSpPr>
              <p:cNvPr id="38" name="Rounded Rectangle 37">
                <a:extLst>
                  <a:ext uri="{FF2B5EF4-FFF2-40B4-BE49-F238E27FC236}">
                    <a16:creationId xmlns:a16="http://schemas.microsoft.com/office/drawing/2014/main" id="{B71E048E-0901-BD41-A015-57DB228C16C5}"/>
                  </a:ext>
                </a:extLst>
              </p:cNvPr>
              <p:cNvSpPr/>
              <p:nvPr/>
            </p:nvSpPr>
            <p:spPr>
              <a:xfrm>
                <a:off x="836482" y="2615532"/>
                <a:ext cx="2924908" cy="1611327"/>
              </a:xfrm>
              <a:prstGeom prst="roundRect">
                <a:avLst/>
              </a:prstGeom>
              <a:solidFill>
                <a:srgbClr val="041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590C36A9-93C4-1347-B4B1-FDCA17539324}"/>
                  </a:ext>
                </a:extLst>
              </p:cNvPr>
              <p:cNvSpPr/>
              <p:nvPr/>
            </p:nvSpPr>
            <p:spPr>
              <a:xfrm>
                <a:off x="836482" y="2552228"/>
                <a:ext cx="2924908" cy="16113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B0C631EE-BB8F-1245-BC31-651DB947612D}"/>
                </a:ext>
              </a:extLst>
            </p:cNvPr>
            <p:cNvSpPr txBox="1"/>
            <p:nvPr/>
          </p:nvSpPr>
          <p:spPr>
            <a:xfrm>
              <a:off x="8709152" y="2982757"/>
              <a:ext cx="2367822" cy="905557"/>
            </a:xfrm>
            <a:prstGeom prst="rect">
              <a:avLst/>
            </a:prstGeom>
            <a:noFill/>
          </p:spPr>
          <p:txBody>
            <a:bodyPr wrap="square" lIns="91440" tIns="45720" rIns="91440" bIns="45720" rtlCol="0" anchor="t">
              <a:spAutoFit/>
            </a:bodyPr>
            <a:lstStyle/>
            <a:p>
              <a:pPr algn="ctr"/>
              <a:r>
                <a:rPr lang="en-US" sz="1600" b="1">
                  <a:solidFill>
                    <a:schemeClr val="bg1"/>
                  </a:solidFill>
                </a:rPr>
                <a:t>SITE</a:t>
              </a:r>
            </a:p>
            <a:p>
              <a:pPr algn="ctr"/>
              <a:r>
                <a:rPr lang="en-US" sz="1600" b="1">
                  <a:solidFill>
                    <a:schemeClr val="bg1"/>
                  </a:solidFill>
                </a:rPr>
                <a:t>WALK AROUND</a:t>
              </a:r>
              <a:endParaRPr lang="en-US" sz="1600" b="1">
                <a:solidFill>
                  <a:schemeClr val="bg1"/>
                </a:solidFill>
                <a:cs typeface="Calibri"/>
              </a:endParaRPr>
            </a:p>
          </p:txBody>
        </p:sp>
      </p:grpSp>
      <p:sp>
        <p:nvSpPr>
          <p:cNvPr id="44" name="TextBox 43">
            <a:extLst>
              <a:ext uri="{FF2B5EF4-FFF2-40B4-BE49-F238E27FC236}">
                <a16:creationId xmlns:a16="http://schemas.microsoft.com/office/drawing/2014/main" id="{847AD0AB-3790-354A-8215-3DEE39B4BF08}"/>
              </a:ext>
            </a:extLst>
          </p:cNvPr>
          <p:cNvSpPr txBox="1"/>
          <p:nvPr/>
        </p:nvSpPr>
        <p:spPr>
          <a:xfrm>
            <a:off x="381000" y="6535706"/>
            <a:ext cx="3269566" cy="253916"/>
          </a:xfrm>
          <a:prstGeom prst="rect">
            <a:avLst/>
          </a:prstGeom>
          <a:noFill/>
        </p:spPr>
        <p:txBody>
          <a:bodyPr wrap="square" rtlCol="0">
            <a:spAutoFit/>
          </a:bodyPr>
          <a:lstStyle/>
          <a:p>
            <a:r>
              <a:rPr lang="en-US" sz="1050"/>
              <a:t>Figure 5—LSE Execution Steps</a:t>
            </a:r>
          </a:p>
        </p:txBody>
      </p:sp>
      <p:grpSp>
        <p:nvGrpSpPr>
          <p:cNvPr id="23" name="Group 22">
            <a:extLst>
              <a:ext uri="{FF2B5EF4-FFF2-40B4-BE49-F238E27FC236}">
                <a16:creationId xmlns:a16="http://schemas.microsoft.com/office/drawing/2014/main" id="{F1A22268-B59C-8E4D-8060-194DBEC87423}"/>
              </a:ext>
            </a:extLst>
          </p:cNvPr>
          <p:cNvGrpSpPr/>
          <p:nvPr/>
        </p:nvGrpSpPr>
        <p:grpSpPr>
          <a:xfrm>
            <a:off x="5165644" y="2779249"/>
            <a:ext cx="2328617" cy="1081414"/>
            <a:chOff x="4633546" y="2591684"/>
            <a:chExt cx="3605995" cy="1674631"/>
          </a:xfrm>
        </p:grpSpPr>
        <p:grpSp>
          <p:nvGrpSpPr>
            <p:cNvPr id="24" name="Group 23">
              <a:extLst>
                <a:ext uri="{FF2B5EF4-FFF2-40B4-BE49-F238E27FC236}">
                  <a16:creationId xmlns:a16="http://schemas.microsoft.com/office/drawing/2014/main" id="{A6F890D7-0578-D04A-9EC5-577504B649AB}"/>
                </a:ext>
              </a:extLst>
            </p:cNvPr>
            <p:cNvGrpSpPr/>
            <p:nvPr/>
          </p:nvGrpSpPr>
          <p:grpSpPr>
            <a:xfrm>
              <a:off x="4633546" y="2591684"/>
              <a:ext cx="3605995" cy="1674631"/>
              <a:chOff x="4633546" y="2552228"/>
              <a:chExt cx="3605995" cy="1674631"/>
            </a:xfrm>
            <a:effectLst>
              <a:outerShdw blurRad="444500" dist="50800" dir="2700000" algn="ctr" rotWithShape="0">
                <a:srgbClr val="000000">
                  <a:alpha val="40000"/>
                </a:srgbClr>
              </a:outerShdw>
            </a:effectLst>
          </p:grpSpPr>
          <p:sp>
            <p:nvSpPr>
              <p:cNvPr id="28" name="Freeform 27">
                <a:extLst>
                  <a:ext uri="{FF2B5EF4-FFF2-40B4-BE49-F238E27FC236}">
                    <a16:creationId xmlns:a16="http://schemas.microsoft.com/office/drawing/2014/main" id="{56FDD9CE-2D7E-DC49-A0B2-63C4F1E66772}"/>
                  </a:ext>
                </a:extLst>
              </p:cNvPr>
              <p:cNvSpPr/>
              <p:nvPr/>
            </p:nvSpPr>
            <p:spPr>
              <a:xfrm>
                <a:off x="6837592" y="3010708"/>
                <a:ext cx="1401949" cy="694369"/>
              </a:xfrm>
              <a:custGeom>
                <a:avLst/>
                <a:gdLst>
                  <a:gd name="connsiteX0" fmla="*/ 0 w 1689082"/>
                  <a:gd name="connsiteY0" fmla="*/ 0 h 836583"/>
                  <a:gd name="connsiteX1" fmla="*/ 1270791 w 1689082"/>
                  <a:gd name="connsiteY1" fmla="*/ 0 h 836583"/>
                  <a:gd name="connsiteX2" fmla="*/ 1274059 w 1689082"/>
                  <a:gd name="connsiteY2" fmla="*/ 0 h 836583"/>
                  <a:gd name="connsiteX3" fmla="*/ 1274059 w 1689082"/>
                  <a:gd name="connsiteY3" fmla="*/ 3268 h 836583"/>
                  <a:gd name="connsiteX4" fmla="*/ 1689082 w 1689082"/>
                  <a:gd name="connsiteY4" fmla="*/ 418292 h 836583"/>
                  <a:gd name="connsiteX5" fmla="*/ 1274059 w 1689082"/>
                  <a:gd name="connsiteY5" fmla="*/ 833315 h 836583"/>
                  <a:gd name="connsiteX6" fmla="*/ 1274059 w 1689082"/>
                  <a:gd name="connsiteY6" fmla="*/ 836583 h 836583"/>
                  <a:gd name="connsiteX7" fmla="*/ 1270791 w 1689082"/>
                  <a:gd name="connsiteY7" fmla="*/ 836583 h 836583"/>
                  <a:gd name="connsiteX8" fmla="*/ 0 w 1689082"/>
                  <a:gd name="connsiteY8" fmla="*/ 836583 h 83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082" h="836583">
                    <a:moveTo>
                      <a:pt x="0" y="0"/>
                    </a:moveTo>
                    <a:lnTo>
                      <a:pt x="1270791" y="0"/>
                    </a:lnTo>
                    <a:lnTo>
                      <a:pt x="1274059" y="0"/>
                    </a:lnTo>
                    <a:lnTo>
                      <a:pt x="1274059" y="3268"/>
                    </a:lnTo>
                    <a:lnTo>
                      <a:pt x="1689082" y="418292"/>
                    </a:lnTo>
                    <a:lnTo>
                      <a:pt x="1274059" y="833315"/>
                    </a:lnTo>
                    <a:lnTo>
                      <a:pt x="1274059" y="836583"/>
                    </a:lnTo>
                    <a:lnTo>
                      <a:pt x="1270791" y="836583"/>
                    </a:lnTo>
                    <a:lnTo>
                      <a:pt x="0" y="836583"/>
                    </a:lnTo>
                    <a:close/>
                  </a:path>
                </a:pathLst>
              </a:cu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9" name="Group 28">
                <a:extLst>
                  <a:ext uri="{FF2B5EF4-FFF2-40B4-BE49-F238E27FC236}">
                    <a16:creationId xmlns:a16="http://schemas.microsoft.com/office/drawing/2014/main" id="{AEE0B2C5-5025-1943-9CB9-5080119219B1}"/>
                  </a:ext>
                </a:extLst>
              </p:cNvPr>
              <p:cNvGrpSpPr/>
              <p:nvPr/>
            </p:nvGrpSpPr>
            <p:grpSpPr>
              <a:xfrm>
                <a:off x="4633546" y="2552228"/>
                <a:ext cx="2924908" cy="1674631"/>
                <a:chOff x="836482" y="2552228"/>
                <a:chExt cx="2924908" cy="1674631"/>
              </a:xfrm>
            </p:grpSpPr>
            <p:sp>
              <p:nvSpPr>
                <p:cNvPr id="31" name="Rounded Rectangle 30">
                  <a:extLst>
                    <a:ext uri="{FF2B5EF4-FFF2-40B4-BE49-F238E27FC236}">
                      <a16:creationId xmlns:a16="http://schemas.microsoft.com/office/drawing/2014/main" id="{3561DCA2-8F56-7B4C-AF80-220AA6ABC721}"/>
                    </a:ext>
                  </a:extLst>
                </p:cNvPr>
                <p:cNvSpPr/>
                <p:nvPr/>
              </p:nvSpPr>
              <p:spPr>
                <a:xfrm>
                  <a:off x="836482" y="2615532"/>
                  <a:ext cx="2924908" cy="1611327"/>
                </a:xfrm>
                <a:prstGeom prst="roundRect">
                  <a:avLst/>
                </a:prstGeom>
                <a:solidFill>
                  <a:srgbClr val="041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B6949B27-CBCA-D14F-92F1-B49A21FDA910}"/>
                    </a:ext>
                  </a:extLst>
                </p:cNvPr>
                <p:cNvSpPr/>
                <p:nvPr/>
              </p:nvSpPr>
              <p:spPr>
                <a:xfrm>
                  <a:off x="836482" y="2552228"/>
                  <a:ext cx="2924908" cy="16113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TextBox 26">
              <a:extLst>
                <a:ext uri="{FF2B5EF4-FFF2-40B4-BE49-F238E27FC236}">
                  <a16:creationId xmlns:a16="http://schemas.microsoft.com/office/drawing/2014/main" id="{09E45E36-18A3-604A-8454-26640F472289}"/>
                </a:ext>
              </a:extLst>
            </p:cNvPr>
            <p:cNvSpPr txBox="1"/>
            <p:nvPr/>
          </p:nvSpPr>
          <p:spPr>
            <a:xfrm>
              <a:off x="4812273" y="2817227"/>
              <a:ext cx="2574515" cy="1286846"/>
            </a:xfrm>
            <a:prstGeom prst="rect">
              <a:avLst/>
            </a:prstGeom>
            <a:noFill/>
          </p:spPr>
          <p:txBody>
            <a:bodyPr wrap="square" rtlCol="0">
              <a:spAutoFit/>
            </a:bodyPr>
            <a:lstStyle/>
            <a:p>
              <a:pPr algn="ctr"/>
              <a:r>
                <a:rPr lang="en-US" sz="1600" b="1">
                  <a:solidFill>
                    <a:schemeClr val="bg1"/>
                  </a:solidFill>
                </a:rPr>
                <a:t>CONTRACTOR LEADERSHIP MEETING</a:t>
              </a:r>
            </a:p>
          </p:txBody>
        </p:sp>
      </p:grpSp>
      <p:grpSp>
        <p:nvGrpSpPr>
          <p:cNvPr id="33" name="Group 32">
            <a:extLst>
              <a:ext uri="{FF2B5EF4-FFF2-40B4-BE49-F238E27FC236}">
                <a16:creationId xmlns:a16="http://schemas.microsoft.com/office/drawing/2014/main" id="{92B1168C-38CF-854A-AA65-8FB77A9240D9}"/>
              </a:ext>
            </a:extLst>
          </p:cNvPr>
          <p:cNvGrpSpPr/>
          <p:nvPr/>
        </p:nvGrpSpPr>
        <p:grpSpPr>
          <a:xfrm>
            <a:off x="7585512" y="2779249"/>
            <a:ext cx="2328617" cy="1081414"/>
            <a:chOff x="4633546" y="2591684"/>
            <a:chExt cx="3605995" cy="1674631"/>
          </a:xfrm>
        </p:grpSpPr>
        <p:grpSp>
          <p:nvGrpSpPr>
            <p:cNvPr id="40" name="Group 39">
              <a:extLst>
                <a:ext uri="{FF2B5EF4-FFF2-40B4-BE49-F238E27FC236}">
                  <a16:creationId xmlns:a16="http://schemas.microsoft.com/office/drawing/2014/main" id="{071765B3-2B66-634D-A26B-3D6F28444712}"/>
                </a:ext>
              </a:extLst>
            </p:cNvPr>
            <p:cNvGrpSpPr/>
            <p:nvPr/>
          </p:nvGrpSpPr>
          <p:grpSpPr>
            <a:xfrm>
              <a:off x="4633546" y="2591684"/>
              <a:ext cx="3605995" cy="1674631"/>
              <a:chOff x="4633546" y="2552228"/>
              <a:chExt cx="3605995" cy="1674631"/>
            </a:xfrm>
            <a:effectLst>
              <a:outerShdw blurRad="444500" dist="50800" dir="2700000" algn="ctr" rotWithShape="0">
                <a:srgbClr val="000000">
                  <a:alpha val="40000"/>
                </a:srgbClr>
              </a:outerShdw>
            </a:effectLst>
          </p:grpSpPr>
          <p:sp>
            <p:nvSpPr>
              <p:cNvPr id="49" name="Freeform 48">
                <a:extLst>
                  <a:ext uri="{FF2B5EF4-FFF2-40B4-BE49-F238E27FC236}">
                    <a16:creationId xmlns:a16="http://schemas.microsoft.com/office/drawing/2014/main" id="{01A34C16-C44A-F749-B72F-2D5C2B5A9E4A}"/>
                  </a:ext>
                </a:extLst>
              </p:cNvPr>
              <p:cNvSpPr/>
              <p:nvPr/>
            </p:nvSpPr>
            <p:spPr>
              <a:xfrm>
                <a:off x="6837592" y="3010708"/>
                <a:ext cx="1401949" cy="694369"/>
              </a:xfrm>
              <a:custGeom>
                <a:avLst/>
                <a:gdLst>
                  <a:gd name="connsiteX0" fmla="*/ 0 w 1689082"/>
                  <a:gd name="connsiteY0" fmla="*/ 0 h 836583"/>
                  <a:gd name="connsiteX1" fmla="*/ 1270791 w 1689082"/>
                  <a:gd name="connsiteY1" fmla="*/ 0 h 836583"/>
                  <a:gd name="connsiteX2" fmla="*/ 1274059 w 1689082"/>
                  <a:gd name="connsiteY2" fmla="*/ 0 h 836583"/>
                  <a:gd name="connsiteX3" fmla="*/ 1274059 w 1689082"/>
                  <a:gd name="connsiteY3" fmla="*/ 3268 h 836583"/>
                  <a:gd name="connsiteX4" fmla="*/ 1689082 w 1689082"/>
                  <a:gd name="connsiteY4" fmla="*/ 418292 h 836583"/>
                  <a:gd name="connsiteX5" fmla="*/ 1274059 w 1689082"/>
                  <a:gd name="connsiteY5" fmla="*/ 833315 h 836583"/>
                  <a:gd name="connsiteX6" fmla="*/ 1274059 w 1689082"/>
                  <a:gd name="connsiteY6" fmla="*/ 836583 h 836583"/>
                  <a:gd name="connsiteX7" fmla="*/ 1270791 w 1689082"/>
                  <a:gd name="connsiteY7" fmla="*/ 836583 h 836583"/>
                  <a:gd name="connsiteX8" fmla="*/ 0 w 1689082"/>
                  <a:gd name="connsiteY8" fmla="*/ 836583 h 83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082" h="836583">
                    <a:moveTo>
                      <a:pt x="0" y="0"/>
                    </a:moveTo>
                    <a:lnTo>
                      <a:pt x="1270791" y="0"/>
                    </a:lnTo>
                    <a:lnTo>
                      <a:pt x="1274059" y="0"/>
                    </a:lnTo>
                    <a:lnTo>
                      <a:pt x="1274059" y="3268"/>
                    </a:lnTo>
                    <a:lnTo>
                      <a:pt x="1689082" y="418292"/>
                    </a:lnTo>
                    <a:lnTo>
                      <a:pt x="1274059" y="833315"/>
                    </a:lnTo>
                    <a:lnTo>
                      <a:pt x="1274059" y="836583"/>
                    </a:lnTo>
                    <a:lnTo>
                      <a:pt x="1270791" y="836583"/>
                    </a:lnTo>
                    <a:lnTo>
                      <a:pt x="0" y="836583"/>
                    </a:lnTo>
                    <a:close/>
                  </a:path>
                </a:pathLst>
              </a:cu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0" name="Group 49">
                <a:extLst>
                  <a:ext uri="{FF2B5EF4-FFF2-40B4-BE49-F238E27FC236}">
                    <a16:creationId xmlns:a16="http://schemas.microsoft.com/office/drawing/2014/main" id="{3C23560D-0C66-BD4D-B9DF-B9FADD49CA74}"/>
                  </a:ext>
                </a:extLst>
              </p:cNvPr>
              <p:cNvGrpSpPr/>
              <p:nvPr/>
            </p:nvGrpSpPr>
            <p:grpSpPr>
              <a:xfrm>
                <a:off x="4633546" y="2552228"/>
                <a:ext cx="2924908" cy="1674631"/>
                <a:chOff x="836482" y="2552228"/>
                <a:chExt cx="2924908" cy="1674631"/>
              </a:xfrm>
            </p:grpSpPr>
            <p:sp>
              <p:nvSpPr>
                <p:cNvPr id="51" name="Rounded Rectangle 50">
                  <a:extLst>
                    <a:ext uri="{FF2B5EF4-FFF2-40B4-BE49-F238E27FC236}">
                      <a16:creationId xmlns:a16="http://schemas.microsoft.com/office/drawing/2014/main" id="{76F538C0-34FA-2B41-BADF-35734FD3EB90}"/>
                    </a:ext>
                  </a:extLst>
                </p:cNvPr>
                <p:cNvSpPr/>
                <p:nvPr/>
              </p:nvSpPr>
              <p:spPr>
                <a:xfrm>
                  <a:off x="836482" y="2615532"/>
                  <a:ext cx="2924908" cy="1611327"/>
                </a:xfrm>
                <a:prstGeom prst="roundRect">
                  <a:avLst/>
                </a:prstGeom>
                <a:solidFill>
                  <a:srgbClr val="041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a16="http://schemas.microsoft.com/office/drawing/2014/main" id="{CBB2CA61-DDF8-C04F-A4F4-7CD37A946048}"/>
                    </a:ext>
                  </a:extLst>
                </p:cNvPr>
                <p:cNvSpPr/>
                <p:nvPr/>
              </p:nvSpPr>
              <p:spPr>
                <a:xfrm>
                  <a:off x="836482" y="2552228"/>
                  <a:ext cx="2924908" cy="16113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 name="TextBox 47">
              <a:extLst>
                <a:ext uri="{FF2B5EF4-FFF2-40B4-BE49-F238E27FC236}">
                  <a16:creationId xmlns:a16="http://schemas.microsoft.com/office/drawing/2014/main" id="{ADEC0A26-947B-8D49-88E1-36AC78D8A118}"/>
                </a:ext>
              </a:extLst>
            </p:cNvPr>
            <p:cNvSpPr txBox="1"/>
            <p:nvPr/>
          </p:nvSpPr>
          <p:spPr>
            <a:xfrm>
              <a:off x="4746046" y="2971424"/>
              <a:ext cx="2787013" cy="905557"/>
            </a:xfrm>
            <a:prstGeom prst="rect">
              <a:avLst/>
            </a:prstGeom>
            <a:noFill/>
          </p:spPr>
          <p:txBody>
            <a:bodyPr wrap="square" rtlCol="0">
              <a:spAutoFit/>
            </a:bodyPr>
            <a:lstStyle/>
            <a:p>
              <a:pPr algn="ctr"/>
              <a:r>
                <a:rPr lang="en-US" sz="1600" b="1">
                  <a:solidFill>
                    <a:schemeClr val="bg1"/>
                  </a:solidFill>
                </a:rPr>
                <a:t>WORKFORCE MEETING</a:t>
              </a:r>
            </a:p>
          </p:txBody>
        </p:sp>
      </p:grpSp>
      <p:sp>
        <p:nvSpPr>
          <p:cNvPr id="3" name="Slide Number Placeholder 2">
            <a:extLst>
              <a:ext uri="{FF2B5EF4-FFF2-40B4-BE49-F238E27FC236}">
                <a16:creationId xmlns:a16="http://schemas.microsoft.com/office/drawing/2014/main" id="{5587241F-F46B-4BD4-8C79-F9CFDC8CB396}"/>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28</a:t>
            </a:fld>
            <a:endParaRPr lang="en-US"/>
          </a:p>
        </p:txBody>
      </p:sp>
    </p:spTree>
    <p:extLst>
      <p:ext uri="{BB962C8B-B14F-4D97-AF65-F5344CB8AC3E}">
        <p14:creationId xmlns:p14="http://schemas.microsoft.com/office/powerpoint/2010/main" val="351365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F4CECC-214D-B048-85FB-FC5E91F12BAD}"/>
              </a:ext>
            </a:extLst>
          </p:cNvPr>
          <p:cNvSpPr txBox="1">
            <a:spLocks/>
          </p:cNvSpPr>
          <p:nvPr/>
        </p:nvSpPr>
        <p:spPr>
          <a:xfrm>
            <a:off x="381000" y="365126"/>
            <a:ext cx="11430000" cy="82164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a:t>Execution SITE ORIENTATION</a:t>
            </a:r>
          </a:p>
        </p:txBody>
      </p:sp>
      <p:sp>
        <p:nvSpPr>
          <p:cNvPr id="11" name="Content Placeholder 4">
            <a:extLst>
              <a:ext uri="{FF2B5EF4-FFF2-40B4-BE49-F238E27FC236}">
                <a16:creationId xmlns:a16="http://schemas.microsoft.com/office/drawing/2014/main" id="{77162D2B-C509-6447-AF68-BEBBCADB7763}"/>
              </a:ext>
            </a:extLst>
          </p:cNvPr>
          <p:cNvSpPr txBox="1">
            <a:spLocks/>
          </p:cNvSpPr>
          <p:nvPr/>
        </p:nvSpPr>
        <p:spPr>
          <a:xfrm>
            <a:off x="6096000" y="1778001"/>
            <a:ext cx="5148944" cy="3893250"/>
          </a:xfrm>
          <a:prstGeom prst="rect">
            <a:avLst/>
          </a:prstGeom>
        </p:spPr>
        <p:txBody>
          <a:bodyPr lIns="91440" tIns="45720" rIns="91440" bIns="45720" anchor="t"/>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Critical to your safety and the safety of everyone at the site</a:t>
            </a:r>
          </a:p>
          <a:p>
            <a:r>
              <a:rPr lang="en-US">
                <a:cs typeface="Calibri"/>
              </a:rPr>
              <a:t>Participate in full site induction (same as all offshore visitors)</a:t>
            </a:r>
          </a:p>
          <a:p>
            <a:r>
              <a:rPr lang="en-US">
                <a:cs typeface="Calibri"/>
              </a:rPr>
              <a:t>Ensure understanding!</a:t>
            </a:r>
          </a:p>
          <a:p>
            <a:pPr marL="0" indent="0">
              <a:buNone/>
            </a:pPr>
            <a:endParaRPr lang="en-US">
              <a:cs typeface="Calibri"/>
            </a:endParaRPr>
          </a:p>
        </p:txBody>
      </p:sp>
      <p:pic>
        <p:nvPicPr>
          <p:cNvPr id="3" name="Picture 2" descr="Shape&#10;&#10;Description automatically generated with low confidence">
            <a:extLst>
              <a:ext uri="{FF2B5EF4-FFF2-40B4-BE49-F238E27FC236}">
                <a16:creationId xmlns:a16="http://schemas.microsoft.com/office/drawing/2014/main" id="{DDEC3A52-92C7-4629-A71C-4BA3590077AB}"/>
              </a:ext>
            </a:extLst>
          </p:cNvPr>
          <p:cNvPicPr>
            <a:picLocks noChangeAspect="1"/>
          </p:cNvPicPr>
          <p:nvPr/>
        </p:nvPicPr>
        <p:blipFill>
          <a:blip r:embed="rId3"/>
          <a:stretch>
            <a:fillRect/>
          </a:stretch>
        </p:blipFill>
        <p:spPr>
          <a:xfrm>
            <a:off x="-2651828" y="207877"/>
            <a:ext cx="12192000" cy="6854653"/>
          </a:xfrm>
          <a:prstGeom prst="rect">
            <a:avLst/>
          </a:prstGeom>
        </p:spPr>
      </p:pic>
      <p:sp>
        <p:nvSpPr>
          <p:cNvPr id="2" name="Slide Number Placeholder 1">
            <a:extLst>
              <a:ext uri="{FF2B5EF4-FFF2-40B4-BE49-F238E27FC236}">
                <a16:creationId xmlns:a16="http://schemas.microsoft.com/office/drawing/2014/main" id="{FFAC8A47-FE77-4048-9A30-D42CE98522EC}"/>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29</a:t>
            </a:fld>
            <a:endParaRPr lang="en-US"/>
          </a:p>
        </p:txBody>
      </p:sp>
    </p:spTree>
    <p:extLst>
      <p:ext uri="{BB962C8B-B14F-4D97-AF65-F5344CB8AC3E}">
        <p14:creationId xmlns:p14="http://schemas.microsoft.com/office/powerpoint/2010/main" val="2236844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8DB72749-5B2F-7A4F-8896-539C61F470BB}"/>
              </a:ext>
            </a:extLst>
          </p:cNvPr>
          <p:cNvSpPr txBox="1">
            <a:spLocks/>
          </p:cNvSpPr>
          <p:nvPr/>
        </p:nvSpPr>
        <p:spPr>
          <a:xfrm>
            <a:off x="380997" y="1185491"/>
            <a:ext cx="5422903" cy="4952237"/>
          </a:xfrm>
          <a:prstGeom prst="rect">
            <a:avLst/>
          </a:prstGeom>
        </p:spPr>
        <p:txBody>
          <a:bodyPr vert="horz" lIns="91440" tIns="45720" rIns="91440" bIns="45720" rtlCol="0" anchor="t">
            <a:noAutofit/>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000"/>
              </a:spcAft>
              <a:buNone/>
            </a:pPr>
            <a:r>
              <a:rPr lang="en-US" sz="1800">
                <a:latin typeface="Calibri"/>
                <a:ea typeface="Calibri" panose="020F0502020204030204" pitchFamily="34" charset="0"/>
                <a:cs typeface="Times New Roman"/>
              </a:rPr>
              <a:t>The Center for Offshore Safety is designed to promote</a:t>
            </a:r>
            <a:r>
              <a:rPr lang="en-US" sz="1800">
                <a:ea typeface="+mn-lt"/>
                <a:cs typeface="+mn-lt"/>
              </a:rPr>
              <a:t> the highest level of safety for the offshore oil and gas industry through effective leadership, communication, teamwork, use of disciplined management systems and independent third-party auditing and certification. </a:t>
            </a: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8">
            <a:extLst>
              <a:ext uri="{FF2B5EF4-FFF2-40B4-BE49-F238E27FC236}">
                <a16:creationId xmlns:a16="http://schemas.microsoft.com/office/drawing/2014/main" id="{824761D0-19AE-9C44-BD49-487CB4A0530B}"/>
              </a:ext>
            </a:extLst>
          </p:cNvPr>
          <p:cNvSpPr txBox="1">
            <a:spLocks/>
          </p:cNvSpPr>
          <p:nvPr/>
        </p:nvSpPr>
        <p:spPr>
          <a:xfrm>
            <a:off x="380998" y="3283208"/>
            <a:ext cx="5262562" cy="2673495"/>
          </a:xfrm>
          <a:prstGeom prst="rect">
            <a:avLst/>
          </a:prstGeom>
        </p:spPr>
        <p:txBody>
          <a:bodyPr vert="horz" lIns="91440" tIns="45720" rIns="91440" bIns="45720" rtlCol="0" anchor="t">
            <a:normAutofit/>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000"/>
              </a:spcAft>
              <a:buNone/>
            </a:pPr>
            <a:r>
              <a:rPr lang="en-US" sz="1800" b="1">
                <a:latin typeface="Calibri" panose="020F0502020204030204" pitchFamily="34" charset="0"/>
                <a:ea typeface="Calibri" panose="020F0502020204030204" pitchFamily="34" charset="0"/>
              </a:rPr>
              <a:t>COS will achieve operational excellence by: </a:t>
            </a:r>
            <a:endParaRPr lang="en-US" b="1">
              <a:latin typeface="Arial" panose="020B0604020202020204" pitchFamily="34" charset="0"/>
              <a:ea typeface="Calibri" panose="020F0502020204030204" pitchFamily="34" charset="0"/>
            </a:endParaRPr>
          </a:p>
          <a:p>
            <a:pPr>
              <a:lnSpc>
                <a:spcPct val="115000"/>
              </a:lnSpc>
              <a:spcBef>
                <a:spcPts val="0"/>
              </a:spcBef>
              <a:spcAft>
                <a:spcPts val="150"/>
              </a:spcAft>
              <a:buSzPct val="100000"/>
            </a:pPr>
            <a:r>
              <a:rPr lang="en-US" sz="1400">
                <a:latin typeface="Calibri" panose="020F0502020204030204" pitchFamily="34" charset="0"/>
                <a:ea typeface="Calibri" panose="020F0502020204030204" pitchFamily="34" charset="0"/>
              </a:rPr>
              <a:t>Enhancing and continually improving industry's safety and environmental performance. </a:t>
            </a:r>
            <a:endParaRPr lang="en-US" sz="1400">
              <a:latin typeface="Arial" panose="020B0604020202020204" pitchFamily="34" charset="0"/>
              <a:ea typeface="Calibri" panose="020F0502020204030204" pitchFamily="34" charset="0"/>
            </a:endParaRPr>
          </a:p>
          <a:p>
            <a:pPr>
              <a:lnSpc>
                <a:spcPct val="115000"/>
              </a:lnSpc>
              <a:spcBef>
                <a:spcPts val="0"/>
              </a:spcBef>
              <a:spcAft>
                <a:spcPts val="150"/>
              </a:spcAft>
              <a:buSzPct val="100000"/>
            </a:pPr>
            <a:r>
              <a:rPr lang="en-US" sz="1400">
                <a:latin typeface="Calibri" panose="020F0502020204030204" pitchFamily="34" charset="0"/>
                <a:ea typeface="Calibri" panose="020F0502020204030204" pitchFamily="34" charset="0"/>
              </a:rPr>
              <a:t>Improving public confidence and trust in the oil and gas industry.</a:t>
            </a:r>
            <a:endParaRPr lang="en-US" sz="1400">
              <a:latin typeface="Arial" panose="020B0604020202020204" pitchFamily="34" charset="0"/>
              <a:ea typeface="Calibri" panose="020F0502020204030204" pitchFamily="34" charset="0"/>
            </a:endParaRPr>
          </a:p>
          <a:p>
            <a:pPr>
              <a:lnSpc>
                <a:spcPct val="115000"/>
              </a:lnSpc>
              <a:spcBef>
                <a:spcPts val="0"/>
              </a:spcBef>
              <a:spcAft>
                <a:spcPts val="150"/>
              </a:spcAft>
              <a:buSzPct val="100000"/>
            </a:pPr>
            <a:r>
              <a:rPr lang="en-US" sz="1400">
                <a:latin typeface="Calibri" panose="020F0502020204030204" pitchFamily="34" charset="0"/>
                <a:ea typeface="Calibri" panose="020F0502020204030204" pitchFamily="34" charset="0"/>
              </a:rPr>
              <a:t>Increasing public awareness of industry's safety and environmental performance.</a:t>
            </a:r>
            <a:endParaRPr lang="en-US" sz="1400">
              <a:latin typeface="Arial" panose="020B0604020202020204" pitchFamily="34" charset="0"/>
              <a:ea typeface="Calibri" panose="020F0502020204030204" pitchFamily="34" charset="0"/>
            </a:endParaRPr>
          </a:p>
          <a:p>
            <a:pPr>
              <a:lnSpc>
                <a:spcPct val="115000"/>
              </a:lnSpc>
              <a:spcBef>
                <a:spcPts val="0"/>
              </a:spcBef>
              <a:spcAft>
                <a:spcPts val="150"/>
              </a:spcAft>
              <a:buSzPct val="100000"/>
            </a:pPr>
            <a:r>
              <a:rPr lang="en-US" sz="1400">
                <a:latin typeface="Calibri" panose="020F0502020204030204" pitchFamily="34" charset="0"/>
                <a:ea typeface="Calibri" panose="020F0502020204030204" pitchFamily="34" charset="0"/>
              </a:rPr>
              <a:t>Fostering collaboration between industry, the government, and other stakeholders to develop and share good practices and learnings.</a:t>
            </a:r>
            <a:endParaRPr lang="en-US" sz="1400">
              <a:latin typeface="Arial" panose="020B0604020202020204" pitchFamily="34" charset="0"/>
              <a:ea typeface="Calibri" panose="020F0502020204030204" pitchFamily="34" charset="0"/>
            </a:endParaRPr>
          </a:p>
          <a:p>
            <a:pPr>
              <a:lnSpc>
                <a:spcPct val="120000"/>
              </a:lnSpc>
            </a:pPr>
            <a:endParaRPr lang="en-US" sz="1800">
              <a:solidFill>
                <a:srgbClr val="00437B"/>
              </a:solidFill>
              <a:cs typeface="Times New Roman"/>
            </a:endParaRPr>
          </a:p>
        </p:txBody>
      </p:sp>
      <p:grpSp>
        <p:nvGrpSpPr>
          <p:cNvPr id="5" name="Group 4">
            <a:extLst>
              <a:ext uri="{FF2B5EF4-FFF2-40B4-BE49-F238E27FC236}">
                <a16:creationId xmlns:a16="http://schemas.microsoft.com/office/drawing/2014/main" id="{82BC8B18-746B-D747-A437-737265A99335}"/>
              </a:ext>
            </a:extLst>
          </p:cNvPr>
          <p:cNvGrpSpPr/>
          <p:nvPr/>
        </p:nvGrpSpPr>
        <p:grpSpPr>
          <a:xfrm>
            <a:off x="6772911" y="339862"/>
            <a:ext cx="3190237" cy="5886691"/>
            <a:chOff x="6683996" y="879403"/>
            <a:chExt cx="1805807" cy="3332112"/>
          </a:xfrm>
        </p:grpSpPr>
        <p:pic>
          <p:nvPicPr>
            <p:cNvPr id="6" name="Picture 5">
              <a:extLst>
                <a:ext uri="{FF2B5EF4-FFF2-40B4-BE49-F238E27FC236}">
                  <a16:creationId xmlns:a16="http://schemas.microsoft.com/office/drawing/2014/main" id="{F71CB3FF-A2D9-274B-A10E-516B8B931431}"/>
                </a:ext>
              </a:extLst>
            </p:cNvPr>
            <p:cNvPicPr>
              <a:picLocks noChangeAspect="1"/>
            </p:cNvPicPr>
            <p:nvPr userDrawn="1"/>
          </p:nvPicPr>
          <p:blipFill>
            <a:blip r:embed="rId3"/>
            <a:stretch>
              <a:fillRect/>
            </a:stretch>
          </p:blipFill>
          <p:spPr>
            <a:xfrm>
              <a:off x="6683996" y="879403"/>
              <a:ext cx="1642864" cy="937531"/>
            </a:xfrm>
            <a:prstGeom prst="rect">
              <a:avLst/>
            </a:prstGeom>
          </p:spPr>
        </p:pic>
        <p:pic>
          <p:nvPicPr>
            <p:cNvPr id="7" name="Picture 6">
              <a:extLst>
                <a:ext uri="{FF2B5EF4-FFF2-40B4-BE49-F238E27FC236}">
                  <a16:creationId xmlns:a16="http://schemas.microsoft.com/office/drawing/2014/main" id="{3EEE31AF-FE71-A649-A90D-E2123B6EE75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707081" y="2457694"/>
              <a:ext cx="1642912" cy="937531"/>
            </a:xfrm>
            <a:prstGeom prst="rect">
              <a:avLst/>
            </a:prstGeom>
          </p:spPr>
        </p:pic>
        <p:pic>
          <p:nvPicPr>
            <p:cNvPr id="8" name="Picture 7">
              <a:extLst>
                <a:ext uri="{FF2B5EF4-FFF2-40B4-BE49-F238E27FC236}">
                  <a16:creationId xmlns:a16="http://schemas.microsoft.com/office/drawing/2014/main" id="{3F85FA62-4630-4249-9187-7B4E444A627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846892" y="1695694"/>
              <a:ext cx="1642911" cy="937531"/>
            </a:xfrm>
            <a:prstGeom prst="rect">
              <a:avLst/>
            </a:prstGeom>
          </p:spPr>
        </p:pic>
        <p:pic>
          <p:nvPicPr>
            <p:cNvPr id="9" name="Picture 8">
              <a:extLst>
                <a:ext uri="{FF2B5EF4-FFF2-40B4-BE49-F238E27FC236}">
                  <a16:creationId xmlns:a16="http://schemas.microsoft.com/office/drawing/2014/main" id="{D3569C50-6387-624A-9CE6-71CA27136E4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6776987" y="3273985"/>
              <a:ext cx="1642911" cy="937530"/>
            </a:xfrm>
            <a:prstGeom prst="rect">
              <a:avLst/>
            </a:prstGeom>
          </p:spPr>
        </p:pic>
      </p:grpSp>
      <p:sp>
        <p:nvSpPr>
          <p:cNvPr id="12" name="Title 13">
            <a:extLst>
              <a:ext uri="{FF2B5EF4-FFF2-40B4-BE49-F238E27FC236}">
                <a16:creationId xmlns:a16="http://schemas.microsoft.com/office/drawing/2014/main" id="{A12895EF-02D1-8B4B-93C4-57FEED3EDDBF}"/>
              </a:ext>
            </a:extLst>
          </p:cNvPr>
          <p:cNvSpPr>
            <a:spLocks noGrp="1"/>
          </p:cNvSpPr>
          <p:nvPr>
            <p:ph type="title" idx="4294967295"/>
          </p:nvPr>
        </p:nvSpPr>
        <p:spPr>
          <a:xfrm>
            <a:off x="380999" y="365125"/>
            <a:ext cx="11429999" cy="819863"/>
          </a:xfrm>
        </p:spPr>
        <p:txBody>
          <a:bodyPr/>
          <a:lstStyle/>
          <a:p>
            <a:r>
              <a:rPr lang="en-US"/>
              <a:t>COS OVERVIEW</a:t>
            </a:r>
          </a:p>
        </p:txBody>
      </p:sp>
      <p:sp>
        <p:nvSpPr>
          <p:cNvPr id="2" name="Slide Number Placeholder 1">
            <a:extLst>
              <a:ext uri="{FF2B5EF4-FFF2-40B4-BE49-F238E27FC236}">
                <a16:creationId xmlns:a16="http://schemas.microsoft.com/office/drawing/2014/main" id="{C3670295-5701-449D-B9F4-ADB70B0AAC61}"/>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3</a:t>
            </a:fld>
            <a:endParaRPr lang="en-US"/>
          </a:p>
        </p:txBody>
      </p:sp>
    </p:spTree>
    <p:extLst>
      <p:ext uri="{BB962C8B-B14F-4D97-AF65-F5344CB8AC3E}">
        <p14:creationId xmlns:p14="http://schemas.microsoft.com/office/powerpoint/2010/main" val="24073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500C4C9D-BE82-B04A-917A-582452D615E6}"/>
              </a:ext>
            </a:extLst>
          </p:cNvPr>
          <p:cNvSpPr txBox="1">
            <a:spLocks/>
          </p:cNvSpPr>
          <p:nvPr/>
        </p:nvSpPr>
        <p:spPr>
          <a:xfrm>
            <a:off x="6096000" y="1778001"/>
            <a:ext cx="5148944" cy="3893250"/>
          </a:xfrm>
          <a:prstGeom prst="rect">
            <a:avLst/>
          </a:prstGeom>
        </p:spPr>
        <p:txBody>
          <a:bodyPr lIns="91440" tIns="45720" rIns="91440" bIns="45720" anchor="t"/>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Site Leadership Meeting</a:t>
            </a:r>
          </a:p>
          <a:p>
            <a:pPr marL="800100" lvl="1">
              <a:lnSpc>
                <a:spcPct val="100000"/>
              </a:lnSpc>
              <a:spcBef>
                <a:spcPts val="0"/>
              </a:spcBef>
            </a:pPr>
            <a:r>
              <a:rPr lang="en-US">
                <a:cs typeface="Calibri"/>
              </a:rPr>
              <a:t>Discuss the plan</a:t>
            </a:r>
            <a:endParaRPr lang="en-US">
              <a:ea typeface="+mn-lt"/>
              <a:cs typeface="+mn-lt"/>
            </a:endParaRPr>
          </a:p>
          <a:p>
            <a:pPr marL="800100" lvl="1">
              <a:lnSpc>
                <a:spcPct val="100000"/>
              </a:lnSpc>
              <a:spcBef>
                <a:spcPts val="0"/>
              </a:spcBef>
            </a:pPr>
            <a:r>
              <a:rPr lang="en-US">
                <a:cs typeface="Calibri"/>
              </a:rPr>
              <a:t>Discuss current operations</a:t>
            </a:r>
          </a:p>
          <a:p>
            <a:pPr marL="800100" lvl="1">
              <a:lnSpc>
                <a:spcPct val="100000"/>
              </a:lnSpc>
              <a:spcBef>
                <a:spcPts val="0"/>
              </a:spcBef>
            </a:pPr>
            <a:r>
              <a:rPr lang="en-US">
                <a:cs typeface="Calibri"/>
              </a:rPr>
              <a:t>Establish ground rules</a:t>
            </a:r>
            <a:endParaRPr lang="en-US"/>
          </a:p>
          <a:p>
            <a:r>
              <a:rPr lang="en-US">
                <a:cs typeface="Calibri"/>
              </a:rPr>
              <a:t>Contractor Leadership Meeting</a:t>
            </a:r>
          </a:p>
          <a:p>
            <a:r>
              <a:rPr lang="en-US">
                <a:cs typeface="Calibri"/>
              </a:rPr>
              <a:t>Workforce Meeting</a:t>
            </a: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8" name="Title 1">
            <a:extLst>
              <a:ext uri="{FF2B5EF4-FFF2-40B4-BE49-F238E27FC236}">
                <a16:creationId xmlns:a16="http://schemas.microsoft.com/office/drawing/2014/main" id="{15F4CECC-214D-B048-85FB-FC5E91F12BAD}"/>
              </a:ext>
            </a:extLst>
          </p:cNvPr>
          <p:cNvSpPr txBox="1">
            <a:spLocks/>
          </p:cNvSpPr>
          <p:nvPr/>
        </p:nvSpPr>
        <p:spPr>
          <a:xfrm>
            <a:off x="381000" y="365126"/>
            <a:ext cx="11430000" cy="82164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a:t>Execution LEADERSHIP SITE MEETINGS</a:t>
            </a:r>
          </a:p>
        </p:txBody>
      </p:sp>
      <p:pic>
        <p:nvPicPr>
          <p:cNvPr id="6" name="Picture 5">
            <a:extLst>
              <a:ext uri="{FF2B5EF4-FFF2-40B4-BE49-F238E27FC236}">
                <a16:creationId xmlns:a16="http://schemas.microsoft.com/office/drawing/2014/main" id="{09A38468-808B-45CB-925E-1920EBCEB52E}"/>
              </a:ext>
            </a:extLst>
          </p:cNvPr>
          <p:cNvPicPr>
            <a:picLocks noChangeAspect="1"/>
          </p:cNvPicPr>
          <p:nvPr/>
        </p:nvPicPr>
        <p:blipFill>
          <a:blip r:embed="rId3"/>
          <a:stretch>
            <a:fillRect/>
          </a:stretch>
        </p:blipFill>
        <p:spPr>
          <a:xfrm>
            <a:off x="1413710" y="1490433"/>
            <a:ext cx="3261901" cy="4892851"/>
          </a:xfrm>
          <a:prstGeom prst="rect">
            <a:avLst/>
          </a:prstGeom>
        </p:spPr>
      </p:pic>
      <p:sp>
        <p:nvSpPr>
          <p:cNvPr id="2" name="Slide Number Placeholder 1">
            <a:extLst>
              <a:ext uri="{FF2B5EF4-FFF2-40B4-BE49-F238E27FC236}">
                <a16:creationId xmlns:a16="http://schemas.microsoft.com/office/drawing/2014/main" id="{563311C2-7027-43E6-9005-CDF5E50497B5}"/>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30</a:t>
            </a:fld>
            <a:endParaRPr lang="en-US"/>
          </a:p>
        </p:txBody>
      </p:sp>
    </p:spTree>
    <p:extLst>
      <p:ext uri="{BB962C8B-B14F-4D97-AF65-F5344CB8AC3E}">
        <p14:creationId xmlns:p14="http://schemas.microsoft.com/office/powerpoint/2010/main" val="3170128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72F24A-81CB-42D1-8EBD-B8B010F360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41992" y="5162550"/>
            <a:ext cx="3329247" cy="3696002"/>
          </a:xfrm>
          <a:prstGeom prst="rect">
            <a:avLst/>
          </a:prstGeom>
        </p:spPr>
      </p:pic>
      <p:sp>
        <p:nvSpPr>
          <p:cNvPr id="3" name="Content Placeholder 2">
            <a:extLst>
              <a:ext uri="{FF2B5EF4-FFF2-40B4-BE49-F238E27FC236}">
                <a16:creationId xmlns:a16="http://schemas.microsoft.com/office/drawing/2014/main" id="{30712998-5BDA-41B8-BEE1-6B73E0067B19}"/>
              </a:ext>
            </a:extLst>
          </p:cNvPr>
          <p:cNvSpPr>
            <a:spLocks noGrp="1"/>
          </p:cNvSpPr>
          <p:nvPr>
            <p:ph idx="4294967295"/>
          </p:nvPr>
        </p:nvSpPr>
        <p:spPr>
          <a:xfrm>
            <a:off x="6719888" y="1814513"/>
            <a:ext cx="5472112" cy="3562350"/>
          </a:xfrm>
        </p:spPr>
        <p:txBody>
          <a:bodyPr vert="horz" lIns="91440" tIns="45720" rIns="91440" bIns="45720" rtlCol="0" anchor="t">
            <a:normAutofit/>
          </a:bodyPr>
          <a:lstStyle/>
          <a:p>
            <a:r>
              <a:rPr lang="en-US" sz="2000"/>
              <a:t>Engage with the workforce ….LISTEN</a:t>
            </a:r>
            <a:endParaRPr lang="en-US" sz="2000">
              <a:cs typeface="Calibri"/>
            </a:endParaRPr>
          </a:p>
          <a:p>
            <a:r>
              <a:rPr lang="en-US" sz="2000"/>
              <a:t>Discuss Policies, Practices, and Procedures</a:t>
            </a:r>
            <a:endParaRPr lang="en-US" sz="2000">
              <a:cs typeface="Calibri"/>
            </a:endParaRPr>
          </a:p>
          <a:p>
            <a:r>
              <a:rPr lang="en-US" sz="2000"/>
              <a:t>Discuss Hazards and Barriers/Safeguards to seek understanding</a:t>
            </a:r>
            <a:endParaRPr lang="en-US" sz="3600">
              <a:cs typeface="Calibri"/>
            </a:endParaRPr>
          </a:p>
          <a:p>
            <a:r>
              <a:rPr lang="en-US" sz="2000"/>
              <a:t>Discuss Challenges and Opportunities </a:t>
            </a:r>
            <a:endParaRPr lang="en-US" sz="2000">
              <a:cs typeface="Calibri"/>
            </a:endParaRPr>
          </a:p>
          <a:p>
            <a:r>
              <a:rPr lang="en-US" sz="2000"/>
              <a:t>Support from Management</a:t>
            </a:r>
            <a:endParaRPr lang="en-US" sz="2000">
              <a:cs typeface="Calibri"/>
            </a:endParaRPr>
          </a:p>
          <a:p>
            <a:r>
              <a:rPr lang="en-US" sz="2000">
                <a:cs typeface="Calibri"/>
              </a:rPr>
              <a:t>Discuss Stop Work Authority</a:t>
            </a:r>
          </a:p>
          <a:p>
            <a:r>
              <a:rPr lang="en-US" sz="2000">
                <a:cs typeface="Calibri"/>
              </a:rPr>
              <a:t>"Person doing the job, knows the job best"</a:t>
            </a:r>
          </a:p>
        </p:txBody>
      </p:sp>
      <p:sp>
        <p:nvSpPr>
          <p:cNvPr id="17" name="Title 1">
            <a:extLst>
              <a:ext uri="{FF2B5EF4-FFF2-40B4-BE49-F238E27FC236}">
                <a16:creationId xmlns:a16="http://schemas.microsoft.com/office/drawing/2014/main" id="{0EA720A9-860C-0E45-8AF8-21308493944D}"/>
              </a:ext>
            </a:extLst>
          </p:cNvPr>
          <p:cNvSpPr txBox="1">
            <a:spLocks/>
          </p:cNvSpPr>
          <p:nvPr/>
        </p:nvSpPr>
        <p:spPr>
          <a:xfrm>
            <a:off x="381000" y="365126"/>
            <a:ext cx="11430000" cy="82164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a:ea typeface="+mj-lt"/>
                <a:cs typeface="+mj-lt"/>
              </a:rPr>
              <a:t>Execution SITE WALK AROUND</a:t>
            </a:r>
            <a:endParaRPr lang="en-US"/>
          </a:p>
        </p:txBody>
      </p:sp>
      <p:pic>
        <p:nvPicPr>
          <p:cNvPr id="5" name="Picture 4" descr="A picture containing outdoor&#10;&#10;Description automatically generated">
            <a:extLst>
              <a:ext uri="{FF2B5EF4-FFF2-40B4-BE49-F238E27FC236}">
                <a16:creationId xmlns:a16="http://schemas.microsoft.com/office/drawing/2014/main" id="{B3358402-AA55-4101-8412-B44645AFB1BF}"/>
              </a:ext>
            </a:extLst>
          </p:cNvPr>
          <p:cNvPicPr>
            <a:picLocks noChangeAspect="1"/>
          </p:cNvPicPr>
          <p:nvPr/>
        </p:nvPicPr>
        <p:blipFill>
          <a:blip r:embed="rId4"/>
          <a:stretch>
            <a:fillRect/>
          </a:stretch>
        </p:blipFill>
        <p:spPr>
          <a:xfrm>
            <a:off x="491326" y="2156901"/>
            <a:ext cx="4947625" cy="3298417"/>
          </a:xfrm>
          <a:prstGeom prst="rect">
            <a:avLst/>
          </a:prstGeom>
        </p:spPr>
      </p:pic>
      <p:sp>
        <p:nvSpPr>
          <p:cNvPr id="2" name="TextBox 1">
            <a:extLst>
              <a:ext uri="{FF2B5EF4-FFF2-40B4-BE49-F238E27FC236}">
                <a16:creationId xmlns:a16="http://schemas.microsoft.com/office/drawing/2014/main" id="{F4BD9205-4209-4CDF-8A2C-40C22A20D48A}"/>
              </a:ext>
            </a:extLst>
          </p:cNvPr>
          <p:cNvSpPr txBox="1"/>
          <p:nvPr/>
        </p:nvSpPr>
        <p:spPr>
          <a:xfrm>
            <a:off x="325582" y="642158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31</a:t>
            </a:r>
          </a:p>
        </p:txBody>
      </p:sp>
    </p:spTree>
    <p:extLst>
      <p:ext uri="{BB962C8B-B14F-4D97-AF65-F5344CB8AC3E}">
        <p14:creationId xmlns:p14="http://schemas.microsoft.com/office/powerpoint/2010/main" val="4286865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9D7F9C7-8974-4A7E-B137-6FA0891E2A77}"/>
              </a:ext>
            </a:extLst>
          </p:cNvPr>
          <p:cNvGraphicFramePr>
            <a:graphicFrameLocks/>
          </p:cNvGraphicFramePr>
          <p:nvPr>
            <p:extLst>
              <p:ext uri="{D42A27DB-BD31-4B8C-83A1-F6EECF244321}">
                <p14:modId xmlns:p14="http://schemas.microsoft.com/office/powerpoint/2010/main" val="3839019504"/>
              </p:ext>
            </p:extLst>
          </p:nvPr>
        </p:nvGraphicFramePr>
        <p:xfrm>
          <a:off x="3224848" y="1822833"/>
          <a:ext cx="5422900" cy="4026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F502C403-9214-C74F-BCE4-B9FF36A02242}"/>
              </a:ext>
            </a:extLst>
          </p:cNvPr>
          <p:cNvSpPr txBox="1">
            <a:spLocks/>
          </p:cNvSpPr>
          <p:nvPr/>
        </p:nvSpPr>
        <p:spPr>
          <a:xfrm>
            <a:off x="381000" y="365126"/>
            <a:ext cx="11430000" cy="82164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a:ea typeface="+mj-lt"/>
                <a:cs typeface="+mj-lt"/>
              </a:rPr>
              <a:t>LEADERSHIP SITE ENGAGEMENT CLOSURE</a:t>
            </a:r>
            <a:endParaRPr lang="en-US"/>
          </a:p>
        </p:txBody>
      </p:sp>
      <p:sp>
        <p:nvSpPr>
          <p:cNvPr id="8" name="TextBox 7">
            <a:extLst>
              <a:ext uri="{FF2B5EF4-FFF2-40B4-BE49-F238E27FC236}">
                <a16:creationId xmlns:a16="http://schemas.microsoft.com/office/drawing/2014/main" id="{4F4450B1-608D-4901-A94D-5BF4A983A474}"/>
              </a:ext>
            </a:extLst>
          </p:cNvPr>
          <p:cNvSpPr txBox="1"/>
          <p:nvPr/>
        </p:nvSpPr>
        <p:spPr>
          <a:xfrm>
            <a:off x="308264" y="63869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10" name="Slide Number Placeholder 1">
            <a:extLst>
              <a:ext uri="{FF2B5EF4-FFF2-40B4-BE49-F238E27FC236}">
                <a16:creationId xmlns:a16="http://schemas.microsoft.com/office/drawing/2014/main" id="{933C3987-C37A-487C-A6CC-004794D11D38}"/>
              </a:ext>
            </a:extLst>
          </p:cNvPr>
          <p:cNvSpPr txBox="1">
            <a:spLocks/>
          </p:cNvSpPr>
          <p:nvPr/>
        </p:nvSpPr>
        <p:spPr>
          <a:xfrm>
            <a:off x="179578" y="6471913"/>
            <a:ext cx="538161" cy="21748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  </a:t>
            </a:r>
            <a:fld id="{CD58DF40-D339-6A4E-9A6D-323BD9C1363C}" type="slidenum">
              <a:rPr lang="en-US" sz="1200" smtClean="0"/>
              <a:pPr/>
              <a:t>32</a:t>
            </a:fld>
            <a:endParaRPr lang="en-US" sz="1200">
              <a:cs typeface="Calibri"/>
            </a:endParaRPr>
          </a:p>
        </p:txBody>
      </p:sp>
    </p:spTree>
    <p:extLst>
      <p:ext uri="{BB962C8B-B14F-4D97-AF65-F5344CB8AC3E}">
        <p14:creationId xmlns:p14="http://schemas.microsoft.com/office/powerpoint/2010/main" val="30018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C8050C19-F2A2-D34F-82E2-ABB5832C6B2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20F6576C-9D27-554B-AEFE-2368C90FDA6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66C946E5-1763-2D42-AC1B-67C49935657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F4CECC-214D-B048-85FB-FC5E91F12BAD}"/>
              </a:ext>
            </a:extLst>
          </p:cNvPr>
          <p:cNvSpPr txBox="1">
            <a:spLocks/>
          </p:cNvSpPr>
          <p:nvPr/>
        </p:nvSpPr>
        <p:spPr>
          <a:xfrm>
            <a:off x="381000" y="365126"/>
            <a:ext cx="11430000" cy="82164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a:t>KEY CONSIDERATIONS – CLOSING MEETING</a:t>
            </a:r>
          </a:p>
        </p:txBody>
      </p:sp>
      <p:sp>
        <p:nvSpPr>
          <p:cNvPr id="9" name="Content Placeholder 2">
            <a:extLst>
              <a:ext uri="{FF2B5EF4-FFF2-40B4-BE49-F238E27FC236}">
                <a16:creationId xmlns:a16="http://schemas.microsoft.com/office/drawing/2014/main" id="{DA548033-D625-914D-A48F-3D3DF840C8EB}"/>
              </a:ext>
            </a:extLst>
          </p:cNvPr>
          <p:cNvSpPr txBox="1">
            <a:spLocks/>
          </p:cNvSpPr>
          <p:nvPr/>
        </p:nvSpPr>
        <p:spPr>
          <a:xfrm>
            <a:off x="381000" y="1978025"/>
            <a:ext cx="11430000" cy="4351338"/>
          </a:xfrm>
          <a:prstGeom prst="rect">
            <a:avLst/>
          </a:prstGeom>
        </p:spPr>
        <p:txBody>
          <a:bodyPr lIns="91440" tIns="45720" rIns="91440" bIns="45720" anchor="t"/>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What you say and how you say it is important, what you don’t say may be just as important</a:t>
            </a:r>
            <a:endParaRPr lang="en-US"/>
          </a:p>
          <a:p>
            <a:r>
              <a:rPr lang="en-US"/>
              <a:t>Discuss results with Site Leadership – Successes and Opportunities</a:t>
            </a:r>
            <a:endParaRPr lang="en-US">
              <a:cs typeface="Calibri"/>
            </a:endParaRPr>
          </a:p>
          <a:p>
            <a:r>
              <a:rPr lang="en-US"/>
              <a:t>Actions and Opportunities for onshore based functions to improve and support</a:t>
            </a:r>
            <a:endParaRPr lang="en-US">
              <a:cs typeface="Calibri"/>
            </a:endParaRPr>
          </a:p>
          <a:p>
            <a:r>
              <a:rPr lang="en-US"/>
              <a:t>Agreement and assignment of any actions that have been generated </a:t>
            </a:r>
            <a:endParaRPr lang="en-US">
              <a:cs typeface="Calibri"/>
            </a:endParaRPr>
          </a:p>
          <a:p>
            <a:r>
              <a:rPr lang="en-US"/>
              <a:t>Documenting the results, if appropriate.</a:t>
            </a:r>
            <a:endParaRPr lang="en-US">
              <a:cs typeface="Calibri"/>
            </a:endParaRPr>
          </a:p>
          <a:p>
            <a:endParaRPr lang="en-US"/>
          </a:p>
        </p:txBody>
      </p:sp>
      <p:sp>
        <p:nvSpPr>
          <p:cNvPr id="2" name="Slide Number Placeholder 1">
            <a:extLst>
              <a:ext uri="{FF2B5EF4-FFF2-40B4-BE49-F238E27FC236}">
                <a16:creationId xmlns:a16="http://schemas.microsoft.com/office/drawing/2014/main" id="{9DFE8708-DAEC-4D69-94DB-71674827E2C6}"/>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33</a:t>
            </a:fld>
            <a:endParaRPr lang="en-US"/>
          </a:p>
        </p:txBody>
      </p:sp>
    </p:spTree>
    <p:extLst>
      <p:ext uri="{BB962C8B-B14F-4D97-AF65-F5344CB8AC3E}">
        <p14:creationId xmlns:p14="http://schemas.microsoft.com/office/powerpoint/2010/main" val="552483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5E2D88D2-15CC-904A-A444-523102381CF5}"/>
              </a:ext>
            </a:extLst>
          </p:cNvPr>
          <p:cNvSpPr txBox="1"/>
          <p:nvPr/>
        </p:nvSpPr>
        <p:spPr>
          <a:xfrm>
            <a:off x="381000" y="6535706"/>
            <a:ext cx="1946113" cy="215444"/>
          </a:xfrm>
          <a:prstGeom prst="rect">
            <a:avLst/>
          </a:prstGeom>
          <a:noFill/>
        </p:spPr>
        <p:txBody>
          <a:bodyPr wrap="square" rtlCol="0">
            <a:spAutoFit/>
          </a:bodyPr>
          <a:lstStyle/>
          <a:p>
            <a:r>
              <a:rPr lang="en-US" sz="800"/>
              <a:t>FIGURE 2 — Safety Culture Characteristics</a:t>
            </a:r>
          </a:p>
        </p:txBody>
      </p:sp>
      <p:pic>
        <p:nvPicPr>
          <p:cNvPr id="3" name="Picture 2" descr="Graphical user interface, text, application&#10;&#10;Description automatically generated">
            <a:extLst>
              <a:ext uri="{FF2B5EF4-FFF2-40B4-BE49-F238E27FC236}">
                <a16:creationId xmlns:a16="http://schemas.microsoft.com/office/drawing/2014/main" id="{17DB1637-7264-EB4A-82B6-AD52365CED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2000" cy="8534399"/>
          </a:xfrm>
          <a:prstGeom prst="rect">
            <a:avLst/>
          </a:prstGeom>
        </p:spPr>
      </p:pic>
      <p:sp>
        <p:nvSpPr>
          <p:cNvPr id="4" name="Title 1">
            <a:extLst>
              <a:ext uri="{FF2B5EF4-FFF2-40B4-BE49-F238E27FC236}">
                <a16:creationId xmlns:a16="http://schemas.microsoft.com/office/drawing/2014/main" id="{18AED6F5-026E-D141-A1D4-CE3DBDFCB624}"/>
              </a:ext>
            </a:extLst>
          </p:cNvPr>
          <p:cNvSpPr>
            <a:spLocks noGrp="1"/>
          </p:cNvSpPr>
          <p:nvPr>
            <p:ph type="title"/>
          </p:nvPr>
        </p:nvSpPr>
        <p:spPr>
          <a:xfrm>
            <a:off x="381000" y="365126"/>
            <a:ext cx="11430000" cy="1192454"/>
          </a:xfrm>
        </p:spPr>
        <p:txBody>
          <a:bodyPr>
            <a:normAutofit fontScale="90000"/>
          </a:bodyPr>
          <a:lstStyle/>
          <a:p>
            <a:r>
              <a:rPr lang="en-US"/>
              <a:t>ANNEX 1 - GUIDANCE EXPECTATIONS</a:t>
            </a:r>
            <a:br>
              <a:rPr lang="en-US"/>
            </a:br>
            <a:r>
              <a:rPr lang="en-US"/>
              <a:t>AND QUESTIONS</a:t>
            </a:r>
          </a:p>
        </p:txBody>
      </p:sp>
      <p:sp>
        <p:nvSpPr>
          <p:cNvPr id="5" name="Slide Number Placeholder 1">
            <a:extLst>
              <a:ext uri="{FF2B5EF4-FFF2-40B4-BE49-F238E27FC236}">
                <a16:creationId xmlns:a16="http://schemas.microsoft.com/office/drawing/2014/main" id="{6E72D4BB-96DE-4450-89A2-9FE4DF1DE714}"/>
              </a:ext>
            </a:extLst>
          </p:cNvPr>
          <p:cNvSpPr txBox="1">
            <a:spLocks/>
          </p:cNvSpPr>
          <p:nvPr/>
        </p:nvSpPr>
        <p:spPr>
          <a:xfrm>
            <a:off x="179578" y="6471913"/>
            <a:ext cx="538161" cy="21748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  </a:t>
            </a:r>
            <a:fld id="{CD58DF40-D339-6A4E-9A6D-323BD9C1363C}" type="slidenum">
              <a:rPr lang="en-US" sz="1200" smtClean="0"/>
              <a:pPr/>
              <a:t>34</a:t>
            </a:fld>
            <a:endParaRPr lang="en-US" sz="1200">
              <a:cs typeface="Calibri"/>
            </a:endParaRPr>
          </a:p>
        </p:txBody>
      </p:sp>
      <p:pic>
        <p:nvPicPr>
          <p:cNvPr id="9" name="Picture 9" descr="A picture containing text&#10;&#10;Description automatically generated">
            <a:extLst>
              <a:ext uri="{FF2B5EF4-FFF2-40B4-BE49-F238E27FC236}">
                <a16:creationId xmlns:a16="http://schemas.microsoft.com/office/drawing/2014/main" id="{D37DE824-C249-4AD7-ACCB-CC79CE450900}"/>
              </a:ext>
            </a:extLst>
          </p:cNvPr>
          <p:cNvPicPr>
            <a:picLocks noChangeAspect="1"/>
          </p:cNvPicPr>
          <p:nvPr/>
        </p:nvPicPr>
        <p:blipFill>
          <a:blip r:embed="rId4"/>
          <a:stretch>
            <a:fillRect/>
          </a:stretch>
        </p:blipFill>
        <p:spPr>
          <a:xfrm>
            <a:off x="10417834" y="5851931"/>
            <a:ext cx="1276711" cy="531269"/>
          </a:xfrm>
          <a:prstGeom prst="rect">
            <a:avLst/>
          </a:prstGeom>
        </p:spPr>
      </p:pic>
    </p:spTree>
    <p:extLst>
      <p:ext uri="{BB962C8B-B14F-4D97-AF65-F5344CB8AC3E}">
        <p14:creationId xmlns:p14="http://schemas.microsoft.com/office/powerpoint/2010/main" val="3439829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B2FC027-526D-DF46-99ED-78CF30A695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92300"/>
            <a:ext cx="15965714" cy="11176000"/>
          </a:xfrm>
          <a:prstGeom prst="rect">
            <a:avLst/>
          </a:prstGeom>
        </p:spPr>
      </p:pic>
      <p:sp>
        <p:nvSpPr>
          <p:cNvPr id="55" name="TextBox 54">
            <a:extLst>
              <a:ext uri="{FF2B5EF4-FFF2-40B4-BE49-F238E27FC236}">
                <a16:creationId xmlns:a16="http://schemas.microsoft.com/office/drawing/2014/main" id="{5E2D88D2-15CC-904A-A444-523102381CF5}"/>
              </a:ext>
            </a:extLst>
          </p:cNvPr>
          <p:cNvSpPr txBox="1"/>
          <p:nvPr/>
        </p:nvSpPr>
        <p:spPr>
          <a:xfrm>
            <a:off x="381000" y="6535706"/>
            <a:ext cx="1946113" cy="215444"/>
          </a:xfrm>
          <a:prstGeom prst="rect">
            <a:avLst/>
          </a:prstGeom>
          <a:noFill/>
        </p:spPr>
        <p:txBody>
          <a:bodyPr wrap="square" rtlCol="0">
            <a:spAutoFit/>
          </a:bodyPr>
          <a:lstStyle/>
          <a:p>
            <a:r>
              <a:rPr lang="en-US" sz="800"/>
              <a:t>FIGURE 2 — Safety Culture Characteristics</a:t>
            </a:r>
          </a:p>
        </p:txBody>
      </p:sp>
      <p:sp>
        <p:nvSpPr>
          <p:cNvPr id="4" name="Title 1">
            <a:extLst>
              <a:ext uri="{FF2B5EF4-FFF2-40B4-BE49-F238E27FC236}">
                <a16:creationId xmlns:a16="http://schemas.microsoft.com/office/drawing/2014/main" id="{18AED6F5-026E-D141-A1D4-CE3DBDFCB624}"/>
              </a:ext>
            </a:extLst>
          </p:cNvPr>
          <p:cNvSpPr>
            <a:spLocks noGrp="1"/>
          </p:cNvSpPr>
          <p:nvPr>
            <p:ph type="title"/>
          </p:nvPr>
        </p:nvSpPr>
        <p:spPr>
          <a:xfrm>
            <a:off x="381000" y="365126"/>
            <a:ext cx="11430000" cy="1192454"/>
          </a:xfrm>
        </p:spPr>
        <p:txBody>
          <a:bodyPr>
            <a:normAutofit fontScale="90000"/>
          </a:bodyPr>
          <a:lstStyle/>
          <a:p>
            <a:r>
              <a:rPr lang="en-US"/>
              <a:t>ANNEX 2 - EXAMPLE OF A LEADERSHIP</a:t>
            </a:r>
            <a:br>
              <a:rPr lang="en-US"/>
            </a:br>
            <a:r>
              <a:rPr lang="en-US"/>
              <a:t>SITE ENGAGEMENT PLAN</a:t>
            </a:r>
          </a:p>
        </p:txBody>
      </p:sp>
      <p:sp>
        <p:nvSpPr>
          <p:cNvPr id="5" name="Slide Number Placeholder 1">
            <a:extLst>
              <a:ext uri="{FF2B5EF4-FFF2-40B4-BE49-F238E27FC236}">
                <a16:creationId xmlns:a16="http://schemas.microsoft.com/office/drawing/2014/main" id="{FBA0024F-896D-4617-9775-062E7702F214}"/>
              </a:ext>
            </a:extLst>
          </p:cNvPr>
          <p:cNvSpPr txBox="1">
            <a:spLocks/>
          </p:cNvSpPr>
          <p:nvPr/>
        </p:nvSpPr>
        <p:spPr>
          <a:xfrm>
            <a:off x="179578" y="6471913"/>
            <a:ext cx="538161" cy="21748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  </a:t>
            </a:r>
            <a:fld id="{CD58DF40-D339-6A4E-9A6D-323BD9C1363C}" type="slidenum">
              <a:rPr lang="en-US" sz="1200" smtClean="0"/>
              <a:pPr/>
              <a:t>35</a:t>
            </a:fld>
            <a:endParaRPr lang="en-US" sz="1200">
              <a:cs typeface="Calibri"/>
            </a:endParaRPr>
          </a:p>
        </p:txBody>
      </p:sp>
      <p:pic>
        <p:nvPicPr>
          <p:cNvPr id="6" name="Picture 6" descr="A picture containing text&#10;&#10;Description automatically generated">
            <a:extLst>
              <a:ext uri="{FF2B5EF4-FFF2-40B4-BE49-F238E27FC236}">
                <a16:creationId xmlns:a16="http://schemas.microsoft.com/office/drawing/2014/main" id="{6026BB5E-500D-420B-8D70-E90ECD19FA77}"/>
              </a:ext>
            </a:extLst>
          </p:cNvPr>
          <p:cNvPicPr>
            <a:picLocks noChangeAspect="1"/>
          </p:cNvPicPr>
          <p:nvPr/>
        </p:nvPicPr>
        <p:blipFill>
          <a:blip r:embed="rId4"/>
          <a:stretch>
            <a:fillRect/>
          </a:stretch>
        </p:blipFill>
        <p:spPr>
          <a:xfrm>
            <a:off x="10561607" y="5923818"/>
            <a:ext cx="1506748" cy="617533"/>
          </a:xfrm>
          <a:prstGeom prst="rect">
            <a:avLst/>
          </a:prstGeom>
        </p:spPr>
      </p:pic>
    </p:spTree>
    <p:extLst>
      <p:ext uri="{BB962C8B-B14F-4D97-AF65-F5344CB8AC3E}">
        <p14:creationId xmlns:p14="http://schemas.microsoft.com/office/powerpoint/2010/main" val="1299021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3D6FF0A-7504-B648-9E6E-F6F8ABA979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4147800" cy="9903460"/>
          </a:xfrm>
          <a:prstGeom prst="rect">
            <a:avLst/>
          </a:prstGeom>
        </p:spPr>
      </p:pic>
      <p:sp>
        <p:nvSpPr>
          <p:cNvPr id="55" name="TextBox 54">
            <a:extLst>
              <a:ext uri="{FF2B5EF4-FFF2-40B4-BE49-F238E27FC236}">
                <a16:creationId xmlns:a16="http://schemas.microsoft.com/office/drawing/2014/main" id="{5E2D88D2-15CC-904A-A444-523102381CF5}"/>
              </a:ext>
            </a:extLst>
          </p:cNvPr>
          <p:cNvSpPr txBox="1"/>
          <p:nvPr/>
        </p:nvSpPr>
        <p:spPr>
          <a:xfrm>
            <a:off x="381000" y="6291628"/>
            <a:ext cx="1946113" cy="215444"/>
          </a:xfrm>
          <a:prstGeom prst="rect">
            <a:avLst/>
          </a:prstGeom>
          <a:noFill/>
        </p:spPr>
        <p:txBody>
          <a:bodyPr wrap="square" rtlCol="0">
            <a:spAutoFit/>
          </a:bodyPr>
          <a:lstStyle/>
          <a:p>
            <a:r>
              <a:rPr lang="en-US" sz="800"/>
              <a:t>FIGURE 2 — Safety Culture Characteristics</a:t>
            </a:r>
          </a:p>
        </p:txBody>
      </p:sp>
      <p:sp>
        <p:nvSpPr>
          <p:cNvPr id="4" name="Title 1">
            <a:extLst>
              <a:ext uri="{FF2B5EF4-FFF2-40B4-BE49-F238E27FC236}">
                <a16:creationId xmlns:a16="http://schemas.microsoft.com/office/drawing/2014/main" id="{18AED6F5-026E-D141-A1D4-CE3DBDFCB624}"/>
              </a:ext>
            </a:extLst>
          </p:cNvPr>
          <p:cNvSpPr>
            <a:spLocks noGrp="1"/>
          </p:cNvSpPr>
          <p:nvPr>
            <p:ph type="title"/>
          </p:nvPr>
        </p:nvSpPr>
        <p:spPr>
          <a:xfrm>
            <a:off x="381000" y="365126"/>
            <a:ext cx="11430000" cy="1192454"/>
          </a:xfrm>
        </p:spPr>
        <p:txBody>
          <a:bodyPr>
            <a:normAutofit fontScale="90000"/>
          </a:bodyPr>
          <a:lstStyle/>
          <a:p>
            <a:r>
              <a:rPr lang="en-US"/>
              <a:t>ANNEX 3 - LEADERSHIP SITE ENGAGEMENT</a:t>
            </a:r>
            <a:br>
              <a:rPr lang="en-US"/>
            </a:br>
            <a:r>
              <a:rPr lang="en-US"/>
              <a:t>EXAMPLE PREPARATION</a:t>
            </a:r>
          </a:p>
        </p:txBody>
      </p:sp>
      <p:sp>
        <p:nvSpPr>
          <p:cNvPr id="8" name="Slide Number Placeholder 1">
            <a:extLst>
              <a:ext uri="{FF2B5EF4-FFF2-40B4-BE49-F238E27FC236}">
                <a16:creationId xmlns:a16="http://schemas.microsoft.com/office/drawing/2014/main" id="{B7BC0502-ED81-4648-8F8F-6DEFC850F19C}"/>
              </a:ext>
            </a:extLst>
          </p:cNvPr>
          <p:cNvSpPr txBox="1">
            <a:spLocks/>
          </p:cNvSpPr>
          <p:nvPr/>
        </p:nvSpPr>
        <p:spPr>
          <a:xfrm>
            <a:off x="179578" y="6483819"/>
            <a:ext cx="817957" cy="223442"/>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  </a:t>
            </a:r>
            <a:fld id="{CD58DF40-D339-6A4E-9A6D-323BD9C1363C}" type="slidenum">
              <a:rPr lang="en-US" sz="1200" smtClean="0"/>
              <a:pPr/>
              <a:t>36</a:t>
            </a:fld>
            <a:endParaRPr lang="en-US" sz="1200">
              <a:cs typeface="Calibri"/>
            </a:endParaRPr>
          </a:p>
        </p:txBody>
      </p:sp>
      <p:pic>
        <p:nvPicPr>
          <p:cNvPr id="5" name="Picture 5" descr="A picture containing text&#10;&#10;Description automatically generated">
            <a:extLst>
              <a:ext uri="{FF2B5EF4-FFF2-40B4-BE49-F238E27FC236}">
                <a16:creationId xmlns:a16="http://schemas.microsoft.com/office/drawing/2014/main" id="{49981246-344B-4A6D-BA5F-1FD597D38806}"/>
              </a:ext>
            </a:extLst>
          </p:cNvPr>
          <p:cNvPicPr>
            <a:picLocks noChangeAspect="1"/>
          </p:cNvPicPr>
          <p:nvPr/>
        </p:nvPicPr>
        <p:blipFill>
          <a:blip r:embed="rId4"/>
          <a:stretch>
            <a:fillRect/>
          </a:stretch>
        </p:blipFill>
        <p:spPr>
          <a:xfrm>
            <a:off x="10245306" y="5693780"/>
            <a:ext cx="1463616" cy="603155"/>
          </a:xfrm>
          <a:prstGeom prst="rect">
            <a:avLst/>
          </a:prstGeom>
        </p:spPr>
      </p:pic>
    </p:spTree>
    <p:extLst>
      <p:ext uri="{BB962C8B-B14F-4D97-AF65-F5344CB8AC3E}">
        <p14:creationId xmlns:p14="http://schemas.microsoft.com/office/powerpoint/2010/main" val="3053960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A59E247A-0A5D-430F-B9DB-C19DDED31FD3}"/>
              </a:ext>
            </a:extLst>
          </p:cNvPr>
          <p:cNvSpPr txBox="1">
            <a:spLocks/>
          </p:cNvSpPr>
          <p:nvPr/>
        </p:nvSpPr>
        <p:spPr>
          <a:xfrm>
            <a:off x="847107" y="2555688"/>
            <a:ext cx="10132318" cy="1127465"/>
          </a:xfrm>
          <a:prstGeom prst="rect">
            <a:avLst/>
          </a:prstGeom>
        </p:spPr>
        <p:txBody>
          <a:bodyPr vert="horz" lIns="0" tIns="0" rIns="0" bIns="0" rtlCol="0" anchor="t">
            <a:noAutofit/>
          </a:bodyPr>
          <a:lstStyle>
            <a:lvl1pPr marL="0" indent="0" algn="l" defTabSz="914400" rtl="0" eaLnBrk="1" latinLnBrk="0" hangingPunct="1">
              <a:lnSpc>
                <a:spcPct val="75000"/>
              </a:lnSpc>
              <a:spcBef>
                <a:spcPts val="1000"/>
              </a:spcBef>
              <a:buFont typeface="Arial" panose="020B0604020202020204" pitchFamily="34" charset="0"/>
              <a:buNone/>
              <a:defRPr sz="5400" b="1" i="0" kern="1200" spc="-150" baseline="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2212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2212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2212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2212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75000"/>
              </a:lnSpc>
              <a:spcBef>
                <a:spcPts val="1000"/>
              </a:spcBef>
              <a:spcAft>
                <a:spcPts val="0"/>
              </a:spcAft>
              <a:buClrTx/>
              <a:buSzTx/>
              <a:buFont typeface="Arial" panose="020B0604020202020204" pitchFamily="34" charset="0"/>
              <a:buNone/>
              <a:tabLst/>
              <a:defRPr/>
            </a:pPr>
            <a:r>
              <a:rPr kumimoji="0" lang="en-US" sz="5400" b="1" i="0" u="none" strike="noStrike" kern="1200" cap="none" spc="-150" normalizeH="0" baseline="0" noProof="0">
                <a:ln>
                  <a:noFill/>
                </a:ln>
                <a:solidFill>
                  <a:srgbClr val="00437B"/>
                </a:solidFill>
                <a:effectLst/>
                <a:uLnTx/>
                <a:uFillTx/>
                <a:latin typeface="Arial Black"/>
              </a:rPr>
              <a:t>Special Thanks to the </a:t>
            </a:r>
            <a:endParaRPr lang="en-US" sz="5400" b="1" i="0" u="none" strike="noStrike" kern="1200" cap="none" spc="-150" normalizeH="0" baseline="0" noProof="0">
              <a:ln>
                <a:noFill/>
              </a:ln>
              <a:solidFill>
                <a:srgbClr val="00437B"/>
              </a:solidFill>
              <a:effectLst/>
              <a:uLnTx/>
              <a:uFillTx/>
              <a:latin typeface="Arial Black"/>
            </a:endParaRPr>
          </a:p>
        </p:txBody>
      </p:sp>
      <p:sp>
        <p:nvSpPr>
          <p:cNvPr id="10" name="Text Placeholder 5">
            <a:extLst>
              <a:ext uri="{FF2B5EF4-FFF2-40B4-BE49-F238E27FC236}">
                <a16:creationId xmlns:a16="http://schemas.microsoft.com/office/drawing/2014/main" id="{A08A7FE8-E19C-4C42-9BAE-A781213C26B8}"/>
              </a:ext>
            </a:extLst>
          </p:cNvPr>
          <p:cNvSpPr txBox="1">
            <a:spLocks/>
          </p:cNvSpPr>
          <p:nvPr/>
        </p:nvSpPr>
        <p:spPr>
          <a:xfrm>
            <a:off x="847106" y="3119420"/>
            <a:ext cx="10132319" cy="1303902"/>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3C54A5"/>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2212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2212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2212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2212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437B">
                    <a:lumMod val="75000"/>
                  </a:srgbClr>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437B">
                    <a:lumMod val="75000"/>
                  </a:srgbClr>
                </a:solidFill>
                <a:effectLst/>
                <a:uLnTx/>
                <a:uFillTx/>
                <a:latin typeface="Arial" panose="020B0604020202020204" pitchFamily="34" charset="0"/>
                <a:cs typeface="Arial" panose="020B0604020202020204" pitchFamily="34" charset="0"/>
              </a:rPr>
              <a:t>COS Leadership Site Engagement Work Group</a:t>
            </a:r>
          </a:p>
        </p:txBody>
      </p:sp>
      <p:sp>
        <p:nvSpPr>
          <p:cNvPr id="4" name="Slide Number Placeholder 1">
            <a:extLst>
              <a:ext uri="{FF2B5EF4-FFF2-40B4-BE49-F238E27FC236}">
                <a16:creationId xmlns:a16="http://schemas.microsoft.com/office/drawing/2014/main" id="{800B227F-BA47-4FC5-AC92-F57E58D8D79C}"/>
              </a:ext>
            </a:extLst>
          </p:cNvPr>
          <p:cNvSpPr>
            <a:spLocks noGrp="1"/>
          </p:cNvSpPr>
          <p:nvPr>
            <p:ph type="sldNum" sz="quarter" idx="4294967295"/>
          </p:nvPr>
        </p:nvSpPr>
        <p:spPr>
          <a:xfrm>
            <a:off x="0" y="6472238"/>
            <a:ext cx="538163" cy="217487"/>
          </a:xfrm>
        </p:spPr>
        <p:txBody>
          <a:bodyPr/>
          <a:lstStyle/>
          <a:p>
            <a:r>
              <a:rPr lang="en-US"/>
              <a:t>|  </a:t>
            </a:r>
            <a:fld id="{CD58DF40-D339-6A4E-9A6D-323BD9C1363C}" type="slidenum">
              <a:rPr lang="en-US" smtClean="0">
                <a:solidFill>
                  <a:schemeClr val="tx1"/>
                </a:solidFill>
              </a:rPr>
              <a:pPr/>
              <a:t>37</a:t>
            </a:fld>
            <a:endParaRPr lang="en-US"/>
          </a:p>
        </p:txBody>
      </p:sp>
    </p:spTree>
    <p:extLst>
      <p:ext uri="{BB962C8B-B14F-4D97-AF65-F5344CB8AC3E}">
        <p14:creationId xmlns:p14="http://schemas.microsoft.com/office/powerpoint/2010/main" val="2476792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S_Screencast_Webinar.mp4" descr="COS_Screencast_Webinar.mp4">
            <a:hlinkClick r:id="" action="ppaction://media"/>
            <a:extLst>
              <a:ext uri="{FF2B5EF4-FFF2-40B4-BE49-F238E27FC236}">
                <a16:creationId xmlns:a16="http://schemas.microsoft.com/office/drawing/2014/main" id="{9D5F9393-CED2-934E-8D36-5674137096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3CAF00F3-4425-454F-BA56-0904921CAB0B}"/>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38</a:t>
            </a:fld>
            <a:endParaRPr lang="en-US">
              <a:solidFill>
                <a:schemeClr val="tx1"/>
              </a:solidFill>
            </a:endParaRPr>
          </a:p>
        </p:txBody>
      </p:sp>
    </p:spTree>
    <p:extLst>
      <p:ext uri="{BB962C8B-B14F-4D97-AF65-F5344CB8AC3E}">
        <p14:creationId xmlns:p14="http://schemas.microsoft.com/office/powerpoint/2010/main" val="372738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EBFB4-8E47-3644-ADBD-CFA74E643F3F}"/>
              </a:ext>
            </a:extLst>
          </p:cNvPr>
          <p:cNvSpPr>
            <a:spLocks noGrp="1"/>
          </p:cNvSpPr>
          <p:nvPr>
            <p:ph type="ctrTitle"/>
          </p:nvPr>
        </p:nvSpPr>
        <p:spPr>
          <a:xfrm>
            <a:off x="2321640" y="649472"/>
            <a:ext cx="7548719" cy="3991944"/>
          </a:xfrm>
        </p:spPr>
        <p:txBody>
          <a:bodyPr>
            <a:normAutofit/>
          </a:bodyPr>
          <a:lstStyle/>
          <a:p>
            <a:r>
              <a:rPr lang="en-US" sz="9600"/>
              <a:t>Questions &amp; Answers</a:t>
            </a:r>
          </a:p>
        </p:txBody>
      </p:sp>
      <p:pic>
        <p:nvPicPr>
          <p:cNvPr id="4" name="Graphic 3">
            <a:extLst>
              <a:ext uri="{FF2B5EF4-FFF2-40B4-BE49-F238E27FC236}">
                <a16:creationId xmlns:a16="http://schemas.microsoft.com/office/drawing/2014/main" id="{FC9EBE05-2D8D-4A78-8BAB-2450560684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36719" y="3228040"/>
            <a:ext cx="3518561" cy="3518561"/>
          </a:xfrm>
          <a:prstGeom prst="rect">
            <a:avLst/>
          </a:prstGeom>
        </p:spPr>
      </p:pic>
    </p:spTree>
    <p:extLst>
      <p:ext uri="{BB962C8B-B14F-4D97-AF65-F5344CB8AC3E}">
        <p14:creationId xmlns:p14="http://schemas.microsoft.com/office/powerpoint/2010/main" val="23235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F7AF6E-EA7C-8D46-B436-19CDED1C3FA3}"/>
              </a:ext>
            </a:extLst>
          </p:cNvPr>
          <p:cNvSpPr>
            <a:spLocks noGrp="1"/>
          </p:cNvSpPr>
          <p:nvPr>
            <p:ph type="body" sz="quarter" idx="17"/>
          </p:nvPr>
        </p:nvSpPr>
        <p:spPr/>
        <p:txBody>
          <a:bodyPr vert="horz" lIns="91440" tIns="45720" rIns="91440" bIns="45720" rtlCol="0" anchor="t">
            <a:noAutofit/>
          </a:bodyPr>
          <a:lstStyle/>
          <a:p>
            <a:r>
              <a:rPr lang="en-US" sz="2800"/>
              <a:t>OVERVIEW/SCOPE OF LEADERSHIP SITE ENGAGEMENT (LSE)</a:t>
            </a:r>
          </a:p>
        </p:txBody>
      </p:sp>
      <p:sp>
        <p:nvSpPr>
          <p:cNvPr id="4" name="Text Placeholder 3">
            <a:extLst>
              <a:ext uri="{FF2B5EF4-FFF2-40B4-BE49-F238E27FC236}">
                <a16:creationId xmlns:a16="http://schemas.microsoft.com/office/drawing/2014/main" id="{7D7362F0-CF45-7145-A15A-87B112ACC5DF}"/>
              </a:ext>
            </a:extLst>
          </p:cNvPr>
          <p:cNvSpPr>
            <a:spLocks noGrp="1"/>
          </p:cNvSpPr>
          <p:nvPr>
            <p:ph type="body" sz="quarter" idx="19"/>
          </p:nvPr>
        </p:nvSpPr>
        <p:spPr/>
        <p:txBody>
          <a:bodyPr/>
          <a:lstStyle/>
          <a:p>
            <a:r>
              <a:rPr lang="en-US" sz="2800">
                <a:ea typeface="Times New Roman" panose="02020603050405020304" pitchFamily="18" charset="0"/>
                <a:cs typeface="Times New Roman"/>
              </a:rPr>
              <a:t>SENIOR LEVEL LEADERSHIP LSE</a:t>
            </a:r>
            <a:endParaRPr lang="en-US" sz="2800"/>
          </a:p>
        </p:txBody>
      </p:sp>
      <p:sp>
        <p:nvSpPr>
          <p:cNvPr id="8" name="Text Placeholder 7">
            <a:extLst>
              <a:ext uri="{FF2B5EF4-FFF2-40B4-BE49-F238E27FC236}">
                <a16:creationId xmlns:a16="http://schemas.microsoft.com/office/drawing/2014/main" id="{66F5A841-FCD4-1A41-8125-54A010F96A11}"/>
              </a:ext>
            </a:extLst>
          </p:cNvPr>
          <p:cNvSpPr>
            <a:spLocks noGrp="1"/>
          </p:cNvSpPr>
          <p:nvPr>
            <p:ph type="body" sz="quarter" idx="25"/>
          </p:nvPr>
        </p:nvSpPr>
        <p:spPr/>
        <p:txBody>
          <a:bodyPr/>
          <a:lstStyle/>
          <a:p>
            <a:r>
              <a:rPr lang="en-US" sz="2800">
                <a:ea typeface="Times New Roman" panose="02020603050405020304" pitchFamily="18" charset="0"/>
                <a:cs typeface="Times New Roman"/>
              </a:rPr>
              <a:t>OFFICE BASED OPERATIONS LEADERS LSE</a:t>
            </a:r>
            <a:endParaRPr lang="en-US" sz="2800"/>
          </a:p>
        </p:txBody>
      </p:sp>
      <p:sp>
        <p:nvSpPr>
          <p:cNvPr id="10" name="Text Placeholder 9">
            <a:extLst>
              <a:ext uri="{FF2B5EF4-FFF2-40B4-BE49-F238E27FC236}">
                <a16:creationId xmlns:a16="http://schemas.microsoft.com/office/drawing/2014/main" id="{BD37EB9D-F145-4E42-81F9-7525BCDD0700}"/>
              </a:ext>
            </a:extLst>
          </p:cNvPr>
          <p:cNvSpPr>
            <a:spLocks noGrp="1"/>
          </p:cNvSpPr>
          <p:nvPr>
            <p:ph type="body" sz="quarter" idx="28"/>
          </p:nvPr>
        </p:nvSpPr>
        <p:spPr/>
        <p:txBody>
          <a:bodyPr/>
          <a:lstStyle/>
          <a:p>
            <a:r>
              <a:rPr lang="en-US" sz="2800">
                <a:ea typeface="Times New Roman" panose="02020603050405020304" pitchFamily="18" charset="0"/>
                <a:cs typeface="Times New Roman"/>
              </a:rPr>
              <a:t>SPECIFIC TOOLS AND EXAMPLES</a:t>
            </a:r>
            <a:endParaRPr lang="en-US" sz="2800"/>
          </a:p>
        </p:txBody>
      </p:sp>
      <p:sp>
        <p:nvSpPr>
          <p:cNvPr id="14" name="Title 13">
            <a:extLst>
              <a:ext uri="{FF2B5EF4-FFF2-40B4-BE49-F238E27FC236}">
                <a16:creationId xmlns:a16="http://schemas.microsoft.com/office/drawing/2014/main" id="{5031077C-53F8-0F44-87D4-813243EDE9D3}"/>
              </a:ext>
            </a:extLst>
          </p:cNvPr>
          <p:cNvSpPr>
            <a:spLocks noGrp="1"/>
          </p:cNvSpPr>
          <p:nvPr>
            <p:ph type="title"/>
          </p:nvPr>
        </p:nvSpPr>
        <p:spPr/>
        <p:txBody>
          <a:bodyPr/>
          <a:lstStyle/>
          <a:p>
            <a:r>
              <a:rPr lang="en-US"/>
              <a:t>AGENDA</a:t>
            </a:r>
          </a:p>
        </p:txBody>
      </p:sp>
      <p:pic>
        <p:nvPicPr>
          <p:cNvPr id="26" name="Picture Placeholder 25">
            <a:extLst>
              <a:ext uri="{FF2B5EF4-FFF2-40B4-BE49-F238E27FC236}">
                <a16:creationId xmlns:a16="http://schemas.microsoft.com/office/drawing/2014/main" id="{07359FA8-9285-A34F-88CC-F11BFD93CB3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7767" y="1586458"/>
            <a:ext cx="963412" cy="963412"/>
          </a:xfrm>
        </p:spPr>
      </p:pic>
      <p:pic>
        <p:nvPicPr>
          <p:cNvPr id="28" name="Picture Placeholder 27">
            <a:extLst>
              <a:ext uri="{FF2B5EF4-FFF2-40B4-BE49-F238E27FC236}">
                <a16:creationId xmlns:a16="http://schemas.microsoft.com/office/drawing/2014/main" id="{50F89F25-0036-DB4C-B9B5-324B434667C5}"/>
              </a:ext>
            </a:extLst>
          </p:cNvPr>
          <p:cNvPicPr>
            <a:picLocks noGrp="1" noChangeAspect="1"/>
          </p:cNvPicPr>
          <p:nvPr>
            <p:ph type="pic" sz="quarter" idx="33"/>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97767" y="3023372"/>
            <a:ext cx="963412" cy="963412"/>
          </a:xfrm>
        </p:spPr>
      </p:pic>
      <p:pic>
        <p:nvPicPr>
          <p:cNvPr id="30" name="Picture Placeholder 29">
            <a:extLst>
              <a:ext uri="{FF2B5EF4-FFF2-40B4-BE49-F238E27FC236}">
                <a16:creationId xmlns:a16="http://schemas.microsoft.com/office/drawing/2014/main" id="{E3DBEAA2-56FC-574F-9F88-276284B10EED}"/>
              </a:ext>
            </a:extLst>
          </p:cNvPr>
          <p:cNvPicPr>
            <a:picLocks noGrp="1" noChangeAspect="1"/>
          </p:cNvPicPr>
          <p:nvPr>
            <p:ph type="pic" sz="quarter" idx="35"/>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188967" y="1586458"/>
            <a:ext cx="963412" cy="963412"/>
          </a:xfrm>
        </p:spPr>
      </p:pic>
      <p:pic>
        <p:nvPicPr>
          <p:cNvPr id="32" name="Picture Placeholder 31">
            <a:extLst>
              <a:ext uri="{FF2B5EF4-FFF2-40B4-BE49-F238E27FC236}">
                <a16:creationId xmlns:a16="http://schemas.microsoft.com/office/drawing/2014/main" id="{7E28B87E-B3CC-B54D-BC61-8C66DE1BB7AE}"/>
              </a:ext>
            </a:extLst>
          </p:cNvPr>
          <p:cNvPicPr>
            <a:picLocks noGrp="1" noChangeAspect="1"/>
          </p:cNvPicPr>
          <p:nvPr>
            <p:ph type="pic" sz="quarter" idx="36"/>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6188967" y="3023372"/>
            <a:ext cx="963412" cy="963412"/>
          </a:xfrm>
        </p:spPr>
      </p:pic>
    </p:spTree>
    <p:extLst>
      <p:ext uri="{BB962C8B-B14F-4D97-AF65-F5344CB8AC3E}">
        <p14:creationId xmlns:p14="http://schemas.microsoft.com/office/powerpoint/2010/main" val="4138106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sitting, small, table, light&#10;&#10;Description automatically generated">
            <a:extLst>
              <a:ext uri="{FF2B5EF4-FFF2-40B4-BE49-F238E27FC236}">
                <a16:creationId xmlns:a16="http://schemas.microsoft.com/office/drawing/2014/main" id="{B53EAEAF-B868-430B-B1CD-AA54C8BE0B14}"/>
              </a:ext>
            </a:extLst>
          </p:cNvPr>
          <p:cNvPicPr>
            <a:picLocks noGrp="1" noChangeAspect="1"/>
          </p:cNvPicPr>
          <p:nvPr>
            <p:ph type="pic" idx="4294967295"/>
          </p:nvPr>
        </p:nvPicPr>
        <p:blipFill rotWithShape="1">
          <a:blip r:embed="rId3">
            <a:extLst>
              <a:ext uri="{28A0092B-C50C-407E-A947-70E740481C1C}">
                <a14:useLocalDpi xmlns:a14="http://schemas.microsoft.com/office/drawing/2010/main"/>
              </a:ext>
            </a:extLst>
          </a:blip>
          <a:srcRect t="5182" b="5182"/>
          <a:stretch/>
        </p:blipFill>
        <p:spPr>
          <a:xfrm>
            <a:off x="2522538" y="0"/>
            <a:ext cx="9669462" cy="6858000"/>
          </a:xfrm>
          <a:prstGeom prst="rect">
            <a:avLst/>
          </a:prstGeom>
        </p:spPr>
      </p:pic>
      <p:sp>
        <p:nvSpPr>
          <p:cNvPr id="15"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83862-1C2A-4E02-97FD-238FA2179994}"/>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5400">
                <a:solidFill>
                  <a:schemeClr val="tx1"/>
                </a:solidFill>
              </a:rPr>
              <a:t>Join Us!</a:t>
            </a:r>
          </a:p>
        </p:txBody>
      </p:sp>
      <p:sp>
        <p:nvSpPr>
          <p:cNvPr id="4" name="Text Placeholder 3">
            <a:extLst>
              <a:ext uri="{FF2B5EF4-FFF2-40B4-BE49-F238E27FC236}">
                <a16:creationId xmlns:a16="http://schemas.microsoft.com/office/drawing/2014/main" id="{E1B702CF-E584-4DDB-BF41-C48FADC74590}"/>
              </a:ext>
            </a:extLst>
          </p:cNvPr>
          <p:cNvSpPr>
            <a:spLocks noGrp="1"/>
          </p:cNvSpPr>
          <p:nvPr>
            <p:ph type="body" sz="half" idx="4294967295"/>
          </p:nvPr>
        </p:nvSpPr>
        <p:spPr>
          <a:xfrm>
            <a:off x="0" y="1938338"/>
            <a:ext cx="6915150" cy="4076700"/>
          </a:xfrm>
        </p:spPr>
        <p:txBody>
          <a:bodyPr vert="horz" lIns="91440" tIns="45720" rIns="91440" bIns="45720" rtlCol="0" anchor="t">
            <a:noAutofit/>
          </a:bodyPr>
          <a:lstStyle/>
          <a:p>
            <a:pPr marL="0" indent="0">
              <a:lnSpc>
                <a:spcPct val="90000"/>
              </a:lnSpc>
              <a:buNone/>
            </a:pPr>
            <a:r>
              <a:rPr lang="en-US" sz="3000" b="1">
                <a:solidFill>
                  <a:schemeClr val="tx1"/>
                </a:solidFill>
              </a:rPr>
              <a:t>COS Annual Forum</a:t>
            </a:r>
            <a:endParaRPr lang="en-US" sz="3000" b="1">
              <a:solidFill>
                <a:schemeClr val="tx1"/>
              </a:solidFill>
              <a:cs typeface="Calibri"/>
            </a:endParaRPr>
          </a:p>
          <a:p>
            <a:pPr marL="0" indent="0">
              <a:lnSpc>
                <a:spcPct val="90000"/>
              </a:lnSpc>
              <a:buNone/>
            </a:pPr>
            <a:r>
              <a:rPr lang="en-US" sz="2400" b="1">
                <a:solidFill>
                  <a:schemeClr val="tx1"/>
                </a:solidFill>
              </a:rPr>
              <a:t>October 27, 2021</a:t>
            </a:r>
            <a:endParaRPr lang="en-US" sz="2400" b="1">
              <a:solidFill>
                <a:schemeClr val="tx1"/>
              </a:solidFill>
              <a:cs typeface="Calibri"/>
            </a:endParaRPr>
          </a:p>
          <a:p>
            <a:pPr marL="0" indent="0">
              <a:lnSpc>
                <a:spcPct val="90000"/>
              </a:lnSpc>
              <a:buNone/>
            </a:pPr>
            <a:r>
              <a:rPr lang="en-US" sz="2400" b="1">
                <a:solidFill>
                  <a:schemeClr val="tx1"/>
                </a:solidFill>
              </a:rPr>
              <a:t>Registration Information</a:t>
            </a:r>
            <a:r>
              <a:rPr lang="en-US" sz="2000" b="1">
                <a:solidFill>
                  <a:schemeClr val="tx1"/>
                </a:solidFill>
              </a:rPr>
              <a:t>:</a:t>
            </a:r>
            <a:endParaRPr lang="en-US" sz="2000" b="1">
              <a:solidFill>
                <a:schemeClr val="tx1"/>
              </a:solidFill>
              <a:cs typeface="Calibri"/>
            </a:endParaRPr>
          </a:p>
          <a:p>
            <a:pPr marL="0" indent="0">
              <a:lnSpc>
                <a:spcPct val="90000"/>
              </a:lnSpc>
              <a:buNone/>
            </a:pPr>
            <a:r>
              <a:rPr lang="en-US" sz="2000" b="1">
                <a:solidFill>
                  <a:schemeClr val="tx1"/>
                </a:solidFill>
                <a:hlinkClick r:id="rId4">
                  <a:extLst>
                    <a:ext uri="{A12FA001-AC4F-418D-AE19-62706E023703}">
                      <ahyp:hlinkClr xmlns:ahyp="http://schemas.microsoft.com/office/drawing/2018/hyperlinkcolor" val="tx"/>
                    </a:ext>
                  </a:extLst>
                </a:hlinkClick>
              </a:rPr>
              <a:t>www.centerforoffshoresafety.org</a:t>
            </a:r>
            <a:r>
              <a:rPr lang="en-US" sz="2000" b="1">
                <a:solidFill>
                  <a:schemeClr val="tx1"/>
                </a:solidFill>
              </a:rPr>
              <a:t> </a:t>
            </a:r>
            <a:endParaRPr lang="en-US" b="1">
              <a:solidFill>
                <a:schemeClr val="tx1"/>
              </a:solidFill>
              <a:cs typeface="Calibri"/>
            </a:endParaRPr>
          </a:p>
          <a:p>
            <a:pPr marL="285750">
              <a:lnSpc>
                <a:spcPct val="90000"/>
              </a:lnSpc>
            </a:pPr>
            <a:endParaRPr lang="en-US" sz="2400">
              <a:solidFill>
                <a:schemeClr val="tx1"/>
              </a:solidFill>
              <a:cs typeface="Calibri"/>
            </a:endParaRPr>
          </a:p>
          <a:p>
            <a:pPr marL="285750">
              <a:lnSpc>
                <a:spcPct val="90000"/>
              </a:lnSpc>
            </a:pPr>
            <a:r>
              <a:rPr lang="en-US" sz="2000">
                <a:solidFill>
                  <a:schemeClr val="tx1"/>
                </a:solidFill>
              </a:rPr>
              <a:t>Spotlights on Excellence – finalists for the 2021 COS Safety Leadership Award</a:t>
            </a:r>
            <a:endParaRPr lang="en-US" sz="2000">
              <a:solidFill>
                <a:schemeClr val="tx1"/>
              </a:solidFill>
              <a:cs typeface="Calibri"/>
            </a:endParaRPr>
          </a:p>
          <a:p>
            <a:pPr marL="285750">
              <a:lnSpc>
                <a:spcPct val="90000"/>
              </a:lnSpc>
            </a:pPr>
            <a:r>
              <a:rPr lang="en-US" sz="2000">
                <a:solidFill>
                  <a:schemeClr val="tx1"/>
                </a:solidFill>
              </a:rPr>
              <a:t>Conversations with BSEE and USCG</a:t>
            </a:r>
            <a:r>
              <a:rPr lang="en-US">
                <a:solidFill>
                  <a:schemeClr val="tx1"/>
                </a:solidFill>
              </a:rPr>
              <a:t> </a:t>
            </a:r>
            <a:endParaRPr lang="en-US">
              <a:solidFill>
                <a:schemeClr val="tx1"/>
              </a:solidFill>
              <a:cs typeface="Calibri"/>
            </a:endParaRPr>
          </a:p>
        </p:txBody>
      </p:sp>
      <p:pic>
        <p:nvPicPr>
          <p:cNvPr id="5" name="Picture 6" descr="A picture containing logo&#10;&#10;Description automatically generated">
            <a:extLst>
              <a:ext uri="{FF2B5EF4-FFF2-40B4-BE49-F238E27FC236}">
                <a16:creationId xmlns:a16="http://schemas.microsoft.com/office/drawing/2014/main" id="{097CEF58-88AC-4B4F-9207-EA090DE39438}"/>
              </a:ext>
            </a:extLst>
          </p:cNvPr>
          <p:cNvPicPr>
            <a:picLocks noChangeAspect="1"/>
          </p:cNvPicPr>
          <p:nvPr/>
        </p:nvPicPr>
        <p:blipFill>
          <a:blip r:embed="rId5"/>
          <a:stretch>
            <a:fillRect/>
          </a:stretch>
        </p:blipFill>
        <p:spPr>
          <a:xfrm>
            <a:off x="767196" y="5441850"/>
            <a:ext cx="2743200" cy="1135117"/>
          </a:xfrm>
          <a:prstGeom prst="rect">
            <a:avLst/>
          </a:prstGeom>
        </p:spPr>
      </p:pic>
    </p:spTree>
    <p:extLst>
      <p:ext uri="{BB962C8B-B14F-4D97-AF65-F5344CB8AC3E}">
        <p14:creationId xmlns:p14="http://schemas.microsoft.com/office/powerpoint/2010/main" val="2035569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7AE806B4-DED8-6E48-BDD3-405E6489C4A5}"/>
              </a:ext>
            </a:extLst>
          </p:cNvPr>
          <p:cNvGrpSpPr/>
          <p:nvPr/>
        </p:nvGrpSpPr>
        <p:grpSpPr>
          <a:xfrm>
            <a:off x="836482" y="2746667"/>
            <a:ext cx="3625883" cy="1674631"/>
            <a:chOff x="836482" y="2591684"/>
            <a:chExt cx="3625883" cy="1674631"/>
          </a:xfrm>
        </p:grpSpPr>
        <p:grpSp>
          <p:nvGrpSpPr>
            <p:cNvPr id="9" name="Group 8">
              <a:extLst>
                <a:ext uri="{FF2B5EF4-FFF2-40B4-BE49-F238E27FC236}">
                  <a16:creationId xmlns:a16="http://schemas.microsoft.com/office/drawing/2014/main" id="{1430A6F2-CA86-DC45-9EFA-2B9A778BE504}"/>
                </a:ext>
              </a:extLst>
            </p:cNvPr>
            <p:cNvGrpSpPr/>
            <p:nvPr/>
          </p:nvGrpSpPr>
          <p:grpSpPr>
            <a:xfrm>
              <a:off x="836482" y="2591684"/>
              <a:ext cx="3625883" cy="1674631"/>
              <a:chOff x="836482" y="2552228"/>
              <a:chExt cx="3625883" cy="1674631"/>
            </a:xfrm>
            <a:effectLst>
              <a:outerShdw blurRad="444500" dist="50800" dir="2700000" algn="ctr" rotWithShape="0">
                <a:srgbClr val="000000">
                  <a:alpha val="40000"/>
                </a:srgbClr>
              </a:outerShdw>
            </a:effectLst>
          </p:grpSpPr>
          <p:sp>
            <p:nvSpPr>
              <p:cNvPr id="25" name="Freeform 24">
                <a:extLst>
                  <a:ext uri="{FF2B5EF4-FFF2-40B4-BE49-F238E27FC236}">
                    <a16:creationId xmlns:a16="http://schemas.microsoft.com/office/drawing/2014/main" id="{09CE29C7-5371-544B-B15A-01160582DC3D}"/>
                  </a:ext>
                </a:extLst>
              </p:cNvPr>
              <p:cNvSpPr/>
              <p:nvPr/>
            </p:nvSpPr>
            <p:spPr>
              <a:xfrm>
                <a:off x="3060416" y="3010708"/>
                <a:ext cx="1401949" cy="694369"/>
              </a:xfrm>
              <a:custGeom>
                <a:avLst/>
                <a:gdLst>
                  <a:gd name="connsiteX0" fmla="*/ 0 w 1689082"/>
                  <a:gd name="connsiteY0" fmla="*/ 0 h 836583"/>
                  <a:gd name="connsiteX1" fmla="*/ 1270791 w 1689082"/>
                  <a:gd name="connsiteY1" fmla="*/ 0 h 836583"/>
                  <a:gd name="connsiteX2" fmla="*/ 1274059 w 1689082"/>
                  <a:gd name="connsiteY2" fmla="*/ 0 h 836583"/>
                  <a:gd name="connsiteX3" fmla="*/ 1274059 w 1689082"/>
                  <a:gd name="connsiteY3" fmla="*/ 3268 h 836583"/>
                  <a:gd name="connsiteX4" fmla="*/ 1689082 w 1689082"/>
                  <a:gd name="connsiteY4" fmla="*/ 418292 h 836583"/>
                  <a:gd name="connsiteX5" fmla="*/ 1274059 w 1689082"/>
                  <a:gd name="connsiteY5" fmla="*/ 833315 h 836583"/>
                  <a:gd name="connsiteX6" fmla="*/ 1274059 w 1689082"/>
                  <a:gd name="connsiteY6" fmla="*/ 836583 h 836583"/>
                  <a:gd name="connsiteX7" fmla="*/ 1270791 w 1689082"/>
                  <a:gd name="connsiteY7" fmla="*/ 836583 h 836583"/>
                  <a:gd name="connsiteX8" fmla="*/ 0 w 1689082"/>
                  <a:gd name="connsiteY8" fmla="*/ 836583 h 83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082" h="836583">
                    <a:moveTo>
                      <a:pt x="0" y="0"/>
                    </a:moveTo>
                    <a:lnTo>
                      <a:pt x="1270791" y="0"/>
                    </a:lnTo>
                    <a:lnTo>
                      <a:pt x="1274059" y="0"/>
                    </a:lnTo>
                    <a:lnTo>
                      <a:pt x="1274059" y="3268"/>
                    </a:lnTo>
                    <a:lnTo>
                      <a:pt x="1689082" y="418292"/>
                    </a:lnTo>
                    <a:lnTo>
                      <a:pt x="1274059" y="833315"/>
                    </a:lnTo>
                    <a:lnTo>
                      <a:pt x="1274059" y="836583"/>
                    </a:lnTo>
                    <a:lnTo>
                      <a:pt x="1270791" y="836583"/>
                    </a:lnTo>
                    <a:lnTo>
                      <a:pt x="0" y="836583"/>
                    </a:lnTo>
                    <a:close/>
                  </a:path>
                </a:pathLst>
              </a:cu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oup 6">
                <a:extLst>
                  <a:ext uri="{FF2B5EF4-FFF2-40B4-BE49-F238E27FC236}">
                    <a16:creationId xmlns:a16="http://schemas.microsoft.com/office/drawing/2014/main" id="{3CDDA4C3-4284-2443-8602-A70A4177063E}"/>
                  </a:ext>
                </a:extLst>
              </p:cNvPr>
              <p:cNvGrpSpPr/>
              <p:nvPr/>
            </p:nvGrpSpPr>
            <p:grpSpPr>
              <a:xfrm>
                <a:off x="836482" y="2552228"/>
                <a:ext cx="2924908" cy="1674631"/>
                <a:chOff x="836482" y="2552228"/>
                <a:chExt cx="2924908" cy="1674631"/>
              </a:xfrm>
            </p:grpSpPr>
            <p:sp>
              <p:nvSpPr>
                <p:cNvPr id="30" name="Rounded Rectangle 29">
                  <a:extLst>
                    <a:ext uri="{FF2B5EF4-FFF2-40B4-BE49-F238E27FC236}">
                      <a16:creationId xmlns:a16="http://schemas.microsoft.com/office/drawing/2014/main" id="{8C6794AC-EC78-E24C-B4FE-C307BB2A4FDF}"/>
                    </a:ext>
                  </a:extLst>
                </p:cNvPr>
                <p:cNvSpPr/>
                <p:nvPr/>
              </p:nvSpPr>
              <p:spPr>
                <a:xfrm>
                  <a:off x="836482" y="2615532"/>
                  <a:ext cx="2924908" cy="1611327"/>
                </a:xfrm>
                <a:prstGeom prst="roundRect">
                  <a:avLst/>
                </a:prstGeom>
                <a:solidFill>
                  <a:srgbClr val="041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4CCE0F9E-FBB5-9F41-9EC5-728973D9C497}"/>
                    </a:ext>
                  </a:extLst>
                </p:cNvPr>
                <p:cNvSpPr/>
                <p:nvPr/>
              </p:nvSpPr>
              <p:spPr>
                <a:xfrm>
                  <a:off x="836482" y="2552228"/>
                  <a:ext cx="2924908" cy="16113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 name="TextBox 40">
              <a:extLst>
                <a:ext uri="{FF2B5EF4-FFF2-40B4-BE49-F238E27FC236}">
                  <a16:creationId xmlns:a16="http://schemas.microsoft.com/office/drawing/2014/main" id="{8AF09001-200F-5846-BDC4-A82056E17E79}"/>
                </a:ext>
              </a:extLst>
            </p:cNvPr>
            <p:cNvSpPr txBox="1"/>
            <p:nvPr/>
          </p:nvSpPr>
          <p:spPr>
            <a:xfrm>
              <a:off x="1422875" y="3078158"/>
              <a:ext cx="1752121" cy="707886"/>
            </a:xfrm>
            <a:prstGeom prst="rect">
              <a:avLst/>
            </a:prstGeom>
            <a:noFill/>
          </p:spPr>
          <p:txBody>
            <a:bodyPr wrap="square" rtlCol="0">
              <a:spAutoFit/>
            </a:bodyPr>
            <a:lstStyle/>
            <a:p>
              <a:pPr algn="ctr"/>
              <a:r>
                <a:rPr lang="en-US" sz="4000" b="1">
                  <a:solidFill>
                    <a:schemeClr val="bg1"/>
                  </a:solidFill>
                </a:rPr>
                <a:t>LISTEN</a:t>
              </a:r>
            </a:p>
          </p:txBody>
        </p:sp>
      </p:grpSp>
      <p:grpSp>
        <p:nvGrpSpPr>
          <p:cNvPr id="46" name="Group 45">
            <a:extLst>
              <a:ext uri="{FF2B5EF4-FFF2-40B4-BE49-F238E27FC236}">
                <a16:creationId xmlns:a16="http://schemas.microsoft.com/office/drawing/2014/main" id="{7B64847D-B872-DA4F-A9AF-3E7C1E97B85A}"/>
              </a:ext>
            </a:extLst>
          </p:cNvPr>
          <p:cNvGrpSpPr/>
          <p:nvPr/>
        </p:nvGrpSpPr>
        <p:grpSpPr>
          <a:xfrm>
            <a:off x="4633546" y="2746667"/>
            <a:ext cx="3605995" cy="1674631"/>
            <a:chOff x="4633546" y="2591684"/>
            <a:chExt cx="3605995" cy="1674631"/>
          </a:xfrm>
        </p:grpSpPr>
        <p:grpSp>
          <p:nvGrpSpPr>
            <p:cNvPr id="8" name="Group 7">
              <a:extLst>
                <a:ext uri="{FF2B5EF4-FFF2-40B4-BE49-F238E27FC236}">
                  <a16:creationId xmlns:a16="http://schemas.microsoft.com/office/drawing/2014/main" id="{14E30CA8-50BC-6D4F-B179-DF107667A2CF}"/>
                </a:ext>
              </a:extLst>
            </p:cNvPr>
            <p:cNvGrpSpPr/>
            <p:nvPr/>
          </p:nvGrpSpPr>
          <p:grpSpPr>
            <a:xfrm>
              <a:off x="4633546" y="2591684"/>
              <a:ext cx="3605995" cy="1674631"/>
              <a:chOff x="4633546" y="2552228"/>
              <a:chExt cx="3605995" cy="1674631"/>
            </a:xfrm>
            <a:effectLst>
              <a:outerShdw blurRad="444500" dist="50800" dir="2700000" algn="ctr" rotWithShape="0">
                <a:srgbClr val="000000">
                  <a:alpha val="40000"/>
                </a:srgbClr>
              </a:outerShdw>
            </a:effectLst>
          </p:grpSpPr>
          <p:sp>
            <p:nvSpPr>
              <p:cNvPr id="26" name="Freeform 25">
                <a:extLst>
                  <a:ext uri="{FF2B5EF4-FFF2-40B4-BE49-F238E27FC236}">
                    <a16:creationId xmlns:a16="http://schemas.microsoft.com/office/drawing/2014/main" id="{CD35E4B9-30DE-0C4B-B92D-69445D57E038}"/>
                  </a:ext>
                </a:extLst>
              </p:cNvPr>
              <p:cNvSpPr/>
              <p:nvPr/>
            </p:nvSpPr>
            <p:spPr>
              <a:xfrm>
                <a:off x="6837592" y="3010708"/>
                <a:ext cx="1401949" cy="694369"/>
              </a:xfrm>
              <a:custGeom>
                <a:avLst/>
                <a:gdLst>
                  <a:gd name="connsiteX0" fmla="*/ 0 w 1689082"/>
                  <a:gd name="connsiteY0" fmla="*/ 0 h 836583"/>
                  <a:gd name="connsiteX1" fmla="*/ 1270791 w 1689082"/>
                  <a:gd name="connsiteY1" fmla="*/ 0 h 836583"/>
                  <a:gd name="connsiteX2" fmla="*/ 1274059 w 1689082"/>
                  <a:gd name="connsiteY2" fmla="*/ 0 h 836583"/>
                  <a:gd name="connsiteX3" fmla="*/ 1274059 w 1689082"/>
                  <a:gd name="connsiteY3" fmla="*/ 3268 h 836583"/>
                  <a:gd name="connsiteX4" fmla="*/ 1689082 w 1689082"/>
                  <a:gd name="connsiteY4" fmla="*/ 418292 h 836583"/>
                  <a:gd name="connsiteX5" fmla="*/ 1274059 w 1689082"/>
                  <a:gd name="connsiteY5" fmla="*/ 833315 h 836583"/>
                  <a:gd name="connsiteX6" fmla="*/ 1274059 w 1689082"/>
                  <a:gd name="connsiteY6" fmla="*/ 836583 h 836583"/>
                  <a:gd name="connsiteX7" fmla="*/ 1270791 w 1689082"/>
                  <a:gd name="connsiteY7" fmla="*/ 836583 h 836583"/>
                  <a:gd name="connsiteX8" fmla="*/ 0 w 1689082"/>
                  <a:gd name="connsiteY8" fmla="*/ 836583 h 83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082" h="836583">
                    <a:moveTo>
                      <a:pt x="0" y="0"/>
                    </a:moveTo>
                    <a:lnTo>
                      <a:pt x="1270791" y="0"/>
                    </a:lnTo>
                    <a:lnTo>
                      <a:pt x="1274059" y="0"/>
                    </a:lnTo>
                    <a:lnTo>
                      <a:pt x="1274059" y="3268"/>
                    </a:lnTo>
                    <a:lnTo>
                      <a:pt x="1689082" y="418292"/>
                    </a:lnTo>
                    <a:lnTo>
                      <a:pt x="1274059" y="833315"/>
                    </a:lnTo>
                    <a:lnTo>
                      <a:pt x="1274059" y="836583"/>
                    </a:lnTo>
                    <a:lnTo>
                      <a:pt x="1270791" y="836583"/>
                    </a:lnTo>
                    <a:lnTo>
                      <a:pt x="0" y="836583"/>
                    </a:lnTo>
                    <a:close/>
                  </a:path>
                </a:pathLst>
              </a:custGeom>
              <a:solidFill>
                <a:srgbClr val="3DC3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4" name="Group 33">
                <a:extLst>
                  <a:ext uri="{FF2B5EF4-FFF2-40B4-BE49-F238E27FC236}">
                    <a16:creationId xmlns:a16="http://schemas.microsoft.com/office/drawing/2014/main" id="{CF251782-0DF1-A74B-966E-A3BC68C7D0F0}"/>
                  </a:ext>
                </a:extLst>
              </p:cNvPr>
              <p:cNvGrpSpPr/>
              <p:nvPr/>
            </p:nvGrpSpPr>
            <p:grpSpPr>
              <a:xfrm>
                <a:off x="4633546" y="2552228"/>
                <a:ext cx="2924908" cy="1674631"/>
                <a:chOff x="836482" y="2552228"/>
                <a:chExt cx="2924908" cy="1674631"/>
              </a:xfrm>
            </p:grpSpPr>
            <p:sp>
              <p:nvSpPr>
                <p:cNvPr id="35" name="Rounded Rectangle 34">
                  <a:extLst>
                    <a:ext uri="{FF2B5EF4-FFF2-40B4-BE49-F238E27FC236}">
                      <a16:creationId xmlns:a16="http://schemas.microsoft.com/office/drawing/2014/main" id="{3B868D9D-9218-9045-92B5-27649FAB470B}"/>
                    </a:ext>
                  </a:extLst>
                </p:cNvPr>
                <p:cNvSpPr/>
                <p:nvPr/>
              </p:nvSpPr>
              <p:spPr>
                <a:xfrm>
                  <a:off x="836482" y="2615532"/>
                  <a:ext cx="2924908" cy="1611327"/>
                </a:xfrm>
                <a:prstGeom prst="roundRect">
                  <a:avLst/>
                </a:prstGeom>
                <a:solidFill>
                  <a:srgbClr val="041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FF28484D-00A9-BB47-8634-D145ADF70AC7}"/>
                    </a:ext>
                  </a:extLst>
                </p:cNvPr>
                <p:cNvSpPr/>
                <p:nvPr/>
              </p:nvSpPr>
              <p:spPr>
                <a:xfrm>
                  <a:off x="836482" y="2552228"/>
                  <a:ext cx="2924908" cy="16113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TextBox 41">
              <a:extLst>
                <a:ext uri="{FF2B5EF4-FFF2-40B4-BE49-F238E27FC236}">
                  <a16:creationId xmlns:a16="http://schemas.microsoft.com/office/drawing/2014/main" id="{85EC89A8-7FF0-8F4E-AAF2-745C490DA514}"/>
                </a:ext>
              </a:extLst>
            </p:cNvPr>
            <p:cNvSpPr txBox="1"/>
            <p:nvPr/>
          </p:nvSpPr>
          <p:spPr>
            <a:xfrm>
              <a:off x="5219939" y="3096843"/>
              <a:ext cx="1752121" cy="707886"/>
            </a:xfrm>
            <a:prstGeom prst="rect">
              <a:avLst/>
            </a:prstGeom>
            <a:noFill/>
          </p:spPr>
          <p:txBody>
            <a:bodyPr wrap="square" rtlCol="0">
              <a:spAutoFit/>
            </a:bodyPr>
            <a:lstStyle/>
            <a:p>
              <a:pPr algn="ctr"/>
              <a:r>
                <a:rPr lang="en-US" sz="4000" b="1">
                  <a:solidFill>
                    <a:schemeClr val="bg1"/>
                  </a:solidFill>
                </a:rPr>
                <a:t>LEARN</a:t>
              </a:r>
            </a:p>
          </p:txBody>
        </p:sp>
      </p:grpSp>
      <p:grpSp>
        <p:nvGrpSpPr>
          <p:cNvPr id="47" name="Group 46">
            <a:extLst>
              <a:ext uri="{FF2B5EF4-FFF2-40B4-BE49-F238E27FC236}">
                <a16:creationId xmlns:a16="http://schemas.microsoft.com/office/drawing/2014/main" id="{EC24F46C-9717-1E45-A0F2-8F47BD9AA8D6}"/>
              </a:ext>
            </a:extLst>
          </p:cNvPr>
          <p:cNvGrpSpPr/>
          <p:nvPr/>
        </p:nvGrpSpPr>
        <p:grpSpPr>
          <a:xfrm>
            <a:off x="8430610" y="2746667"/>
            <a:ext cx="2924908" cy="1674631"/>
            <a:chOff x="8430610" y="2591684"/>
            <a:chExt cx="2924908" cy="1674631"/>
          </a:xfrm>
        </p:grpSpPr>
        <p:grpSp>
          <p:nvGrpSpPr>
            <p:cNvPr id="37" name="Group 36">
              <a:extLst>
                <a:ext uri="{FF2B5EF4-FFF2-40B4-BE49-F238E27FC236}">
                  <a16:creationId xmlns:a16="http://schemas.microsoft.com/office/drawing/2014/main" id="{CCB441C8-321F-C248-B0C9-CF89D34552D4}"/>
                </a:ext>
              </a:extLst>
            </p:cNvPr>
            <p:cNvGrpSpPr/>
            <p:nvPr/>
          </p:nvGrpSpPr>
          <p:grpSpPr>
            <a:xfrm>
              <a:off x="8430610" y="2591684"/>
              <a:ext cx="2924908" cy="1674631"/>
              <a:chOff x="836482" y="2552228"/>
              <a:chExt cx="2924908" cy="1674631"/>
            </a:xfrm>
            <a:effectLst>
              <a:outerShdw blurRad="444500" dist="50800" dir="2700000" algn="ctr" rotWithShape="0">
                <a:srgbClr val="000000">
                  <a:alpha val="40000"/>
                </a:srgbClr>
              </a:outerShdw>
            </a:effectLst>
          </p:grpSpPr>
          <p:sp>
            <p:nvSpPr>
              <p:cNvPr id="38" name="Rounded Rectangle 37">
                <a:extLst>
                  <a:ext uri="{FF2B5EF4-FFF2-40B4-BE49-F238E27FC236}">
                    <a16:creationId xmlns:a16="http://schemas.microsoft.com/office/drawing/2014/main" id="{B71E048E-0901-BD41-A015-57DB228C16C5}"/>
                  </a:ext>
                </a:extLst>
              </p:cNvPr>
              <p:cNvSpPr/>
              <p:nvPr/>
            </p:nvSpPr>
            <p:spPr>
              <a:xfrm>
                <a:off x="836482" y="2615532"/>
                <a:ext cx="2924908" cy="1611327"/>
              </a:xfrm>
              <a:prstGeom prst="roundRect">
                <a:avLst/>
              </a:prstGeom>
              <a:solidFill>
                <a:srgbClr val="041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590C36A9-93C4-1347-B4B1-FDCA17539324}"/>
                  </a:ext>
                </a:extLst>
              </p:cNvPr>
              <p:cNvSpPr/>
              <p:nvPr/>
            </p:nvSpPr>
            <p:spPr>
              <a:xfrm>
                <a:off x="836482" y="2552228"/>
                <a:ext cx="2924908" cy="16113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B0C631EE-BB8F-1245-BC31-651DB947612D}"/>
                </a:ext>
              </a:extLst>
            </p:cNvPr>
            <p:cNvSpPr txBox="1"/>
            <p:nvPr/>
          </p:nvSpPr>
          <p:spPr>
            <a:xfrm>
              <a:off x="8888044" y="3078158"/>
              <a:ext cx="2010040" cy="707886"/>
            </a:xfrm>
            <a:prstGeom prst="rect">
              <a:avLst/>
            </a:prstGeom>
            <a:noFill/>
          </p:spPr>
          <p:txBody>
            <a:bodyPr wrap="square" rtlCol="0">
              <a:spAutoFit/>
            </a:bodyPr>
            <a:lstStyle/>
            <a:p>
              <a:pPr algn="ctr"/>
              <a:r>
                <a:rPr lang="en-US" sz="4000" b="1">
                  <a:solidFill>
                    <a:schemeClr val="bg1"/>
                  </a:solidFill>
                </a:rPr>
                <a:t>ENGAGE</a:t>
              </a:r>
            </a:p>
          </p:txBody>
        </p:sp>
      </p:grpSp>
      <p:sp>
        <p:nvSpPr>
          <p:cNvPr id="27" name="Title 1">
            <a:extLst>
              <a:ext uri="{FF2B5EF4-FFF2-40B4-BE49-F238E27FC236}">
                <a16:creationId xmlns:a16="http://schemas.microsoft.com/office/drawing/2014/main" id="{00D48C9F-6727-AA4A-A03E-F9C51F403794}"/>
              </a:ext>
            </a:extLst>
          </p:cNvPr>
          <p:cNvSpPr>
            <a:spLocks noGrp="1"/>
          </p:cNvSpPr>
          <p:nvPr>
            <p:ph type="title" idx="4294967295"/>
          </p:nvPr>
        </p:nvSpPr>
        <p:spPr>
          <a:xfrm>
            <a:off x="381000" y="365127"/>
            <a:ext cx="11430000" cy="820494"/>
          </a:xfrm>
        </p:spPr>
        <p:txBody>
          <a:bodyPr>
            <a:normAutofit/>
          </a:bodyPr>
          <a:lstStyle/>
          <a:p>
            <a:r>
              <a:rPr lang="en-US" sz="4800">
                <a:cs typeface="Calibri"/>
              </a:rPr>
              <a:t>LEADERSHIP SITE ENGAGEMENTS (LSE)</a:t>
            </a:r>
            <a:endParaRPr lang="en-US" sz="4800"/>
          </a:p>
        </p:txBody>
      </p:sp>
      <p:sp>
        <p:nvSpPr>
          <p:cNvPr id="3" name="Slide Number Placeholder 2">
            <a:extLst>
              <a:ext uri="{FF2B5EF4-FFF2-40B4-BE49-F238E27FC236}">
                <a16:creationId xmlns:a16="http://schemas.microsoft.com/office/drawing/2014/main" id="{8ED9C055-1026-44FF-957F-874F3F532688}"/>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5</a:t>
            </a:fld>
            <a:endParaRPr lang="en-US"/>
          </a:p>
        </p:txBody>
      </p:sp>
    </p:spTree>
    <p:extLst>
      <p:ext uri="{BB962C8B-B14F-4D97-AF65-F5344CB8AC3E}">
        <p14:creationId xmlns:p14="http://schemas.microsoft.com/office/powerpoint/2010/main" val="83565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8E6286-FA0C-704C-B04C-E0CC6082673F}"/>
              </a:ext>
            </a:extLst>
          </p:cNvPr>
          <p:cNvSpPr>
            <a:spLocks noGrp="1"/>
          </p:cNvSpPr>
          <p:nvPr>
            <p:ph type="title" idx="4294967295"/>
          </p:nvPr>
        </p:nvSpPr>
        <p:spPr>
          <a:xfrm>
            <a:off x="381000" y="365126"/>
            <a:ext cx="11430000" cy="821648"/>
          </a:xfrm>
        </p:spPr>
        <p:txBody>
          <a:bodyPr/>
          <a:lstStyle/>
          <a:p>
            <a:r>
              <a:rPr lang="en-US"/>
              <a:t>INTRODUCTION</a:t>
            </a:r>
          </a:p>
        </p:txBody>
      </p:sp>
      <p:sp>
        <p:nvSpPr>
          <p:cNvPr id="4" name="Content Placeholder 2">
            <a:extLst>
              <a:ext uri="{FF2B5EF4-FFF2-40B4-BE49-F238E27FC236}">
                <a16:creationId xmlns:a16="http://schemas.microsoft.com/office/drawing/2014/main" id="{32A2060E-A0F6-F94A-8554-BD8B9D752B6A}"/>
              </a:ext>
            </a:extLst>
          </p:cNvPr>
          <p:cNvSpPr txBox="1">
            <a:spLocks/>
          </p:cNvSpPr>
          <p:nvPr/>
        </p:nvSpPr>
        <p:spPr>
          <a:xfrm>
            <a:off x="381000" y="1825625"/>
            <a:ext cx="11430000" cy="4351338"/>
          </a:xfrm>
          <a:prstGeom prst="rect">
            <a:avLst/>
          </a:prstGeom>
        </p:spPr>
        <p:txBody>
          <a:bodyPr lIns="91440" tIns="45720" rIns="91440" bIns="45720" anchor="t">
            <a:normAutofit/>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en-US" sz="3200"/>
              <a:t>Second edition incorporates learnings from the past decade</a:t>
            </a:r>
            <a:endParaRPr lang="en-US" sz="3200">
              <a:cs typeface="Calibri"/>
            </a:endParaRPr>
          </a:p>
          <a:p>
            <a:pPr>
              <a:spcAft>
                <a:spcPts val="1000"/>
              </a:spcAft>
            </a:pPr>
            <a:endParaRPr lang="en-US" sz="3200"/>
          </a:p>
          <a:p>
            <a:pPr>
              <a:spcAft>
                <a:spcPts val="1000"/>
              </a:spcAft>
            </a:pPr>
            <a:r>
              <a:rPr lang="en-US" sz="3200"/>
              <a:t>Commitment to support safe operations / safety culture</a:t>
            </a:r>
            <a:endParaRPr lang="en-US" sz="3200">
              <a:cs typeface="Calibri"/>
            </a:endParaRPr>
          </a:p>
          <a:p>
            <a:pPr>
              <a:spcAft>
                <a:spcPts val="1000"/>
              </a:spcAft>
            </a:pPr>
            <a:endParaRPr lang="en-US" sz="3200"/>
          </a:p>
          <a:p>
            <a:pPr>
              <a:spcAft>
                <a:spcPts val="1000"/>
              </a:spcAft>
            </a:pPr>
            <a:r>
              <a:rPr lang="en-US" sz="3200"/>
              <a:t>Resource/tool to assist leaders at all levels to communicate more effectively at work sites with operational staff</a:t>
            </a:r>
            <a:endParaRPr lang="en-US" sz="3200">
              <a:cs typeface="Calibri"/>
            </a:endParaRPr>
          </a:p>
          <a:p>
            <a:endParaRPr lang="en-US">
              <a:cs typeface="Calibri"/>
            </a:endParaRPr>
          </a:p>
        </p:txBody>
      </p:sp>
      <p:sp>
        <p:nvSpPr>
          <p:cNvPr id="2" name="Slide Number Placeholder 1">
            <a:extLst>
              <a:ext uri="{FF2B5EF4-FFF2-40B4-BE49-F238E27FC236}">
                <a16:creationId xmlns:a16="http://schemas.microsoft.com/office/drawing/2014/main" id="{D18DF005-0226-4CA9-B2D0-8B8ED83AED70}"/>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6</a:t>
            </a:fld>
            <a:endParaRPr lang="en-US"/>
          </a:p>
        </p:txBody>
      </p:sp>
    </p:spTree>
    <p:extLst>
      <p:ext uri="{BB962C8B-B14F-4D97-AF65-F5344CB8AC3E}">
        <p14:creationId xmlns:p14="http://schemas.microsoft.com/office/powerpoint/2010/main" val="1325444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5A8528-1F26-3047-9A85-C8054C0666A5}"/>
              </a:ext>
            </a:extLst>
          </p:cNvPr>
          <p:cNvSpPr>
            <a:spLocks noGrp="1"/>
          </p:cNvSpPr>
          <p:nvPr>
            <p:ph type="title" idx="4294967295"/>
          </p:nvPr>
        </p:nvSpPr>
        <p:spPr>
          <a:xfrm>
            <a:off x="381000" y="365126"/>
            <a:ext cx="11430000" cy="821648"/>
          </a:xfrm>
        </p:spPr>
        <p:txBody>
          <a:bodyPr/>
          <a:lstStyle/>
          <a:p>
            <a:r>
              <a:rPr lang="en-US"/>
              <a:t>WHAT IS LSE?</a:t>
            </a:r>
          </a:p>
        </p:txBody>
      </p:sp>
      <p:sp>
        <p:nvSpPr>
          <p:cNvPr id="4" name="Content Placeholder 2">
            <a:extLst>
              <a:ext uri="{FF2B5EF4-FFF2-40B4-BE49-F238E27FC236}">
                <a16:creationId xmlns:a16="http://schemas.microsoft.com/office/drawing/2014/main" id="{5B6F692C-1508-A64C-B720-A007BE07A4F4}"/>
              </a:ext>
            </a:extLst>
          </p:cNvPr>
          <p:cNvSpPr txBox="1">
            <a:spLocks/>
          </p:cNvSpPr>
          <p:nvPr/>
        </p:nvSpPr>
        <p:spPr>
          <a:xfrm>
            <a:off x="381000" y="1825625"/>
            <a:ext cx="11430000" cy="4351338"/>
          </a:xfrm>
          <a:prstGeom prst="rect">
            <a:avLst/>
          </a:prstGeom>
        </p:spPr>
        <p:txBody>
          <a:bodyPr lIns="91440" tIns="45720" rIns="91440" bIns="45720" anchor="t">
            <a:noAutofit/>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000"/>
              </a:spcBef>
            </a:pPr>
            <a:r>
              <a:rPr lang="en-US" sz="4000">
                <a:ea typeface="+mn-lt"/>
                <a:cs typeface="+mn-lt"/>
              </a:rPr>
              <a:t>Commitment to the workforce and their welfare</a:t>
            </a:r>
          </a:p>
          <a:p>
            <a:pPr lvl="1">
              <a:spcBef>
                <a:spcPts val="1000"/>
              </a:spcBef>
            </a:pPr>
            <a:endParaRPr lang="en-US" sz="4000">
              <a:ea typeface="+mn-lt"/>
              <a:cs typeface="+mn-lt"/>
            </a:endParaRPr>
          </a:p>
          <a:p>
            <a:pPr lvl="1">
              <a:spcBef>
                <a:spcPts val="1000"/>
              </a:spcBef>
            </a:pPr>
            <a:r>
              <a:rPr lang="en-US" sz="4000">
                <a:ea typeface="+mn-lt"/>
                <a:cs typeface="+mn-lt"/>
              </a:rPr>
              <a:t>Openness and willingness to be transparent</a:t>
            </a:r>
            <a:endParaRPr lang="en-US">
              <a:cs typeface="Calibri"/>
            </a:endParaRPr>
          </a:p>
          <a:p>
            <a:pPr lvl="1">
              <a:spcBef>
                <a:spcPts val="1000"/>
              </a:spcBef>
            </a:pPr>
            <a:endParaRPr lang="en-US" sz="4000">
              <a:ea typeface="+mn-lt"/>
              <a:cs typeface="+mn-lt"/>
            </a:endParaRPr>
          </a:p>
          <a:p>
            <a:pPr lvl="1">
              <a:spcBef>
                <a:spcPts val="1000"/>
              </a:spcBef>
            </a:pPr>
            <a:r>
              <a:rPr lang="en-US" sz="4000"/>
              <a:t>Understanding of what they do and the environment they work in</a:t>
            </a:r>
            <a:endParaRPr lang="en-US" sz="4000">
              <a:cs typeface="Calibri"/>
            </a:endParaRPr>
          </a:p>
          <a:p>
            <a:pPr lvl="1">
              <a:spcBef>
                <a:spcPts val="1000"/>
              </a:spcBef>
            </a:pPr>
            <a:endParaRPr lang="en-US" sz="4000">
              <a:cs typeface="Calibri"/>
            </a:endParaRPr>
          </a:p>
          <a:p>
            <a:pPr lvl="1">
              <a:spcBef>
                <a:spcPts val="1000"/>
              </a:spcBef>
            </a:pPr>
            <a:endParaRPr lang="en-US" sz="4000">
              <a:cs typeface="Calibri"/>
            </a:endParaRPr>
          </a:p>
        </p:txBody>
      </p:sp>
      <p:sp>
        <p:nvSpPr>
          <p:cNvPr id="2" name="Slide Number Placeholder 1">
            <a:extLst>
              <a:ext uri="{FF2B5EF4-FFF2-40B4-BE49-F238E27FC236}">
                <a16:creationId xmlns:a16="http://schemas.microsoft.com/office/drawing/2014/main" id="{3F779144-4958-47A5-83B0-096C311921A4}"/>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7</a:t>
            </a:fld>
            <a:endParaRPr lang="en-US"/>
          </a:p>
        </p:txBody>
      </p:sp>
    </p:spTree>
    <p:extLst>
      <p:ext uri="{BB962C8B-B14F-4D97-AF65-F5344CB8AC3E}">
        <p14:creationId xmlns:p14="http://schemas.microsoft.com/office/powerpoint/2010/main" val="1240941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E6D6098-FEDF-2B47-84A3-FF9E5D8AA9C6}"/>
              </a:ext>
            </a:extLst>
          </p:cNvPr>
          <p:cNvSpPr>
            <a:spLocks noGrp="1"/>
          </p:cNvSpPr>
          <p:nvPr>
            <p:ph type="title" idx="4294967295"/>
          </p:nvPr>
        </p:nvSpPr>
        <p:spPr>
          <a:xfrm>
            <a:off x="381000" y="365126"/>
            <a:ext cx="11430000" cy="821648"/>
          </a:xfrm>
        </p:spPr>
        <p:txBody>
          <a:bodyPr/>
          <a:lstStyle/>
          <a:p>
            <a:r>
              <a:rPr lang="en-US"/>
              <a:t>WHAT IS LSE?</a:t>
            </a:r>
          </a:p>
        </p:txBody>
      </p:sp>
      <p:sp>
        <p:nvSpPr>
          <p:cNvPr id="4" name="Content Placeholder 2">
            <a:extLst>
              <a:ext uri="{FF2B5EF4-FFF2-40B4-BE49-F238E27FC236}">
                <a16:creationId xmlns:a16="http://schemas.microsoft.com/office/drawing/2014/main" id="{305B3A31-B91C-CE4F-81A1-267EC230F008}"/>
              </a:ext>
            </a:extLst>
          </p:cNvPr>
          <p:cNvSpPr txBox="1">
            <a:spLocks/>
          </p:cNvSpPr>
          <p:nvPr/>
        </p:nvSpPr>
        <p:spPr>
          <a:xfrm>
            <a:off x="381000" y="1825625"/>
            <a:ext cx="11430000" cy="4351338"/>
          </a:xfrm>
          <a:prstGeom prst="rect">
            <a:avLst/>
          </a:prstGeom>
        </p:spPr>
        <p:txBody>
          <a:bodyPr lIns="91440" tIns="45720" rIns="91440" bIns="45720" anchor="t">
            <a:normAutofit/>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t>Observations as a Leader</a:t>
            </a:r>
            <a:endParaRPr lang="en-US" sz="3600">
              <a:cs typeface="Calibri"/>
            </a:endParaRPr>
          </a:p>
          <a:p>
            <a:endParaRPr lang="en-US" sz="3600">
              <a:cs typeface="Calibri"/>
            </a:endParaRPr>
          </a:p>
          <a:p>
            <a:r>
              <a:rPr lang="en-US" sz="3600"/>
              <a:t>Asking open-ended questions</a:t>
            </a:r>
            <a:endParaRPr lang="en-US" sz="3600">
              <a:cs typeface="Calibri"/>
            </a:endParaRPr>
          </a:p>
          <a:p>
            <a:pPr lvl="1"/>
            <a:endParaRPr lang="en-US" sz="3200">
              <a:cs typeface="Calibri"/>
            </a:endParaRPr>
          </a:p>
          <a:p>
            <a:r>
              <a:rPr lang="en-US" sz="3600"/>
              <a:t>Questions and your observations also demonstrate:</a:t>
            </a:r>
            <a:endParaRPr lang="en-US" sz="3600">
              <a:cs typeface="Calibri"/>
            </a:endParaRPr>
          </a:p>
          <a:p>
            <a:pPr lvl="1"/>
            <a:r>
              <a:rPr lang="en-US" sz="2800"/>
              <a:t>level of commitment</a:t>
            </a:r>
            <a:endParaRPr lang="en-US" sz="2800">
              <a:cs typeface="Calibri"/>
            </a:endParaRPr>
          </a:p>
          <a:p>
            <a:pPr lvl="1"/>
            <a:r>
              <a:rPr lang="en-US" sz="2800">
                <a:cs typeface="Calibri"/>
              </a:rPr>
              <a:t>expectations</a:t>
            </a:r>
            <a:endParaRPr lang="en-US" sz="2800"/>
          </a:p>
          <a:p>
            <a:pPr lvl="1"/>
            <a:r>
              <a:rPr lang="en-US" sz="2800"/>
              <a:t>level of understanding of the work and safety environment</a:t>
            </a:r>
            <a:endParaRPr lang="en-US" sz="2800">
              <a:cs typeface="Calibri"/>
            </a:endParaRPr>
          </a:p>
        </p:txBody>
      </p:sp>
      <p:sp>
        <p:nvSpPr>
          <p:cNvPr id="2" name="Slide Number Placeholder 1">
            <a:extLst>
              <a:ext uri="{FF2B5EF4-FFF2-40B4-BE49-F238E27FC236}">
                <a16:creationId xmlns:a16="http://schemas.microsoft.com/office/drawing/2014/main" id="{87E7182A-4481-4499-9205-DFFD7E9B5A7A}"/>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8</a:t>
            </a:fld>
            <a:endParaRPr lang="en-US"/>
          </a:p>
        </p:txBody>
      </p:sp>
    </p:spTree>
    <p:extLst>
      <p:ext uri="{BB962C8B-B14F-4D97-AF65-F5344CB8AC3E}">
        <p14:creationId xmlns:p14="http://schemas.microsoft.com/office/powerpoint/2010/main" val="2235320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2AC3C6-B415-7C44-8662-090E471FED15}"/>
              </a:ext>
            </a:extLst>
          </p:cNvPr>
          <p:cNvSpPr>
            <a:spLocks noGrp="1"/>
          </p:cNvSpPr>
          <p:nvPr>
            <p:ph type="title" idx="4294967295"/>
          </p:nvPr>
        </p:nvSpPr>
        <p:spPr>
          <a:xfrm>
            <a:off x="381000" y="365126"/>
            <a:ext cx="11430000" cy="821648"/>
          </a:xfrm>
        </p:spPr>
        <p:txBody>
          <a:bodyPr/>
          <a:lstStyle/>
          <a:p>
            <a:r>
              <a:rPr lang="en-US"/>
              <a:t>LSE IN SUMMARY</a:t>
            </a:r>
          </a:p>
        </p:txBody>
      </p:sp>
      <p:sp>
        <p:nvSpPr>
          <p:cNvPr id="4" name="Content Placeholder 2">
            <a:extLst>
              <a:ext uri="{FF2B5EF4-FFF2-40B4-BE49-F238E27FC236}">
                <a16:creationId xmlns:a16="http://schemas.microsoft.com/office/drawing/2014/main" id="{662A300D-5E68-9C42-AAAF-6C63EDD6F31D}"/>
              </a:ext>
            </a:extLst>
          </p:cNvPr>
          <p:cNvSpPr txBox="1">
            <a:spLocks/>
          </p:cNvSpPr>
          <p:nvPr/>
        </p:nvSpPr>
        <p:spPr>
          <a:xfrm>
            <a:off x="381000" y="1825625"/>
            <a:ext cx="11430000" cy="4351338"/>
          </a:xfrm>
          <a:prstGeom prst="rect">
            <a:avLst/>
          </a:prstGeom>
        </p:spPr>
        <p:txBody>
          <a:bodyPr lIns="91440" tIns="45720" rIns="91440" bIns="45720" anchor="t">
            <a:normAutofit/>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t>LSE allows you as a leader thru open conversation at the site to:</a:t>
            </a:r>
            <a:br>
              <a:rPr lang="en-US"/>
            </a:br>
            <a:endParaRPr lang="en-US">
              <a:cs typeface="Calibri"/>
            </a:endParaRPr>
          </a:p>
          <a:p>
            <a:pPr lvl="1">
              <a:spcBef>
                <a:spcPts val="1000"/>
              </a:spcBef>
            </a:pPr>
            <a:r>
              <a:rPr lang="en-US"/>
              <a:t>Demonstrate visible commitment to safe operations and care for the staff</a:t>
            </a:r>
            <a:endParaRPr lang="en-US">
              <a:cs typeface="Calibri"/>
            </a:endParaRPr>
          </a:p>
          <a:p>
            <a:pPr lvl="1">
              <a:spcBef>
                <a:spcPts val="1000"/>
              </a:spcBef>
            </a:pPr>
            <a:r>
              <a:rPr lang="en-US"/>
              <a:t>Demonstrate visible commitment to a good Safety Culture</a:t>
            </a:r>
            <a:endParaRPr lang="en-US">
              <a:cs typeface="Calibri"/>
            </a:endParaRPr>
          </a:p>
          <a:p>
            <a:pPr lvl="1">
              <a:spcBef>
                <a:spcPts val="1000"/>
              </a:spcBef>
            </a:pPr>
            <a:r>
              <a:rPr lang="en-US"/>
              <a:t>Observe if SEMS is achieving your desired results at the site</a:t>
            </a:r>
            <a:endParaRPr lang="en-US">
              <a:cs typeface="Calibri"/>
            </a:endParaRPr>
          </a:p>
          <a:p>
            <a:pPr lvl="1">
              <a:spcBef>
                <a:spcPts val="1000"/>
              </a:spcBef>
            </a:pPr>
            <a:r>
              <a:rPr lang="en-US"/>
              <a:t>Observe and understand the safety culture at the site</a:t>
            </a:r>
            <a:endParaRPr lang="en-US">
              <a:cs typeface="Calibri"/>
            </a:endParaRPr>
          </a:p>
          <a:p>
            <a:pPr lvl="1"/>
            <a:endParaRPr lang="en-US" sz="1900"/>
          </a:p>
          <a:p>
            <a:pPr marL="0" indent="0">
              <a:buNone/>
            </a:pPr>
            <a:r>
              <a:rPr lang="en-US" sz="3200"/>
              <a:t>LSE is about Leaders – Listening, Learning, and Engaging</a:t>
            </a:r>
            <a:endParaRPr lang="en-US" sz="3200">
              <a:cs typeface="Calibri"/>
            </a:endParaRPr>
          </a:p>
        </p:txBody>
      </p:sp>
      <p:sp>
        <p:nvSpPr>
          <p:cNvPr id="2" name="Slide Number Placeholder 1">
            <a:extLst>
              <a:ext uri="{FF2B5EF4-FFF2-40B4-BE49-F238E27FC236}">
                <a16:creationId xmlns:a16="http://schemas.microsoft.com/office/drawing/2014/main" id="{B1AF3357-9DE7-4DE4-8721-975988164797}"/>
              </a:ext>
            </a:extLst>
          </p:cNvPr>
          <p:cNvSpPr>
            <a:spLocks noGrp="1"/>
          </p:cNvSpPr>
          <p:nvPr>
            <p:ph type="sldNum" sz="quarter" idx="12"/>
          </p:nvPr>
        </p:nvSpPr>
        <p:spPr/>
        <p:txBody>
          <a:bodyPr/>
          <a:lstStyle/>
          <a:p>
            <a:r>
              <a:rPr lang="en-US"/>
              <a:t>|  </a:t>
            </a:r>
            <a:fld id="{CD58DF40-D339-6A4E-9A6D-323BD9C1363C}" type="slidenum">
              <a:rPr lang="en-US" smtClean="0">
                <a:solidFill>
                  <a:schemeClr val="tx1"/>
                </a:solidFill>
              </a:rPr>
              <a:pPr/>
              <a:t>9</a:t>
            </a:fld>
            <a:endParaRPr lang="en-US"/>
          </a:p>
        </p:txBody>
      </p:sp>
    </p:spTree>
    <p:extLst>
      <p:ext uri="{BB962C8B-B14F-4D97-AF65-F5344CB8AC3E}">
        <p14:creationId xmlns:p14="http://schemas.microsoft.com/office/powerpoint/2010/main" val="306215841"/>
      </p:ext>
    </p:extLst>
  </p:cSld>
  <p:clrMapOvr>
    <a:masterClrMapping/>
  </p:clrMapOvr>
</p:sld>
</file>

<file path=ppt/theme/theme1.xml><?xml version="1.0" encoding="utf-8"?>
<a:theme xmlns:a="http://schemas.openxmlformats.org/drawingml/2006/main" name="Office Theme">
  <a:themeElements>
    <a:clrScheme name="API_GIS_Presentation">
      <a:dk1>
        <a:srgbClr val="000000"/>
      </a:dk1>
      <a:lt1>
        <a:srgbClr val="FFFFFF"/>
      </a:lt1>
      <a:dk2>
        <a:srgbClr val="44546A"/>
      </a:dk2>
      <a:lt2>
        <a:srgbClr val="E7E6E6"/>
      </a:lt2>
      <a:accent1>
        <a:srgbClr val="00437B"/>
      </a:accent1>
      <a:accent2>
        <a:srgbClr val="CD163F"/>
      </a:accent2>
      <a:accent3>
        <a:srgbClr val="797D82"/>
      </a:accent3>
      <a:accent4>
        <a:srgbClr val="C7C9C8"/>
      </a:accent4>
      <a:accent5>
        <a:srgbClr val="FFFFFF"/>
      </a:accent5>
      <a:accent6>
        <a:srgbClr val="0000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PI_GIS_Presentation">
      <a:dk1>
        <a:srgbClr val="000000"/>
      </a:dk1>
      <a:lt1>
        <a:srgbClr val="FFFFFF"/>
      </a:lt1>
      <a:dk2>
        <a:srgbClr val="44546A"/>
      </a:dk2>
      <a:lt2>
        <a:srgbClr val="E7E6E6"/>
      </a:lt2>
      <a:accent1>
        <a:srgbClr val="00437B"/>
      </a:accent1>
      <a:accent2>
        <a:srgbClr val="CD163F"/>
      </a:accent2>
      <a:accent3>
        <a:srgbClr val="797D82"/>
      </a:accent3>
      <a:accent4>
        <a:srgbClr val="C7C9C8"/>
      </a:accent4>
      <a:accent5>
        <a:srgbClr val="FFFFFF"/>
      </a:accent5>
      <a:accent6>
        <a:srgbClr val="0000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API_GIS_Presentation">
      <a:dk1>
        <a:srgbClr val="000000"/>
      </a:dk1>
      <a:lt1>
        <a:srgbClr val="FFFFFF"/>
      </a:lt1>
      <a:dk2>
        <a:srgbClr val="44546A"/>
      </a:dk2>
      <a:lt2>
        <a:srgbClr val="E7E6E6"/>
      </a:lt2>
      <a:accent1>
        <a:srgbClr val="00437B"/>
      </a:accent1>
      <a:accent2>
        <a:srgbClr val="CD163F"/>
      </a:accent2>
      <a:accent3>
        <a:srgbClr val="797D82"/>
      </a:accent3>
      <a:accent4>
        <a:srgbClr val="C7C9C8"/>
      </a:accent4>
      <a:accent5>
        <a:srgbClr val="FFFFFF"/>
      </a:accent5>
      <a:accent6>
        <a:srgbClr val="0000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90A3A6AC5B10409C85BD6F65C5043C" ma:contentTypeVersion="4" ma:contentTypeDescription="Create a new document." ma:contentTypeScope="" ma:versionID="609936d85d736ddca5759d73b59ad8c5">
  <xsd:schema xmlns:xsd="http://www.w3.org/2001/XMLSchema" xmlns:xs="http://www.w3.org/2001/XMLSchema" xmlns:p="http://schemas.microsoft.com/office/2006/metadata/properties" xmlns:ns2="db8a4192-8368-4bd3-826a-70f5702645c7" targetNamespace="http://schemas.microsoft.com/office/2006/metadata/properties" ma:root="true" ma:fieldsID="4ce3c8f1c2faf7d34526afece0d08a55" ns2:_="">
    <xsd:import namespace="db8a4192-8368-4bd3-826a-70f5702645c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8a4192-8368-4bd3-826a-70f570264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39D9CC-717D-4EF3-9AED-8ECA6F9711CA}">
  <ds:schemaRefs>
    <ds:schemaRef ds:uri="db8a4192-8368-4bd3-826a-70f5702645c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EA8080B-59DE-4428-809F-CD1244449D1E}">
  <ds:schemaRefs>
    <ds:schemaRef ds:uri="db8a4192-8368-4bd3-826a-70f5702645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6ED4559-0D80-4462-9D87-C278346D8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40</Notes>
  <HiddenSlides>0</HiddenSlide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Office Theme</vt:lpstr>
      <vt:lpstr>1_Office Theme</vt:lpstr>
      <vt:lpstr>2_Office Theme</vt:lpstr>
      <vt:lpstr>PowerPoint Presentation</vt:lpstr>
      <vt:lpstr>GUIDELINES FOR LEADERSHIP SITE ENGAGEMENT</vt:lpstr>
      <vt:lpstr>COS OVERVIEW</vt:lpstr>
      <vt:lpstr>AGENDA</vt:lpstr>
      <vt:lpstr>LEADERSHIP SITE ENGAGEMENTS (LSE)</vt:lpstr>
      <vt:lpstr>INTRODUCTION</vt:lpstr>
      <vt:lpstr>WHAT IS LSE?</vt:lpstr>
      <vt:lpstr>WHAT IS LSE?</vt:lpstr>
      <vt:lpstr>LSE IN SUMMARY</vt:lpstr>
      <vt:lpstr>TABLE OF CONTENTS</vt:lpstr>
      <vt:lpstr>ENGAGEMENT TYPES AND FREQUENCIES</vt:lpstr>
      <vt:lpstr>LSE TARGETED AUDIENCE</vt:lpstr>
      <vt:lpstr>LSE - GENERAL LINES OF INQUIRY</vt:lpstr>
      <vt:lpstr>LSE - GENERAL LINES OF INQUIRY</vt:lpstr>
      <vt:lpstr>4. LEADERSHIP SITE ENGAGEMENT FOR SENIOR LEVEL LEADERSHIP</vt:lpstr>
      <vt:lpstr>4. LEADERSHIP SITE ENGAGEMENT FOR SENIOR LEVEL LEADERSHIP</vt:lpstr>
      <vt:lpstr>ENGAGEMENT TYPES AND FREQUENCIES</vt:lpstr>
      <vt:lpstr>SAFETY CULTURE EVALUATION</vt:lpstr>
      <vt:lpstr>5. LEADERSHIP SITE ENGAGEMENT FOR OFFICE-BASED OPERATIONS LEADERS</vt:lpstr>
      <vt:lpstr>OFFICE-BASED OPERATIONS LEADER (OOL) LSE PREPARATION PROCESS</vt:lpstr>
      <vt:lpstr>LEADERSHIP PREPARATION</vt:lpstr>
      <vt:lpstr>PowerPoint Presentation</vt:lpstr>
      <vt:lpstr>PowerPoint Presentation</vt:lpstr>
      <vt:lpstr>PowerPoint Presentation</vt:lpstr>
      <vt:lpstr>PowerPoint Presentation</vt:lpstr>
      <vt:lpstr>PowerPoint Presentation</vt:lpstr>
      <vt:lpstr>PowerPoint Presentation</vt:lpstr>
      <vt:lpstr>LEADERSHIP SITE ENGAGEMENT EXECUTION</vt:lpstr>
      <vt:lpstr>PowerPoint Presentation</vt:lpstr>
      <vt:lpstr>PowerPoint Presentation</vt:lpstr>
      <vt:lpstr>PowerPoint Presentation</vt:lpstr>
      <vt:lpstr>PowerPoint Presentation</vt:lpstr>
      <vt:lpstr>PowerPoint Presentation</vt:lpstr>
      <vt:lpstr>ANNEX 1 - GUIDANCE EXPECTATIONS AND QUESTIONS</vt:lpstr>
      <vt:lpstr>ANNEX 2 - EXAMPLE OF A LEADERSHIP SITE ENGAGEMENT PLAN</vt:lpstr>
      <vt:lpstr>ANNEX 3 - LEADERSHIP SITE ENGAGEMENT EXAMPLE PREPARATION</vt:lpstr>
      <vt:lpstr>PowerPoint Presentation</vt:lpstr>
      <vt:lpstr>PowerPoint Presentation</vt:lpstr>
      <vt:lpstr>Questions &amp; Answers</vt:lpstr>
      <vt:lpstr>Join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Marcel Davelouis</dc:creator>
  <cp:revision>1</cp:revision>
  <dcterms:created xsi:type="dcterms:W3CDTF">2020-07-27T23:26:51Z</dcterms:created>
  <dcterms:modified xsi:type="dcterms:W3CDTF">2021-05-26T19:14:01Z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0x010100E490A3A6AC5B10409C85BD6F65C5043C</vt:lpwstr>
  </property>
</Properties>
</file>